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82" r:id="rId1"/>
  </p:sldMasterIdLst>
  <p:notesMasterIdLst>
    <p:notesMasterId r:id="rId11"/>
  </p:notesMasterIdLst>
  <p:handoutMasterIdLst>
    <p:handoutMasterId r:id="rId12"/>
  </p:handoutMasterIdLst>
  <p:sldIdLst>
    <p:sldId id="388" r:id="rId2"/>
    <p:sldId id="10841" r:id="rId3"/>
    <p:sldId id="10842" r:id="rId4"/>
    <p:sldId id="10847" r:id="rId5"/>
    <p:sldId id="10843" r:id="rId6"/>
    <p:sldId id="10844" r:id="rId7"/>
    <p:sldId id="10848" r:id="rId8"/>
    <p:sldId id="10846" r:id="rId9"/>
    <p:sldId id="10845" r:id="rId10"/>
  </p:sldIdLst>
  <p:sldSz cx="12436475" cy="6994525"/>
  <p:notesSz cx="6807200" cy="9939338"/>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82"/>
    <a:srgbClr val="032E4F"/>
    <a:srgbClr val="243A5E"/>
    <a:srgbClr val="2485CE"/>
    <a:srgbClr val="DEEBF7"/>
    <a:srgbClr val="E6E6E6"/>
    <a:srgbClr val="BCB800"/>
    <a:srgbClr val="0071C6"/>
    <a:srgbClr val="F4B9A4"/>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8AA28-8512-4393-9CFF-2A00C8152F34}" v="51" dt="2020-04-07T04:53:22.313"/>
    <p1510:client id="{EF00B428-3BA5-6144-8A3F-085691788A34}" v="399" dt="2020-04-07T04:32:01.9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2"/>
    <p:restoredTop sz="75116"/>
  </p:normalViewPr>
  <p:slideViewPr>
    <p:cSldViewPr snapToGrid="0">
      <p:cViewPr varScale="1">
        <p:scale>
          <a:sx n="110" d="100"/>
          <a:sy n="110" d="100"/>
        </p:scale>
        <p:origin x="312" y="16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r>
              <a:rPr lang="en-US">
                <a:latin typeface="Segoe UI" pitchFamily="34" charset="0"/>
              </a:rPr>
              <a:t>Server and Cloud 2013 Template</a:t>
            </a:r>
          </a:p>
        </p:txBody>
      </p:sp>
      <p:sp>
        <p:nvSpPr>
          <p:cNvPr id="7" name="Date Placeholder 6"/>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4/10/20 7:35 PM</a:t>
            </a:fld>
            <a:endParaRPr lang="en-US">
              <a:latin typeface="Segoe UI" pitchFamily="34" charset="0"/>
            </a:endParaRPr>
          </a:p>
        </p:txBody>
      </p:sp>
      <p:sp>
        <p:nvSpPr>
          <p:cNvPr id="8" name="Footer Placeholder 7"/>
          <p:cNvSpPr>
            <a:spLocks noGrp="1"/>
          </p:cNvSpPr>
          <p:nvPr>
            <p:ph type="ftr" sz="quarter" idx="2"/>
          </p:nvPr>
        </p:nvSpPr>
        <p:spPr>
          <a:xfrm>
            <a:off x="0" y="9440646"/>
            <a:ext cx="5752084" cy="361349"/>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0738" y="9440646"/>
            <a:ext cx="1064886" cy="496967"/>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9442371"/>
            <a:ext cx="5876883" cy="386925"/>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4/10/20 7:35 PM</a:t>
            </a:fld>
            <a:endParaRPr lang="en-US"/>
          </a:p>
        </p:txBody>
      </p:sp>
      <p:sp>
        <p:nvSpPr>
          <p:cNvPr id="12" name="Notes Placeholder 11"/>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5537" y="9440646"/>
            <a:ext cx="940087" cy="496967"/>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64CFA94A-519F-445C-B30C-9E76FA6A2031}" type="datetime8">
              <a:rPr lang="en-US" smtClean="0"/>
              <a:t>4/10/20 7:35 PM</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8793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PowerShell</a:t>
            </a:r>
            <a:r>
              <a:rPr kumimoji="1" lang="ja-JP" altLang="en-US"/>
              <a:t>　スクリプトの引数に </a:t>
            </a:r>
            <a:r>
              <a:rPr kumimoji="1" lang="en-US" altLang="ja-JP" dirty="0"/>
              <a:t>PowerPoint</a:t>
            </a:r>
            <a:r>
              <a:rPr kumimoji="1" lang="ja-JP" altLang="en-US"/>
              <a:t>　プレゼンテーションファイルを指定することでビデオファイルを自動的に生成することができます。</a:t>
            </a:r>
            <a:endParaRPr kumimoji="1" lang="en-US" altLang="ja-JP" dirty="0"/>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10:07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57805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PowerPoint</a:t>
            </a:r>
            <a:r>
              <a:rPr kumimoji="1" lang="ja-JP" altLang="en-US"/>
              <a:t> で各スライドのページで話したい内容を、ノートに記載します。</a:t>
            </a:r>
            <a:endParaRPr kumimoji="1" lang="en-US" altLang="ja-JP" dirty="0"/>
          </a:p>
          <a:p>
            <a:r>
              <a:rPr kumimoji="1" lang="ja-JP" altLang="en-US"/>
              <a:t>ノートの内容が音声合成されてビデオに埋め込まれます。</a:t>
            </a:r>
            <a:endParaRPr kumimoji="1" lang="en-US" altLang="ja-JP" dirty="0"/>
          </a:p>
          <a:p>
            <a:r>
              <a:rPr kumimoji="1" lang="ja-JP" altLang="en-US"/>
              <a:t>スライド内の文章などは読み上げの対象になりません。</a:t>
            </a:r>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7:35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99310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ツールが実行されると、ソースとなるパワーポイントファイルと同じフォルダに、作業フォルダが作成されます。</a:t>
            </a:r>
            <a:endParaRPr kumimoji="1" lang="en-US" altLang="ja-JP" dirty="0"/>
          </a:p>
          <a:p>
            <a:r>
              <a:rPr kumimoji="1" lang="ja-JP" altLang="en-US"/>
              <a:t>作業フォルダ名はツールの実行開始日時です。</a:t>
            </a:r>
            <a:endParaRPr kumimoji="1" lang="en-US" altLang="ja-JP" dirty="0"/>
          </a:p>
          <a:p>
            <a:r>
              <a:rPr kumimoji="1" lang="ja-JP" altLang="en-US"/>
              <a:t>作業フォルダの中には以下のものが作成されます。</a:t>
            </a:r>
            <a:endParaRPr kumimoji="1" lang="en-US" altLang="ja-JP" dirty="0"/>
          </a:p>
          <a:p>
            <a:r>
              <a:rPr kumimoji="1" lang="ja-JP" altLang="en-US"/>
              <a:t>・パワーポイントファイルのコピー</a:t>
            </a:r>
            <a:endParaRPr kumimoji="1" lang="en-US" altLang="ja-JP" dirty="0"/>
          </a:p>
          <a:p>
            <a:r>
              <a:rPr kumimoji="1" lang="ja-JP" altLang="en-US"/>
              <a:t>・ノートから生成された音声ファイル</a:t>
            </a:r>
            <a:endParaRPr kumimoji="1" lang="en-US" altLang="ja-JP" dirty="0"/>
          </a:p>
          <a:p>
            <a:r>
              <a:rPr kumimoji="1" lang="ja-JP" altLang="en-US"/>
              <a:t>生成された動画ファイルはパワーポイントと同じフォルダに出力されます。</a:t>
            </a:r>
            <a:endParaRPr kumimoji="1" lang="en-US" altLang="ja-JP" dirty="0"/>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7:35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0129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ツール実行中の様子です。</a:t>
            </a:r>
            <a:endParaRPr kumimoji="1" lang="en-US" altLang="ja-JP" dirty="0"/>
          </a:p>
          <a:p>
            <a:r>
              <a:rPr kumimoji="1" lang="en-US" altLang="ja-JP" dirty="0"/>
              <a:t>PowerPoint</a:t>
            </a:r>
            <a:r>
              <a:rPr kumimoji="1" lang="ja-JP" altLang="en-US"/>
              <a:t>　アプリケーションが起動しますが、操作したり、終了したりしないようにしてください。</a:t>
            </a:r>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10:04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3672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アニメーションが含まれるスライドは注意が必要です。</a:t>
            </a:r>
            <a:endParaRPr kumimoji="1" lang="en-US" altLang="ja-JP" dirty="0"/>
          </a:p>
          <a:p>
            <a:r>
              <a:rPr kumimoji="1" lang="ja-JP" altLang="en-US"/>
              <a:t>合成した音声は各スライドの先頭で自動的に再生されるように設定されますが、他のアニメーションとタイミングの調整ができません。</a:t>
            </a:r>
            <a:endParaRPr kumimoji="1" lang="en-US" altLang="ja-JP" dirty="0"/>
          </a:p>
          <a:p>
            <a:r>
              <a:rPr kumimoji="1" lang="ja-JP" altLang="en-US"/>
              <a:t>生成された動画ファイルを確認してタイミングがおかしい場合、中間生成されるパワーポイントを開き、アニメーションのタイミングを調整してください。</a:t>
            </a:r>
            <a:endParaRPr kumimoji="1" lang="en-US" altLang="ja-JP" dirty="0"/>
          </a:p>
          <a:p>
            <a:r>
              <a:rPr kumimoji="1" lang="ja-JP" altLang="en-US"/>
              <a:t>その後、ファイルメニューからエクスポートを選択、ビデオの作成を選択してくビデオを出力してください。</a:t>
            </a:r>
            <a:endParaRPr kumimoji="1" lang="en-US" altLang="ja-JP" dirty="0"/>
          </a:p>
          <a:p>
            <a:endParaRPr kumimoji="1"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10:24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8648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このツールはこちらの環境で開発、動作を確認しています。</a:t>
            </a:r>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10:29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96824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フィードバックをお待ちしています！</a:t>
            </a:r>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 10:07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30779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8"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14924"/>
          <a:stretch/>
        </p:blipFill>
        <p:spPr>
          <a:xfrm>
            <a:off x="0" y="0"/>
            <a:ext cx="12436475" cy="6994525"/>
          </a:xfrm>
          <a:prstGeom prst="rect">
            <a:avLst/>
          </a:prstGeom>
        </p:spPr>
      </p:pic>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solidFill>
                  <a:schemeClr val="bg1"/>
                </a:solidFill>
                <a:latin typeface="+mj-lt"/>
                <a:ea typeface="+mn-ea"/>
              </a:defRPr>
            </a:lvl1pPr>
          </a:lstStyle>
          <a:p>
            <a:pPr lvl="0"/>
            <a:r>
              <a:rPr lang="en-US"/>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5999" spc="-100" baseline="0">
                <a:solidFill>
                  <a:schemeClr val="bg1"/>
                </a:solidFill>
                <a:latin typeface="+mj-lt"/>
                <a:ea typeface="+mn-ea"/>
              </a:defRPr>
            </a:lvl1pPr>
          </a:lstStyle>
          <a:p>
            <a:r>
              <a:rPr lang="en-US"/>
              <a:t>Presentation title</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8839" y="480503"/>
            <a:ext cx="2557747" cy="547905"/>
          </a:xfrm>
          <a:prstGeom prst="rect">
            <a:avLst/>
          </a:prstGeom>
        </p:spPr>
      </p:pic>
    </p:spTree>
    <p:extLst>
      <p:ext uri="{BB962C8B-B14F-4D97-AF65-F5344CB8AC3E}">
        <p14:creationId xmlns:p14="http://schemas.microsoft.com/office/powerpoint/2010/main" val="2467203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63"/>
            <a:ext cx="11887200" cy="1831975"/>
          </a:xfrm>
          <a:noFill/>
        </p:spPr>
        <p:txBody>
          <a:bodyPr tIns="91440" bIns="91440" anchor="t" anchorCtr="0"/>
          <a:lstStyle>
            <a:lvl1pPr>
              <a:defRPr sz="5999" spc="-100" baseline="0">
                <a:gradFill>
                  <a:gsLst>
                    <a:gs pos="100000">
                      <a:schemeClr val="tx1"/>
                    </a:gs>
                    <a:gs pos="0">
                      <a:schemeClr val="tx1"/>
                    </a:gs>
                  </a:gsLst>
                  <a:lin ang="5400000" scaled="0"/>
                </a:gradFill>
                <a:latin typeface="+mj-lt"/>
              </a:defRPr>
            </a:lvl1pPr>
          </a:lstStyle>
          <a:p>
            <a:endParaRPr lang="en-US"/>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7469584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tx2"/>
                </a:solidFill>
              </a:defRPr>
            </a:lvl1pPr>
            <a:lvl2pPr marL="0" indent="0">
              <a:buFontTx/>
              <a:buNone/>
              <a:defRPr sz="2400">
                <a:solidFill>
                  <a:schemeClr val="tx2"/>
                </a:solidFill>
              </a:defRPr>
            </a:lvl2pPr>
            <a:lvl3pPr marL="228557" indent="0">
              <a:buNone/>
              <a:defRPr sz="2000">
                <a:solidFill>
                  <a:schemeClr val="tx2"/>
                </a:solidFill>
              </a:defRPr>
            </a:lvl3pPr>
            <a:lvl4pPr marL="457112" indent="0">
              <a:buNone/>
              <a:defRPr sz="1800">
                <a:solidFill>
                  <a:schemeClr val="tx2"/>
                </a:solidFill>
              </a:defRPr>
            </a:lvl4pPr>
            <a:lvl5pPr marL="685669" indent="0">
              <a:buNone/>
              <a:defRPr sz="160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4460614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pPr defTabSz="932563"/>
            <a:fld id="{B096BA3A-7840-470E-A799-24933E851897}" type="slidenum">
              <a:rPr kumimoji="1" lang="ja-JP" altLang="en-US" smtClean="0"/>
              <a:pPr defTabSz="932563"/>
              <a:t>‹#›</a:t>
            </a:fld>
            <a:endParaRPr kumimoji="1" lang="ja-JP" altLang="en-US"/>
          </a:p>
        </p:txBody>
      </p:sp>
    </p:spTree>
    <p:extLst>
      <p:ext uri="{BB962C8B-B14F-4D97-AF65-F5344CB8AC3E}">
        <p14:creationId xmlns:p14="http://schemas.microsoft.com/office/powerpoint/2010/main" val="24056570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mp; 2-color Non-bulleted text">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a:t>マスター タイトルの書式設定</a:t>
            </a:r>
            <a:endParaRPr lang="en-US"/>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bg1"/>
                </a:solidFill>
              </a:defRPr>
            </a:lvl1pPr>
            <a:lvl2pPr marL="0" indent="0">
              <a:buFontTx/>
              <a:buNone/>
              <a:defRPr sz="2000">
                <a:solidFill>
                  <a:schemeClr val="bg1"/>
                </a:solidFill>
              </a:defRPr>
            </a:lvl2pPr>
            <a:lvl3pPr marL="228557" indent="0">
              <a:buNone/>
              <a:defRPr>
                <a:solidFill>
                  <a:schemeClr val="bg1"/>
                </a:solidFill>
              </a:defRPr>
            </a:lvl3pPr>
            <a:lvl4pPr marL="457112" indent="0">
              <a:buNone/>
              <a:defRPr>
                <a:solidFill>
                  <a:schemeClr val="bg1"/>
                </a:solidFill>
              </a:defRPr>
            </a:lvl4pPr>
            <a:lvl5pPr marL="685669" indent="0">
              <a:buNone/>
              <a:defRPr>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1892221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Title 5"/>
          <p:cNvSpPr>
            <a:spLocks noGrp="1"/>
          </p:cNvSpPr>
          <p:nvPr>
            <p:ph type="title"/>
          </p:nvPr>
        </p:nvSpPr>
        <p:spPr/>
        <p:txBody>
          <a:bodyPr/>
          <a:lstStyle/>
          <a:p>
            <a:r>
              <a:rPr lang="ja-JP" altLang="en-US"/>
              <a:t>マスター タイトルの書式設定</a:t>
            </a:r>
            <a:endParaRPr lang="en-US"/>
          </a:p>
        </p:txBody>
      </p:sp>
      <p:sp>
        <p:nvSpPr>
          <p:cNvPr id="5"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defRPr>
            </a:lvl1pPr>
          </a:lstStyle>
          <a:p>
            <a:fld id="{B096BA3A-7840-470E-A799-24933E851897}" type="slidenum">
              <a:rPr lang="ja-JP" altLang="en-US" smtClean="0"/>
              <a:pPr/>
              <a:t>‹#›</a:t>
            </a:fld>
            <a:endParaRPr lang="ja-JP" altLang="en-US"/>
          </a:p>
        </p:txBody>
      </p:sp>
    </p:spTree>
    <p:extLst>
      <p:ext uri="{BB962C8B-B14F-4D97-AF65-F5344CB8AC3E}">
        <p14:creationId xmlns:p14="http://schemas.microsoft.com/office/powerpoint/2010/main" val="12836190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4" name="Text Placeholder 3"/>
          <p:cNvSpPr>
            <a:spLocks noGrp="1"/>
          </p:cNvSpPr>
          <p:nvPr>
            <p:ph type="body" sz="quarter" idx="10"/>
          </p:nvPr>
        </p:nvSpPr>
        <p:spPr>
          <a:xfrm>
            <a:off x="274640"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3"/>
          <p:cNvSpPr>
            <a:spLocks noGrp="1"/>
          </p:cNvSpPr>
          <p:nvPr>
            <p:ph type="body" sz="quarter" idx="11"/>
          </p:nvPr>
        </p:nvSpPr>
        <p:spPr>
          <a:xfrm>
            <a:off x="6675439"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33361102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9338392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エンドクレジット">
    <p:spTree>
      <p:nvGrpSpPr>
        <p:cNvPr id="1" name=""/>
        <p:cNvGrpSpPr/>
        <p:nvPr/>
      </p:nvGrpSpPr>
      <p:grpSpPr>
        <a:xfrm>
          <a:off x="0" y="0"/>
          <a:ext cx="0" cy="0"/>
          <a:chOff x="0" y="0"/>
          <a:chExt cx="0" cy="0"/>
        </a:xfrm>
      </p:grpSpPr>
      <p:sp>
        <p:nvSpPr>
          <p:cNvPr id="3" name="正方形/長方形 2"/>
          <p:cNvSpPr/>
          <p:nvPr userDrawn="1"/>
        </p:nvSpPr>
        <p:spPr>
          <a:xfrm>
            <a:off x="310914" y="4966092"/>
            <a:ext cx="11918289" cy="171756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Microsoft Confidential</a:t>
            </a:r>
          </a:p>
          <a:p>
            <a:pPr marL="248171" indent="-237383" defTabSz="1243015" fontAlgn="base">
              <a:spcBef>
                <a:spcPct val="20000"/>
              </a:spcBef>
              <a:spcAft>
                <a:spcPct val="0"/>
              </a:spcAft>
              <a:buFont typeface="Wingdings" pitchFamily="2" charset="2"/>
              <a:buChar char="n"/>
              <a:defRPr/>
            </a:pPr>
            <a:r>
              <a:rPr kumimoji="1" lang="ja-JP" altLang="en-US" sz="1088" kern="0">
                <a:solidFill>
                  <a:prstClr val="black"/>
                </a:solidFill>
                <a:latin typeface="メイリオ"/>
              </a:rPr>
              <a:t>本資料は情報提供のみを目的としており、本資料に記載されている情報は、本資料作成時点でのマイクロソフトの見解を示したものです。状況等の変化により、内容は変更される場合があります。本資料に特別条件等が提示されている場合、かかる条件等は、貴社との有効な契約を通じて決定されます。それまでは、正式に確定するものではありません。従って、本資料の記載内容とは異なる場合があります。また、本資料に記載されている価格はいずれも、別段の表記がない限り、参考価格となります。貴社の最終的な購入価格は、貴社のリセラー様により決定されます。マイクロソフトは、本資料の情報に対して明示的、黙示的または法的な、いかなる保証も行いません。</a:t>
            </a:r>
          </a:p>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 2016 Microsoft Corporation. All rights reserved.</a:t>
            </a:r>
          </a:p>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Microsoft, Windows, </a:t>
            </a:r>
            <a:r>
              <a:rPr kumimoji="1" lang="ja-JP" altLang="en-US" sz="1088" kern="0">
                <a:solidFill>
                  <a:prstClr val="black"/>
                </a:solidFill>
                <a:latin typeface="メイリオ"/>
              </a:rPr>
              <a:t>その他本文中に登場した各製品名は、</a:t>
            </a:r>
            <a:r>
              <a:rPr kumimoji="1" lang="en-US" altLang="ja-JP" sz="1088" kern="0">
                <a:solidFill>
                  <a:prstClr val="black"/>
                </a:solidFill>
                <a:latin typeface="メイリオ"/>
              </a:rPr>
              <a:t>Microsoft Corporation </a:t>
            </a:r>
            <a:r>
              <a:rPr kumimoji="1" lang="ja-JP" altLang="en-US" sz="1088" kern="0">
                <a:solidFill>
                  <a:prstClr val="black"/>
                </a:solidFill>
                <a:latin typeface="メイリオ"/>
              </a:rPr>
              <a:t>の米国およびその他の国における登録商標または商標です。</a:t>
            </a:r>
          </a:p>
          <a:p>
            <a:pPr marL="10791" defTabSz="1243015" fontAlgn="base">
              <a:spcBef>
                <a:spcPct val="20000"/>
              </a:spcBef>
              <a:spcAft>
                <a:spcPct val="0"/>
              </a:spcAft>
              <a:buFont typeface="Wingdings" pitchFamily="2" charset="2"/>
              <a:buNone/>
              <a:defRPr/>
            </a:pPr>
            <a:r>
              <a:rPr kumimoji="1" lang="ja-JP" altLang="en-US" sz="1088" kern="0">
                <a:solidFill>
                  <a:prstClr val="black"/>
                </a:solidFill>
                <a:latin typeface="メイリオ"/>
              </a:rPr>
              <a:t>その他、記載されている会社名および製品名は、一般に各社の商標です。</a:t>
            </a:r>
          </a:p>
        </p:txBody>
      </p:sp>
      <p:pic>
        <p:nvPicPr>
          <p:cNvPr id="2" name="Picture 2" descr="H:\PPTResource\Microsoftロゴ(New)\MSFT_logo_rgb_C-Gray.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280020" y="1528436"/>
            <a:ext cx="7150973" cy="262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900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758826"/>
          </a:xfrm>
          <a:prstGeom prst="rect">
            <a:avLst/>
          </a:prstGeom>
        </p:spPr>
        <p:txBody>
          <a:bodyPr vert="horz" wrap="square" lIns="146304" tIns="91440" rIns="146304" bIns="91440" rtlCol="0" anchor="t">
            <a:noAutofit/>
          </a:bodyPr>
          <a:lstStyle/>
          <a:p>
            <a:r>
              <a:rPr lang="ja-JP" altLang="en-US"/>
              <a:t>マスター タイトルの書式設定</a:t>
            </a:r>
            <a:endParaRPr lang="en-US"/>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latin typeface="メイリオ" panose="020B0604030504040204" pitchFamily="50" charset="-128"/>
                <a:ea typeface="メイリオ" panose="020B0604030504040204" pitchFamily="50" charset="-128"/>
              </a:defRPr>
            </a:lvl1pPr>
          </a:lstStyle>
          <a:p>
            <a:pPr defTabSz="932563"/>
            <a:fld id="{B096BA3A-7840-470E-A799-24933E851897}" type="slidenum">
              <a:rPr kumimoji="1" lang="ja-JP" altLang="en-US" smtClean="0"/>
              <a:pPr defTabSz="932563"/>
              <a:t>‹#›</a:t>
            </a:fld>
            <a:endParaRPr kumimoji="1" lang="ja-JP" altLang="en-US"/>
          </a:p>
        </p:txBody>
      </p:sp>
      <p:pic>
        <p:nvPicPr>
          <p:cNvPr id="5" name="Picture 4"/>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203319094"/>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98" r:id="rId4"/>
    <p:sldLayoutId id="2147484596" r:id="rId5"/>
    <p:sldLayoutId id="2147484586" r:id="rId6"/>
    <p:sldLayoutId id="2147484587" r:id="rId7"/>
    <p:sldLayoutId id="2147484588" r:id="rId8"/>
    <p:sldLayoutId id="2147484594" r:id="rId9"/>
  </p:sldLayoutIdLst>
  <p:transition>
    <p:fade/>
  </p:transition>
  <p:hf hdr="0" ftr="0" dt="0"/>
  <p:txStyles>
    <p:titleStyle>
      <a:lvl1pPr algn="l" defTabSz="932563" rtl="0" eaLnBrk="1" latinLnBrk="0" hangingPunct="1">
        <a:lnSpc>
          <a:spcPct val="90000"/>
        </a:lnSpc>
        <a:spcBef>
          <a:spcPct val="0"/>
        </a:spcBef>
        <a:buNone/>
        <a:defRPr kumimoji="1" lang="en-US" sz="4399" b="0" kern="1200" cap="none" spc="-102" baseline="0" dirty="0" smtClean="0">
          <a:ln w="3175">
            <a:noFill/>
          </a:ln>
          <a:solidFill>
            <a:srgbClr val="0070C0"/>
          </a:solidFill>
          <a:effectLst/>
          <a:latin typeface="+mj-lt"/>
          <a:ea typeface="+mj-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3600" kern="1200" spc="0" baseline="0">
          <a:solidFill>
            <a:schemeClr val="tx2"/>
          </a:solidFill>
          <a:latin typeface="+mn-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2"/>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2"/>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5pPr>
      <a:lvl6pPr marL="2564548"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563" rtl="0" eaLnBrk="1" latinLnBrk="0" hangingPunct="1">
        <a:defRPr kumimoji="1" sz="1800" kern="1200">
          <a:solidFill>
            <a:schemeClr val="tx1"/>
          </a:solidFill>
          <a:latin typeface="+mn-lt"/>
          <a:ea typeface="+mn-ea"/>
          <a:cs typeface="+mn-cs"/>
        </a:defRPr>
      </a:lvl1pPr>
      <a:lvl2pPr marL="466281" algn="l" defTabSz="932563" rtl="0" eaLnBrk="1" latinLnBrk="0" hangingPunct="1">
        <a:defRPr kumimoji="1" sz="1800" kern="1200">
          <a:solidFill>
            <a:schemeClr val="tx1"/>
          </a:solidFill>
          <a:latin typeface="+mn-lt"/>
          <a:ea typeface="+mn-ea"/>
          <a:cs typeface="+mn-cs"/>
        </a:defRPr>
      </a:lvl2pPr>
      <a:lvl3pPr marL="932563" algn="l" defTabSz="932563" rtl="0" eaLnBrk="1" latinLnBrk="0" hangingPunct="1">
        <a:defRPr kumimoji="1" sz="1800" kern="1200">
          <a:solidFill>
            <a:schemeClr val="tx1"/>
          </a:solidFill>
          <a:latin typeface="+mn-lt"/>
          <a:ea typeface="+mn-ea"/>
          <a:cs typeface="+mn-cs"/>
        </a:defRPr>
      </a:lvl3pPr>
      <a:lvl4pPr marL="1398844" algn="l" defTabSz="932563" rtl="0" eaLnBrk="1" latinLnBrk="0" hangingPunct="1">
        <a:defRPr kumimoji="1" sz="1800" kern="1200">
          <a:solidFill>
            <a:schemeClr val="tx1"/>
          </a:solidFill>
          <a:latin typeface="+mn-lt"/>
          <a:ea typeface="+mn-ea"/>
          <a:cs typeface="+mn-cs"/>
        </a:defRPr>
      </a:lvl4pPr>
      <a:lvl5pPr marL="1865126" algn="l" defTabSz="932563" rtl="0" eaLnBrk="1" latinLnBrk="0" hangingPunct="1">
        <a:defRPr kumimoji="1" sz="1800" kern="1200">
          <a:solidFill>
            <a:schemeClr val="tx1"/>
          </a:solidFill>
          <a:latin typeface="+mn-lt"/>
          <a:ea typeface="+mn-ea"/>
          <a:cs typeface="+mn-cs"/>
        </a:defRPr>
      </a:lvl5pPr>
      <a:lvl6pPr marL="2331408" algn="l" defTabSz="932563" rtl="0" eaLnBrk="1" latinLnBrk="0" hangingPunct="1">
        <a:defRPr kumimoji="1" sz="1800" kern="1200">
          <a:solidFill>
            <a:schemeClr val="tx1"/>
          </a:solidFill>
          <a:latin typeface="+mn-lt"/>
          <a:ea typeface="+mn-ea"/>
          <a:cs typeface="+mn-cs"/>
        </a:defRPr>
      </a:lvl6pPr>
      <a:lvl7pPr marL="2797689" algn="l" defTabSz="932563" rtl="0" eaLnBrk="1" latinLnBrk="0" hangingPunct="1">
        <a:defRPr kumimoji="1" sz="1800" kern="1200">
          <a:solidFill>
            <a:schemeClr val="tx1"/>
          </a:solidFill>
          <a:latin typeface="+mn-lt"/>
          <a:ea typeface="+mn-ea"/>
          <a:cs typeface="+mn-cs"/>
        </a:defRPr>
      </a:lvl7pPr>
      <a:lvl8pPr marL="3263970" algn="l" defTabSz="932563" rtl="0" eaLnBrk="1" latinLnBrk="0" hangingPunct="1">
        <a:defRPr kumimoji="1" sz="1800" kern="1200">
          <a:solidFill>
            <a:schemeClr val="tx1"/>
          </a:solidFill>
          <a:latin typeface="+mn-lt"/>
          <a:ea typeface="+mn-ea"/>
          <a:cs typeface="+mn-cs"/>
        </a:defRPr>
      </a:lvl8pPr>
      <a:lvl9pPr marL="3730253" algn="l" defTabSz="9325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2"/>
          </p:nvPr>
        </p:nvSpPr>
        <p:spPr/>
        <p:txBody>
          <a:bodyPr/>
          <a:lstStyle/>
          <a:p>
            <a:endParaRPr kumimoji="1" lang="ja-JP" altLang="en-US"/>
          </a:p>
        </p:txBody>
      </p:sp>
      <p:sp>
        <p:nvSpPr>
          <p:cNvPr id="5" name="タイトル 4"/>
          <p:cNvSpPr>
            <a:spLocks noGrp="1"/>
          </p:cNvSpPr>
          <p:nvPr>
            <p:ph type="title"/>
          </p:nvPr>
        </p:nvSpPr>
        <p:spPr>
          <a:xfrm>
            <a:off x="274703" y="2117165"/>
            <a:ext cx="11885232" cy="1837298"/>
          </a:xfrm>
        </p:spPr>
        <p:txBody>
          <a:bodyPr/>
          <a:lstStyle/>
          <a:p>
            <a:r>
              <a:rPr kumimoji="1" lang="ja-JP" altLang="en-US"/>
              <a:t>スライドショームービー生成ツール</a:t>
            </a:r>
            <a:br>
              <a:rPr kumimoji="1" lang="en-US" altLang="ja-JP" dirty="0"/>
            </a:br>
            <a:r>
              <a:rPr kumimoji="1" lang="ja-JP" altLang="en-US"/>
              <a:t>利用説明書</a:t>
            </a:r>
          </a:p>
        </p:txBody>
      </p:sp>
      <p:sp>
        <p:nvSpPr>
          <p:cNvPr id="4" name="スライド番号プレースホルダー 3"/>
          <p:cNvSpPr>
            <a:spLocks noGrp="1"/>
          </p:cNvSpPr>
          <p:nvPr>
            <p:ph type="sldNum" sz="quarter" idx="4294967295"/>
          </p:nvPr>
        </p:nvSpPr>
        <p:spPr>
          <a:xfrm>
            <a:off x="9639300" y="6592888"/>
            <a:ext cx="2797175" cy="371475"/>
          </a:xfrm>
        </p:spPr>
        <p:txBody>
          <a:bodyPr/>
          <a:lstStyle/>
          <a:p>
            <a:fld id="{B096BA3A-7840-470E-A799-24933E851897}" type="slidenum">
              <a:rPr lang="ja-JP" altLang="en-US" smtClean="0">
                <a:solidFill>
                  <a:srgbClr val="505050">
                    <a:tint val="75000"/>
                  </a:srgbClr>
                </a:solidFill>
              </a:rPr>
              <a:pPr/>
              <a:t>1</a:t>
            </a:fld>
            <a:endParaRPr lang="ja-JP" altLang="en-US">
              <a:solidFill>
                <a:srgbClr val="505050">
                  <a:tint val="75000"/>
                </a:srgbClr>
              </a:solidFill>
            </a:endParaRPr>
          </a:p>
        </p:txBody>
      </p:sp>
    </p:spTree>
    <p:extLst>
      <p:ext uri="{BB962C8B-B14F-4D97-AF65-F5344CB8AC3E}">
        <p14:creationId xmlns:p14="http://schemas.microsoft.com/office/powerpoint/2010/main" val="2442479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62F5-5452-834C-9002-CA07D54BB950}"/>
              </a:ext>
            </a:extLst>
          </p:cNvPr>
          <p:cNvSpPr>
            <a:spLocks noGrp="1"/>
          </p:cNvSpPr>
          <p:nvPr>
            <p:ph type="title"/>
          </p:nvPr>
        </p:nvSpPr>
        <p:spPr/>
        <p:txBody>
          <a:bodyPr/>
          <a:lstStyle/>
          <a:p>
            <a:r>
              <a:rPr lang="ja-JP" altLang="en-US"/>
              <a:t>このツールで出来ること</a:t>
            </a:r>
            <a:endParaRPr kumimoji="1" lang="ja-JP" altLang="en-US"/>
          </a:p>
        </p:txBody>
      </p:sp>
      <p:sp>
        <p:nvSpPr>
          <p:cNvPr id="3" name="スライド番号プレースホルダー 2">
            <a:extLst>
              <a:ext uri="{FF2B5EF4-FFF2-40B4-BE49-F238E27FC236}">
                <a16:creationId xmlns:a16="http://schemas.microsoft.com/office/drawing/2014/main" id="{B48A8970-C9B0-E546-BD67-C69FB3508BD6}"/>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2</a:t>
            </a:fld>
            <a:endParaRPr kumimoji="1" lang="ja-JP" altLang="en-US"/>
          </a:p>
        </p:txBody>
      </p:sp>
      <p:sp>
        <p:nvSpPr>
          <p:cNvPr id="5" name="メモ 4">
            <a:extLst>
              <a:ext uri="{FF2B5EF4-FFF2-40B4-BE49-F238E27FC236}">
                <a16:creationId xmlns:a16="http://schemas.microsoft.com/office/drawing/2014/main" id="{4E05A496-ACBE-234F-8F57-5EC878CD3E13}"/>
              </a:ext>
            </a:extLst>
          </p:cNvPr>
          <p:cNvSpPr/>
          <p:nvPr/>
        </p:nvSpPr>
        <p:spPr bwMode="auto">
          <a:xfrm>
            <a:off x="1017431" y="2678806"/>
            <a:ext cx="2434107" cy="2498501"/>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solidFill>
                  <a:schemeClr val="tx2"/>
                </a:solidFill>
                <a:cs typeface="Segoe UI" pitchFamily="34" charset="0"/>
              </a:rPr>
              <a:t>PowerPoint</a:t>
            </a:r>
          </a:p>
          <a:p>
            <a:pPr algn="ctr" defTabSz="932472" fontAlgn="base">
              <a:lnSpc>
                <a:spcPct val="90000"/>
              </a:lnSpc>
              <a:spcBef>
                <a:spcPct val="0"/>
              </a:spcBef>
              <a:spcAft>
                <a:spcPct val="0"/>
              </a:spcAft>
            </a:pPr>
            <a:r>
              <a:rPr kumimoji="1" lang="en-US" altLang="ja-JP" dirty="0">
                <a:solidFill>
                  <a:schemeClr val="tx2"/>
                </a:solidFill>
                <a:cs typeface="Segoe UI" pitchFamily="34" charset="0"/>
              </a:rPr>
              <a:t>(pptx)</a:t>
            </a:r>
            <a:endParaRPr kumimoji="1" lang="ja-JP" altLang="en-US" dirty="0">
              <a:solidFill>
                <a:schemeClr val="tx2"/>
              </a:solidFill>
              <a:cs typeface="Segoe UI" pitchFamily="34" charset="0"/>
            </a:endParaRPr>
          </a:p>
        </p:txBody>
      </p:sp>
      <p:sp>
        <p:nvSpPr>
          <p:cNvPr id="6" name="メモ 5">
            <a:extLst>
              <a:ext uri="{FF2B5EF4-FFF2-40B4-BE49-F238E27FC236}">
                <a16:creationId xmlns:a16="http://schemas.microsoft.com/office/drawing/2014/main" id="{6E1DE6E9-5477-7643-8F83-45E31CB66283}"/>
              </a:ext>
            </a:extLst>
          </p:cNvPr>
          <p:cNvSpPr/>
          <p:nvPr/>
        </p:nvSpPr>
        <p:spPr bwMode="auto">
          <a:xfrm>
            <a:off x="4808112" y="2356834"/>
            <a:ext cx="3337775" cy="3412901"/>
          </a:xfrm>
          <a:prstGeom prst="foldedCorner">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solidFill>
                  <a:schemeClr val="tx2"/>
                </a:solidFill>
                <a:cs typeface="Segoe UI" pitchFamily="34" charset="0"/>
              </a:rPr>
              <a:t>Generate-PresentationMovie.ps1</a:t>
            </a:r>
            <a:endParaRPr kumimoji="1" lang="ja-JP" altLang="en-US" dirty="0">
              <a:solidFill>
                <a:schemeClr val="tx2"/>
              </a:solidFill>
              <a:cs typeface="Segoe UI" pitchFamily="34" charset="0"/>
            </a:endParaRPr>
          </a:p>
        </p:txBody>
      </p:sp>
      <p:sp>
        <p:nvSpPr>
          <p:cNvPr id="7" name="テキスト ボックス 6">
            <a:extLst>
              <a:ext uri="{FF2B5EF4-FFF2-40B4-BE49-F238E27FC236}">
                <a16:creationId xmlns:a16="http://schemas.microsoft.com/office/drawing/2014/main" id="{51072E69-8BE3-8E40-A3FA-A9488FCFEE0C}"/>
              </a:ext>
            </a:extLst>
          </p:cNvPr>
          <p:cNvSpPr txBox="1"/>
          <p:nvPr/>
        </p:nvSpPr>
        <p:spPr>
          <a:xfrm>
            <a:off x="5776166" y="1808094"/>
            <a:ext cx="1401666" cy="548740"/>
          </a:xfrm>
          <a:prstGeom prst="rect">
            <a:avLst/>
          </a:prstGeom>
          <a:noFill/>
        </p:spPr>
        <p:txBody>
          <a:bodyPr wrap="none" lIns="182880" tIns="146304" rIns="182880" bIns="146304" rtlCol="0">
            <a:spAutoFit/>
          </a:bodyPr>
          <a:lstStyle/>
          <a:p>
            <a:pPr algn="l">
              <a:lnSpc>
                <a:spcPct val="90000"/>
              </a:lnSpc>
              <a:spcAft>
                <a:spcPts val="600"/>
              </a:spcAft>
            </a:pPr>
            <a:r>
              <a:rPr kumimoji="1" lang="ja-JP" altLang="en-US">
                <a:gradFill>
                  <a:gsLst>
                    <a:gs pos="2917">
                      <a:schemeClr val="tx1"/>
                    </a:gs>
                    <a:gs pos="30000">
                      <a:schemeClr val="tx1"/>
                    </a:gs>
                  </a:gsLst>
                  <a:lin ang="5400000" scaled="0"/>
                </a:gradFill>
              </a:rPr>
              <a:t>このツール</a:t>
            </a:r>
            <a:endParaRPr kumimoji="1" lang="ja-JP" altLang="en-US" dirty="0">
              <a:gradFill>
                <a:gsLst>
                  <a:gs pos="2917">
                    <a:schemeClr val="tx1"/>
                  </a:gs>
                  <a:gs pos="30000">
                    <a:schemeClr val="tx1"/>
                  </a:gs>
                </a:gsLst>
                <a:lin ang="5400000" scaled="0"/>
              </a:gradFill>
            </a:endParaRPr>
          </a:p>
        </p:txBody>
      </p:sp>
      <p:sp>
        <p:nvSpPr>
          <p:cNvPr id="8" name="メモ 7">
            <a:extLst>
              <a:ext uri="{FF2B5EF4-FFF2-40B4-BE49-F238E27FC236}">
                <a16:creationId xmlns:a16="http://schemas.microsoft.com/office/drawing/2014/main" id="{E9D33568-3AAE-214C-BA85-84DC8B430258}"/>
              </a:ext>
            </a:extLst>
          </p:cNvPr>
          <p:cNvSpPr/>
          <p:nvPr/>
        </p:nvSpPr>
        <p:spPr bwMode="auto">
          <a:xfrm>
            <a:off x="9502462" y="2678806"/>
            <a:ext cx="2434107" cy="2498501"/>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動画ファイル</a:t>
            </a:r>
            <a:endParaRPr kumimoji="1" lang="en-US" altLang="ja-JP" dirty="0">
              <a:solidFill>
                <a:schemeClr val="tx2"/>
              </a:solidFill>
              <a:cs typeface="Segoe UI" pitchFamily="34" charset="0"/>
            </a:endParaRPr>
          </a:p>
          <a:p>
            <a:pPr algn="ctr" defTabSz="932472" fontAlgn="base">
              <a:lnSpc>
                <a:spcPct val="90000"/>
              </a:lnSpc>
              <a:spcBef>
                <a:spcPct val="0"/>
              </a:spcBef>
              <a:spcAft>
                <a:spcPct val="0"/>
              </a:spcAft>
            </a:pPr>
            <a:r>
              <a:rPr kumimoji="1" lang="en-US" altLang="ja-JP" dirty="0">
                <a:solidFill>
                  <a:schemeClr val="tx2"/>
                </a:solidFill>
                <a:cs typeface="Segoe UI" pitchFamily="34" charset="0"/>
              </a:rPr>
              <a:t>(</a:t>
            </a:r>
            <a:r>
              <a:rPr kumimoji="1" lang="en-US" altLang="ja-JP" dirty="0" err="1">
                <a:solidFill>
                  <a:schemeClr val="tx2"/>
                </a:solidFill>
                <a:cs typeface="Segoe UI" pitchFamily="34" charset="0"/>
              </a:rPr>
              <a:t>mp</a:t>
            </a:r>
            <a:r>
              <a:rPr kumimoji="1" lang="ja-JP" altLang="en-US">
                <a:solidFill>
                  <a:schemeClr val="tx2"/>
                </a:solidFill>
                <a:cs typeface="Segoe UI" pitchFamily="34" charset="0"/>
              </a:rPr>
              <a:t>４</a:t>
            </a:r>
            <a:r>
              <a:rPr kumimoji="1" lang="en-US" altLang="ja-JP" dirty="0">
                <a:solidFill>
                  <a:schemeClr val="tx2"/>
                </a:solidFill>
                <a:cs typeface="Segoe UI" pitchFamily="34" charset="0"/>
              </a:rPr>
              <a:t>)</a:t>
            </a:r>
            <a:endParaRPr kumimoji="1" lang="ja-JP" altLang="en-US" dirty="0">
              <a:solidFill>
                <a:schemeClr val="tx2"/>
              </a:solidFill>
              <a:cs typeface="Segoe UI" pitchFamily="34" charset="0"/>
            </a:endParaRPr>
          </a:p>
        </p:txBody>
      </p:sp>
      <p:sp>
        <p:nvSpPr>
          <p:cNvPr id="9" name="テキスト ボックス 8">
            <a:extLst>
              <a:ext uri="{FF2B5EF4-FFF2-40B4-BE49-F238E27FC236}">
                <a16:creationId xmlns:a16="http://schemas.microsoft.com/office/drawing/2014/main" id="{723D00E5-3BF2-5D41-BD83-47CC273B1D26}"/>
              </a:ext>
            </a:extLst>
          </p:cNvPr>
          <p:cNvSpPr txBox="1"/>
          <p:nvPr/>
        </p:nvSpPr>
        <p:spPr>
          <a:xfrm>
            <a:off x="620919" y="2117187"/>
            <a:ext cx="3091231" cy="548740"/>
          </a:xfrm>
          <a:prstGeom prst="rect">
            <a:avLst/>
          </a:prstGeom>
          <a:noFill/>
        </p:spPr>
        <p:txBody>
          <a:bodyPr wrap="none" lIns="182880" tIns="146304" rIns="182880" bIns="146304" rtlCol="0">
            <a:spAutoFit/>
          </a:bodyPr>
          <a:lstStyle/>
          <a:p>
            <a:pPr algn="l">
              <a:lnSpc>
                <a:spcPct val="90000"/>
              </a:lnSpc>
              <a:spcAft>
                <a:spcPts val="600"/>
              </a:spcAft>
            </a:pPr>
            <a:r>
              <a:rPr kumimoji="1" lang="ja-JP" altLang="en-US">
                <a:gradFill>
                  <a:gsLst>
                    <a:gs pos="2917">
                      <a:schemeClr val="tx1"/>
                    </a:gs>
                    <a:gs pos="30000">
                      <a:schemeClr val="tx1"/>
                    </a:gs>
                  </a:gsLst>
                  <a:lin ang="5400000" scaled="0"/>
                </a:gradFill>
              </a:rPr>
              <a:t>ビデオにしたい</a:t>
            </a:r>
            <a:r>
              <a:rPr kumimoji="1" lang="en-US" altLang="ja-JP" dirty="0">
                <a:gradFill>
                  <a:gsLst>
                    <a:gs pos="2917">
                      <a:schemeClr val="tx1"/>
                    </a:gs>
                    <a:gs pos="30000">
                      <a:schemeClr val="tx1"/>
                    </a:gs>
                  </a:gsLst>
                  <a:lin ang="5400000" scaled="0"/>
                </a:gradFill>
              </a:rPr>
              <a:t>PowerPoint</a:t>
            </a:r>
            <a:endParaRPr kumimoji="1" lang="ja-JP" altLang="en-US" dirty="0">
              <a:gradFill>
                <a:gsLst>
                  <a:gs pos="2917">
                    <a:schemeClr val="tx1"/>
                  </a:gs>
                  <a:gs pos="30000">
                    <a:schemeClr val="tx1"/>
                  </a:gs>
                </a:gsLst>
                <a:lin ang="5400000" scaled="0"/>
              </a:gradFill>
            </a:endParaRPr>
          </a:p>
        </p:txBody>
      </p:sp>
      <p:sp>
        <p:nvSpPr>
          <p:cNvPr id="10" name="右矢印 9">
            <a:extLst>
              <a:ext uri="{FF2B5EF4-FFF2-40B4-BE49-F238E27FC236}">
                <a16:creationId xmlns:a16="http://schemas.microsoft.com/office/drawing/2014/main" id="{C1098CAA-6379-724B-BCDF-219B16385EC4}"/>
              </a:ext>
            </a:extLst>
          </p:cNvPr>
          <p:cNvSpPr/>
          <p:nvPr/>
        </p:nvSpPr>
        <p:spPr bwMode="auto">
          <a:xfrm>
            <a:off x="3555066" y="3438658"/>
            <a:ext cx="1410131" cy="62462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sp>
        <p:nvSpPr>
          <p:cNvPr id="11" name="右矢印 10">
            <a:extLst>
              <a:ext uri="{FF2B5EF4-FFF2-40B4-BE49-F238E27FC236}">
                <a16:creationId xmlns:a16="http://schemas.microsoft.com/office/drawing/2014/main" id="{BCD804DC-2179-5041-9B6B-1210B6E9F371}"/>
              </a:ext>
            </a:extLst>
          </p:cNvPr>
          <p:cNvSpPr/>
          <p:nvPr/>
        </p:nvSpPr>
        <p:spPr bwMode="auto">
          <a:xfrm>
            <a:off x="7988802" y="3472656"/>
            <a:ext cx="1410131" cy="62462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10954796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AB06E6-6D1E-284A-A7C5-7D082C1A604E}"/>
              </a:ext>
            </a:extLst>
          </p:cNvPr>
          <p:cNvSpPr>
            <a:spLocks noGrp="1"/>
          </p:cNvSpPr>
          <p:nvPr>
            <p:ph type="title"/>
          </p:nvPr>
        </p:nvSpPr>
        <p:spPr/>
        <p:txBody>
          <a:bodyPr/>
          <a:lstStyle/>
          <a:p>
            <a:r>
              <a:rPr lang="ja-JP" altLang="en-US"/>
              <a:t>入力ソース</a:t>
            </a:r>
            <a:r>
              <a:rPr kumimoji="1" lang="ja-JP" altLang="en-US"/>
              <a:t>の準備</a:t>
            </a:r>
          </a:p>
        </p:txBody>
      </p:sp>
      <p:sp>
        <p:nvSpPr>
          <p:cNvPr id="3" name="スライド番号プレースホルダー 2">
            <a:extLst>
              <a:ext uri="{FF2B5EF4-FFF2-40B4-BE49-F238E27FC236}">
                <a16:creationId xmlns:a16="http://schemas.microsoft.com/office/drawing/2014/main" id="{601FBDB7-3EAA-BC4B-A1DD-9AA1170FE625}"/>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3</a:t>
            </a:fld>
            <a:endParaRPr kumimoji="1" lang="ja-JP" altLang="en-US"/>
          </a:p>
        </p:txBody>
      </p:sp>
      <p:pic>
        <p:nvPicPr>
          <p:cNvPr id="4" name="図 3">
            <a:extLst>
              <a:ext uri="{FF2B5EF4-FFF2-40B4-BE49-F238E27FC236}">
                <a16:creationId xmlns:a16="http://schemas.microsoft.com/office/drawing/2014/main" id="{0E276899-5CE6-274F-9563-31F47E6C2E86}"/>
              </a:ext>
            </a:extLst>
          </p:cNvPr>
          <p:cNvPicPr>
            <a:picLocks noChangeAspect="1"/>
          </p:cNvPicPr>
          <p:nvPr/>
        </p:nvPicPr>
        <p:blipFill>
          <a:blip r:embed="rId3"/>
          <a:stretch>
            <a:fillRect/>
          </a:stretch>
        </p:blipFill>
        <p:spPr>
          <a:xfrm>
            <a:off x="788315" y="1591663"/>
            <a:ext cx="7305759" cy="4777355"/>
          </a:xfrm>
          <a:prstGeom prst="rect">
            <a:avLst/>
          </a:prstGeom>
        </p:spPr>
      </p:pic>
      <p:sp>
        <p:nvSpPr>
          <p:cNvPr id="5" name="四角形吹き出し 4">
            <a:extLst>
              <a:ext uri="{FF2B5EF4-FFF2-40B4-BE49-F238E27FC236}">
                <a16:creationId xmlns:a16="http://schemas.microsoft.com/office/drawing/2014/main" id="{96021219-D115-6945-A3A3-F6627E6458E2}"/>
              </a:ext>
            </a:extLst>
          </p:cNvPr>
          <p:cNvSpPr/>
          <p:nvPr/>
        </p:nvSpPr>
        <p:spPr bwMode="auto">
          <a:xfrm>
            <a:off x="8800788" y="4974622"/>
            <a:ext cx="2847372" cy="1724628"/>
          </a:xfrm>
          <a:prstGeom prst="wedgeRectCallout">
            <a:avLst>
              <a:gd name="adj1" fmla="val -78963"/>
              <a:gd name="adj2" fmla="val 101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トークスクリプトを</a:t>
            </a:r>
            <a:br>
              <a:rPr kumimoji="1" lang="en-US" altLang="ja-JP" dirty="0">
                <a:solidFill>
                  <a:schemeClr val="tx2"/>
                </a:solidFill>
                <a:cs typeface="Segoe UI" pitchFamily="34" charset="0"/>
              </a:rPr>
            </a:br>
            <a:r>
              <a:rPr kumimoji="1" lang="ja-JP" altLang="en-US">
                <a:solidFill>
                  <a:schemeClr val="tx2"/>
                </a:solidFill>
                <a:cs typeface="Segoe UI" pitchFamily="34" charset="0"/>
              </a:rPr>
              <a:t>ノートに記入してください</a:t>
            </a:r>
            <a:endParaRPr kumimoji="1" lang="ja-JP" altLang="en-US" dirty="0">
              <a:solidFill>
                <a:schemeClr val="tx2"/>
              </a:solidFill>
              <a:cs typeface="Segoe UI" pitchFamily="34" charset="0"/>
            </a:endParaRPr>
          </a:p>
        </p:txBody>
      </p:sp>
      <p:sp>
        <p:nvSpPr>
          <p:cNvPr id="6" name="四角形吹き出し 5">
            <a:extLst>
              <a:ext uri="{FF2B5EF4-FFF2-40B4-BE49-F238E27FC236}">
                <a16:creationId xmlns:a16="http://schemas.microsoft.com/office/drawing/2014/main" id="{72665632-E8D5-8549-BD08-82ED9C0BCD0A}"/>
              </a:ext>
            </a:extLst>
          </p:cNvPr>
          <p:cNvSpPr/>
          <p:nvPr/>
        </p:nvSpPr>
        <p:spPr bwMode="auto">
          <a:xfrm>
            <a:off x="8800788" y="2019902"/>
            <a:ext cx="2847372" cy="1724628"/>
          </a:xfrm>
          <a:prstGeom prst="wedgeRectCallout">
            <a:avLst>
              <a:gd name="adj1" fmla="val -97256"/>
              <a:gd name="adj2" fmla="val 2491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スライド内の文章は読み上げの対象外です</a:t>
            </a: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5335133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D1B4B8-A929-A746-9936-6E25888A1A6B}"/>
              </a:ext>
            </a:extLst>
          </p:cNvPr>
          <p:cNvSpPr>
            <a:spLocks noGrp="1"/>
          </p:cNvSpPr>
          <p:nvPr>
            <p:ph type="title"/>
          </p:nvPr>
        </p:nvSpPr>
        <p:spPr/>
        <p:txBody>
          <a:bodyPr/>
          <a:lstStyle/>
          <a:p>
            <a:r>
              <a:rPr kumimoji="1" lang="ja-JP" altLang="en-US"/>
              <a:t>ノートなしのページ</a:t>
            </a:r>
          </a:p>
        </p:txBody>
      </p:sp>
      <p:sp>
        <p:nvSpPr>
          <p:cNvPr id="4" name="テキスト プレースホルダー 3">
            <a:extLst>
              <a:ext uri="{FF2B5EF4-FFF2-40B4-BE49-F238E27FC236}">
                <a16:creationId xmlns:a16="http://schemas.microsoft.com/office/drawing/2014/main" id="{649E205E-0FC5-DF4F-874D-49A17C5C0732}"/>
              </a:ext>
            </a:extLst>
          </p:cNvPr>
          <p:cNvSpPr>
            <a:spLocks noGrp="1"/>
          </p:cNvSpPr>
          <p:nvPr>
            <p:ph type="body" sz="quarter" idx="10"/>
          </p:nvPr>
        </p:nvSpPr>
        <p:spPr/>
        <p:txBody>
          <a:bodyPr/>
          <a:lstStyle/>
          <a:p>
            <a:r>
              <a:rPr lang="ja-JP" altLang="en-US"/>
              <a:t>ノートにテキストがないスライドは、無音のままで数秒で切り替わります</a:t>
            </a:r>
          </a:p>
        </p:txBody>
      </p:sp>
      <p:sp>
        <p:nvSpPr>
          <p:cNvPr id="3" name="スライド番号プレースホルダー 2">
            <a:extLst>
              <a:ext uri="{FF2B5EF4-FFF2-40B4-BE49-F238E27FC236}">
                <a16:creationId xmlns:a16="http://schemas.microsoft.com/office/drawing/2014/main" id="{DF79C66B-8232-1442-9441-7F3EF74E0E26}"/>
              </a:ext>
            </a:extLst>
          </p:cNvPr>
          <p:cNvSpPr>
            <a:spLocks noGrp="1"/>
          </p:cNvSpPr>
          <p:nvPr>
            <p:ph type="sldNum" sz="quarter" idx="4"/>
          </p:nvPr>
        </p:nvSpPr>
        <p:spPr/>
        <p:txBody>
          <a:bodyPr/>
          <a:lstStyle/>
          <a:p>
            <a:pPr defTabSz="932563"/>
            <a:fld id="{B096BA3A-7840-470E-A799-24933E851897}" type="slidenum">
              <a:rPr kumimoji="1" lang="ja-JP" altLang="en-US" smtClean="0"/>
              <a:pPr defTabSz="932563"/>
              <a:t>4</a:t>
            </a:fld>
            <a:endParaRPr kumimoji="1" lang="ja-JP" altLang="en-US"/>
          </a:p>
        </p:txBody>
      </p:sp>
    </p:spTree>
    <p:extLst>
      <p:ext uri="{BB962C8B-B14F-4D97-AF65-F5344CB8AC3E}">
        <p14:creationId xmlns:p14="http://schemas.microsoft.com/office/powerpoint/2010/main" val="4108021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EB0D8-0AC9-584B-BE43-A40EE4056B1F}"/>
              </a:ext>
            </a:extLst>
          </p:cNvPr>
          <p:cNvSpPr>
            <a:spLocks noGrp="1"/>
          </p:cNvSpPr>
          <p:nvPr>
            <p:ph type="title"/>
          </p:nvPr>
        </p:nvSpPr>
        <p:spPr/>
        <p:txBody>
          <a:bodyPr/>
          <a:lstStyle/>
          <a:p>
            <a:r>
              <a:rPr kumimoji="1" lang="ja-JP" altLang="en-US"/>
              <a:t>動作の概要</a:t>
            </a:r>
          </a:p>
        </p:txBody>
      </p:sp>
      <p:sp>
        <p:nvSpPr>
          <p:cNvPr id="3" name="スライド番号プレースホルダー 2">
            <a:extLst>
              <a:ext uri="{FF2B5EF4-FFF2-40B4-BE49-F238E27FC236}">
                <a16:creationId xmlns:a16="http://schemas.microsoft.com/office/drawing/2014/main" id="{C78674FF-31CC-C74C-9496-D792C3E19710}"/>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5</a:t>
            </a:fld>
            <a:endParaRPr kumimoji="1" lang="ja-JP" altLang="en-US"/>
          </a:p>
        </p:txBody>
      </p:sp>
      <p:pic>
        <p:nvPicPr>
          <p:cNvPr id="4" name="図 3">
            <a:extLst>
              <a:ext uri="{FF2B5EF4-FFF2-40B4-BE49-F238E27FC236}">
                <a16:creationId xmlns:a16="http://schemas.microsoft.com/office/drawing/2014/main" id="{CC7336D8-9C26-FC4B-8C1E-E223672EB97A}"/>
              </a:ext>
            </a:extLst>
          </p:cNvPr>
          <p:cNvPicPr>
            <a:picLocks noChangeAspect="1"/>
          </p:cNvPicPr>
          <p:nvPr/>
        </p:nvPicPr>
        <p:blipFill>
          <a:blip r:embed="rId3"/>
          <a:stretch>
            <a:fillRect/>
          </a:stretch>
        </p:blipFill>
        <p:spPr>
          <a:xfrm>
            <a:off x="1971097" y="1489788"/>
            <a:ext cx="8494279" cy="4740994"/>
          </a:xfrm>
          <a:prstGeom prst="rect">
            <a:avLst/>
          </a:prstGeom>
        </p:spPr>
      </p:pic>
    </p:spTree>
    <p:extLst>
      <p:ext uri="{BB962C8B-B14F-4D97-AF65-F5344CB8AC3E}">
        <p14:creationId xmlns:p14="http://schemas.microsoft.com/office/powerpoint/2010/main" val="10807368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791F2-3494-7D4A-827A-94FA18A2CBC2}"/>
              </a:ext>
            </a:extLst>
          </p:cNvPr>
          <p:cNvSpPr>
            <a:spLocks noGrp="1"/>
          </p:cNvSpPr>
          <p:nvPr>
            <p:ph type="title"/>
          </p:nvPr>
        </p:nvSpPr>
        <p:spPr/>
        <p:txBody>
          <a:bodyPr/>
          <a:lstStyle/>
          <a:p>
            <a:r>
              <a:rPr lang="ja-JP" altLang="en-US"/>
              <a:t>ツール実行中の様子</a:t>
            </a:r>
            <a:endParaRPr kumimoji="1" lang="ja-JP" altLang="en-US"/>
          </a:p>
        </p:txBody>
      </p:sp>
      <p:sp>
        <p:nvSpPr>
          <p:cNvPr id="3" name="スライド番号プレースホルダー 2">
            <a:extLst>
              <a:ext uri="{FF2B5EF4-FFF2-40B4-BE49-F238E27FC236}">
                <a16:creationId xmlns:a16="http://schemas.microsoft.com/office/drawing/2014/main" id="{9EB4C00E-E0DD-EA46-A934-4D10B9795A5C}"/>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6</a:t>
            </a:fld>
            <a:endParaRPr kumimoji="1" lang="ja-JP" altLang="en-US"/>
          </a:p>
        </p:txBody>
      </p:sp>
      <p:pic>
        <p:nvPicPr>
          <p:cNvPr id="6" name="図 5">
            <a:extLst>
              <a:ext uri="{FF2B5EF4-FFF2-40B4-BE49-F238E27FC236}">
                <a16:creationId xmlns:a16="http://schemas.microsoft.com/office/drawing/2014/main" id="{8B110088-7E80-604E-9834-20CADE08FB9E}"/>
              </a:ext>
            </a:extLst>
          </p:cNvPr>
          <p:cNvPicPr>
            <a:picLocks noChangeAspect="1"/>
          </p:cNvPicPr>
          <p:nvPr/>
        </p:nvPicPr>
        <p:blipFill>
          <a:blip r:embed="rId3"/>
          <a:stretch>
            <a:fillRect/>
          </a:stretch>
        </p:blipFill>
        <p:spPr>
          <a:xfrm>
            <a:off x="5041537" y="1267992"/>
            <a:ext cx="6770177" cy="3948227"/>
          </a:xfrm>
          <a:prstGeom prst="rect">
            <a:avLst/>
          </a:prstGeom>
        </p:spPr>
      </p:pic>
      <p:pic>
        <p:nvPicPr>
          <p:cNvPr id="5" name="図 4">
            <a:extLst>
              <a:ext uri="{FF2B5EF4-FFF2-40B4-BE49-F238E27FC236}">
                <a16:creationId xmlns:a16="http://schemas.microsoft.com/office/drawing/2014/main" id="{B7A693B7-4F96-F14F-B4CE-8820E4B49F12}"/>
              </a:ext>
            </a:extLst>
          </p:cNvPr>
          <p:cNvPicPr>
            <a:picLocks noChangeAspect="1"/>
          </p:cNvPicPr>
          <p:nvPr/>
        </p:nvPicPr>
        <p:blipFill>
          <a:blip r:embed="rId4"/>
          <a:stretch>
            <a:fillRect/>
          </a:stretch>
        </p:blipFill>
        <p:spPr>
          <a:xfrm>
            <a:off x="624761" y="2549626"/>
            <a:ext cx="7020065" cy="3771976"/>
          </a:xfrm>
          <a:prstGeom prst="rect">
            <a:avLst/>
          </a:prstGeom>
        </p:spPr>
      </p:pic>
    </p:spTree>
    <p:extLst>
      <p:ext uri="{BB962C8B-B14F-4D97-AF65-F5344CB8AC3E}">
        <p14:creationId xmlns:p14="http://schemas.microsoft.com/office/powerpoint/2010/main" val="4100475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44429-BF4E-4740-A92C-77E78EAC48B3}"/>
              </a:ext>
            </a:extLst>
          </p:cNvPr>
          <p:cNvSpPr>
            <a:spLocks noGrp="1"/>
          </p:cNvSpPr>
          <p:nvPr>
            <p:ph type="title"/>
          </p:nvPr>
        </p:nvSpPr>
        <p:spPr/>
        <p:txBody>
          <a:bodyPr/>
          <a:lstStyle/>
          <a:p>
            <a:r>
              <a:rPr kumimoji="1" lang="ja-JP" altLang="en-US"/>
              <a:t>アニメーションは非対応です</a:t>
            </a:r>
          </a:p>
        </p:txBody>
      </p:sp>
      <p:sp>
        <p:nvSpPr>
          <p:cNvPr id="3" name="テキスト プレースホルダー 2">
            <a:extLst>
              <a:ext uri="{FF2B5EF4-FFF2-40B4-BE49-F238E27FC236}">
                <a16:creationId xmlns:a16="http://schemas.microsoft.com/office/drawing/2014/main" id="{B7E88F59-6899-E841-8B17-23371D19DA94}"/>
              </a:ext>
            </a:extLst>
          </p:cNvPr>
          <p:cNvSpPr>
            <a:spLocks noGrp="1"/>
          </p:cNvSpPr>
          <p:nvPr>
            <p:ph type="body" sz="quarter" idx="10"/>
          </p:nvPr>
        </p:nvSpPr>
        <p:spPr/>
        <p:txBody>
          <a:bodyPr/>
          <a:lstStyle/>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C3070FE6-C84C-3F48-938E-24707EA94A8C}"/>
              </a:ext>
            </a:extLst>
          </p:cNvPr>
          <p:cNvSpPr>
            <a:spLocks noGrp="1"/>
          </p:cNvSpPr>
          <p:nvPr>
            <p:ph type="sldNum" sz="quarter" idx="4"/>
          </p:nvPr>
        </p:nvSpPr>
        <p:spPr/>
        <p:txBody>
          <a:bodyPr/>
          <a:lstStyle/>
          <a:p>
            <a:fld id="{B096BA3A-7840-470E-A799-24933E851897}" type="slidenum">
              <a:rPr lang="ja-JP" altLang="en-US" smtClean="0">
                <a:solidFill>
                  <a:srgbClr val="505050">
                    <a:tint val="75000"/>
                  </a:srgbClr>
                </a:solidFill>
              </a:rPr>
              <a:pPr/>
              <a:t>7</a:t>
            </a:fld>
            <a:endParaRPr lang="ja-JP" altLang="en-US">
              <a:solidFill>
                <a:srgbClr val="505050">
                  <a:tint val="75000"/>
                </a:srgbClr>
              </a:solidFill>
            </a:endParaRPr>
          </a:p>
        </p:txBody>
      </p:sp>
      <p:pic>
        <p:nvPicPr>
          <p:cNvPr id="5" name="図 4">
            <a:extLst>
              <a:ext uri="{FF2B5EF4-FFF2-40B4-BE49-F238E27FC236}">
                <a16:creationId xmlns:a16="http://schemas.microsoft.com/office/drawing/2014/main" id="{8CAC158D-C9F9-0C4B-993C-74F29A21A39E}"/>
              </a:ext>
            </a:extLst>
          </p:cNvPr>
          <p:cNvPicPr>
            <a:picLocks noChangeAspect="1"/>
          </p:cNvPicPr>
          <p:nvPr/>
        </p:nvPicPr>
        <p:blipFill>
          <a:blip r:embed="rId3"/>
          <a:stretch>
            <a:fillRect/>
          </a:stretch>
        </p:blipFill>
        <p:spPr>
          <a:xfrm>
            <a:off x="389507" y="1172406"/>
            <a:ext cx="4499839" cy="4343050"/>
          </a:xfrm>
          <a:prstGeom prst="rect">
            <a:avLst/>
          </a:prstGeom>
        </p:spPr>
      </p:pic>
      <p:pic>
        <p:nvPicPr>
          <p:cNvPr id="6" name="図 5">
            <a:extLst>
              <a:ext uri="{FF2B5EF4-FFF2-40B4-BE49-F238E27FC236}">
                <a16:creationId xmlns:a16="http://schemas.microsoft.com/office/drawing/2014/main" id="{47164DB7-1235-A140-89C3-60FBFA4F6F67}"/>
              </a:ext>
            </a:extLst>
          </p:cNvPr>
          <p:cNvPicPr>
            <a:picLocks noChangeAspect="1"/>
          </p:cNvPicPr>
          <p:nvPr/>
        </p:nvPicPr>
        <p:blipFill>
          <a:blip r:embed="rId4"/>
          <a:stretch>
            <a:fillRect/>
          </a:stretch>
        </p:blipFill>
        <p:spPr>
          <a:xfrm>
            <a:off x="5141771" y="3167156"/>
            <a:ext cx="7020065" cy="3497315"/>
          </a:xfrm>
          <a:prstGeom prst="rect">
            <a:avLst/>
          </a:prstGeom>
        </p:spPr>
      </p:pic>
      <p:sp>
        <p:nvSpPr>
          <p:cNvPr id="7" name="四角形吹き出し 6">
            <a:extLst>
              <a:ext uri="{FF2B5EF4-FFF2-40B4-BE49-F238E27FC236}">
                <a16:creationId xmlns:a16="http://schemas.microsoft.com/office/drawing/2014/main" id="{C1FE6EF5-7738-5943-827E-F423AFE33DC5}"/>
              </a:ext>
            </a:extLst>
          </p:cNvPr>
          <p:cNvSpPr/>
          <p:nvPr/>
        </p:nvSpPr>
        <p:spPr bwMode="auto">
          <a:xfrm>
            <a:off x="5678220" y="1212851"/>
            <a:ext cx="2847372" cy="1177945"/>
          </a:xfrm>
          <a:prstGeom prst="wedgeRectCallout">
            <a:avLst>
              <a:gd name="adj1" fmla="val -98882"/>
              <a:gd name="adj2" fmla="val 7896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アニメーションタイミングを調整</a:t>
            </a:r>
            <a:endParaRPr kumimoji="1" lang="ja-JP" altLang="en-US" dirty="0">
              <a:solidFill>
                <a:schemeClr val="tx2"/>
              </a:solidFill>
              <a:cs typeface="Segoe UI" pitchFamily="34" charset="0"/>
            </a:endParaRPr>
          </a:p>
        </p:txBody>
      </p:sp>
      <p:sp>
        <p:nvSpPr>
          <p:cNvPr id="8" name="四角形吹き出し 7">
            <a:extLst>
              <a:ext uri="{FF2B5EF4-FFF2-40B4-BE49-F238E27FC236}">
                <a16:creationId xmlns:a16="http://schemas.microsoft.com/office/drawing/2014/main" id="{8B62311B-C2B5-384C-850A-4C1534A07531}"/>
              </a:ext>
            </a:extLst>
          </p:cNvPr>
          <p:cNvSpPr/>
          <p:nvPr/>
        </p:nvSpPr>
        <p:spPr bwMode="auto">
          <a:xfrm>
            <a:off x="1721607" y="5233146"/>
            <a:ext cx="2847372" cy="1177945"/>
          </a:xfrm>
          <a:prstGeom prst="wedgeRectCallout">
            <a:avLst>
              <a:gd name="adj1" fmla="val 78760"/>
              <a:gd name="adj2" fmla="val 190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ビデオとしてエクスポート</a:t>
            </a: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182940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0C13F-5CC9-DC44-920A-475A8714E660}"/>
              </a:ext>
            </a:extLst>
          </p:cNvPr>
          <p:cNvSpPr>
            <a:spLocks noGrp="1"/>
          </p:cNvSpPr>
          <p:nvPr>
            <p:ph type="title"/>
          </p:nvPr>
        </p:nvSpPr>
        <p:spPr/>
        <p:txBody>
          <a:bodyPr/>
          <a:lstStyle/>
          <a:p>
            <a:r>
              <a:rPr kumimoji="1" lang="ja-JP" altLang="en-US"/>
              <a:t>開発および動作</a:t>
            </a:r>
            <a:r>
              <a:rPr lang="ja-JP" altLang="en-US"/>
              <a:t>確認</a:t>
            </a:r>
            <a:r>
              <a:rPr kumimoji="1" lang="ja-JP" altLang="en-US"/>
              <a:t>環境</a:t>
            </a:r>
          </a:p>
        </p:txBody>
      </p:sp>
      <p:sp>
        <p:nvSpPr>
          <p:cNvPr id="4" name="テキスト プレースホルダー 3">
            <a:extLst>
              <a:ext uri="{FF2B5EF4-FFF2-40B4-BE49-F238E27FC236}">
                <a16:creationId xmlns:a16="http://schemas.microsoft.com/office/drawing/2014/main" id="{CA12D5B1-4C19-4146-9C3B-4158B9B63BE8}"/>
              </a:ext>
            </a:extLst>
          </p:cNvPr>
          <p:cNvSpPr>
            <a:spLocks noGrp="1"/>
          </p:cNvSpPr>
          <p:nvPr>
            <p:ph type="body" sz="quarter" idx="10"/>
          </p:nvPr>
        </p:nvSpPr>
        <p:spPr/>
        <p:txBody>
          <a:bodyPr/>
          <a:lstStyle/>
          <a:p>
            <a:r>
              <a:rPr lang="en-US" altLang="ja-JP" dirty="0"/>
              <a:t>Microsoft Windows 10.0.18363 Enterprise</a:t>
            </a:r>
          </a:p>
          <a:p>
            <a:r>
              <a:rPr lang="en-US" altLang="ja-JP" dirty="0"/>
              <a:t>PowerShell 5.1.18362.628</a:t>
            </a:r>
          </a:p>
          <a:p>
            <a:r>
              <a:rPr lang="en-US" altLang="ja-JP" dirty="0"/>
              <a:t>PowerPoint for Office 365</a:t>
            </a:r>
            <a:endParaRPr lang="ja-JP" altLang="en-US"/>
          </a:p>
        </p:txBody>
      </p:sp>
      <p:sp>
        <p:nvSpPr>
          <p:cNvPr id="3" name="スライド番号プレースホルダー 2">
            <a:extLst>
              <a:ext uri="{FF2B5EF4-FFF2-40B4-BE49-F238E27FC236}">
                <a16:creationId xmlns:a16="http://schemas.microsoft.com/office/drawing/2014/main" id="{35715DAF-DF33-F040-8638-49BFD7BC6B36}"/>
              </a:ext>
            </a:extLst>
          </p:cNvPr>
          <p:cNvSpPr>
            <a:spLocks noGrp="1"/>
          </p:cNvSpPr>
          <p:nvPr>
            <p:ph type="sldNum" sz="quarter" idx="4"/>
          </p:nvPr>
        </p:nvSpPr>
        <p:spPr/>
        <p:txBody>
          <a:bodyPr/>
          <a:lstStyle/>
          <a:p>
            <a:pPr defTabSz="932563"/>
            <a:fld id="{B096BA3A-7840-470E-A799-24933E851897}" type="slidenum">
              <a:rPr kumimoji="1" lang="ja-JP" altLang="en-US" smtClean="0"/>
              <a:pPr defTabSz="932563"/>
              <a:t>8</a:t>
            </a:fld>
            <a:endParaRPr kumimoji="1" lang="ja-JP" altLang="en-US"/>
          </a:p>
        </p:txBody>
      </p:sp>
    </p:spTree>
    <p:extLst>
      <p:ext uri="{BB962C8B-B14F-4D97-AF65-F5344CB8AC3E}">
        <p14:creationId xmlns:p14="http://schemas.microsoft.com/office/powerpoint/2010/main" val="36900996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13662F0-5390-0C41-9103-C6A171CA429E}"/>
              </a:ext>
            </a:extLst>
          </p:cNvPr>
          <p:cNvSpPr>
            <a:spLocks noGrp="1"/>
          </p:cNvSpPr>
          <p:nvPr>
            <p:ph type="title"/>
          </p:nvPr>
        </p:nvSpPr>
        <p:spPr/>
        <p:txBody>
          <a:bodyPr/>
          <a:lstStyle/>
          <a:p>
            <a:r>
              <a:rPr lang="ja-JP" altLang="en-US"/>
              <a:t>フィードバックをお待ちしています</a:t>
            </a:r>
          </a:p>
        </p:txBody>
      </p:sp>
      <p:sp>
        <p:nvSpPr>
          <p:cNvPr id="3" name="スライド番号プレースホルダー 2">
            <a:extLst>
              <a:ext uri="{FF2B5EF4-FFF2-40B4-BE49-F238E27FC236}">
                <a16:creationId xmlns:a16="http://schemas.microsoft.com/office/drawing/2014/main" id="{668F2B2E-BAE0-ED4E-88CC-E34B3766BEC9}"/>
              </a:ext>
            </a:extLst>
          </p:cNvPr>
          <p:cNvSpPr>
            <a:spLocks noGrp="1"/>
          </p:cNvSpPr>
          <p:nvPr>
            <p:ph type="sldNum" sz="quarter" idx="4"/>
          </p:nvPr>
        </p:nvSpPr>
        <p:spPr/>
        <p:txBody>
          <a:bodyPr/>
          <a:lstStyle/>
          <a:p>
            <a:pPr defTabSz="932563"/>
            <a:fld id="{B096BA3A-7840-470E-A799-24933E851897}" type="slidenum">
              <a:rPr kumimoji="1" lang="ja-JP" altLang="en-US" smtClean="0"/>
              <a:pPr defTabSz="932563"/>
              <a:t>9</a:t>
            </a:fld>
            <a:endParaRPr kumimoji="1" lang="ja-JP" altLang="en-US"/>
          </a:p>
        </p:txBody>
      </p:sp>
    </p:spTree>
    <p:extLst>
      <p:ext uri="{BB962C8B-B14F-4D97-AF65-F5344CB8AC3E}">
        <p14:creationId xmlns:p14="http://schemas.microsoft.com/office/powerpoint/2010/main" val="1933219721"/>
      </p:ext>
    </p:extLst>
  </p:cSld>
  <p:clrMapOvr>
    <a:masterClrMapping/>
  </p:clrMapOvr>
  <p:transition>
    <p:fade/>
  </p:transition>
</p:sld>
</file>

<file path=ppt/theme/theme1.xml><?xml version="1.0" encoding="utf-8"?>
<a:theme xmlns:a="http://schemas.openxmlformats.org/drawingml/2006/main" name="1_Defaul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UD Digi Kyokasho NK-R"/>
        <a:ea typeface="UD デジタル 教科書体 NK-R"/>
        <a:cs typeface=""/>
      </a:majorFont>
      <a:minorFont>
        <a:latin typeface="UD Digi Kyokasho NK-R"/>
        <a:ea typeface="UD デジタル 教科書体 NK-R"/>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kumimoji="1" dirty="0" smtClean="0">
            <a:solidFill>
              <a:schemeClr val="tx2"/>
            </a:solidFill>
            <a:cs typeface="Segoe UI" pitchFamily="34" charset="0"/>
          </a:defRPr>
        </a:defPPr>
      </a:lstStyle>
      <a:style>
        <a:lnRef idx="2">
          <a:schemeClr val="accent1"/>
        </a:lnRef>
        <a:fillRef idx="1">
          <a:schemeClr val="lt1"/>
        </a:fillRef>
        <a:effectRef idx="0">
          <a:schemeClr val="accent1"/>
        </a:effectRef>
        <a:fontRef idx="minor">
          <a:schemeClr val="dk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gn="l">
          <a:lnSpc>
            <a:spcPct val="90000"/>
          </a:lnSpc>
          <a:spcAft>
            <a:spcPts val="600"/>
          </a:spcAft>
          <a:defRPr kumimoji="1"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efault Theme" id="{C58157BA-EC50-4C6B-9407-45B12053333C}" vid="{296A48CB-6853-4A02-BD74-8C5415FCA0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STB_Template_16-9_Sept2013_v12</Template>
  <TotalTime>0</TotalTime>
  <Words>1373</Words>
  <Application>Microsoft Macintosh PowerPoint</Application>
  <PresentationFormat>ユーザー設定</PresentationFormat>
  <Paragraphs>75</Paragraphs>
  <Slides>9</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Segoe UI</vt:lpstr>
      <vt:lpstr>Segoe UI Light</vt:lpstr>
      <vt:lpstr>UD Digi Kyokasho NK-R</vt:lpstr>
      <vt:lpstr>メイリオ</vt:lpstr>
      <vt:lpstr>Arial</vt:lpstr>
      <vt:lpstr>Wingdings</vt:lpstr>
      <vt:lpstr>1_Default Theme</vt:lpstr>
      <vt:lpstr>スライドショームービー生成ツール 利用説明書</vt:lpstr>
      <vt:lpstr>このツールで出来ること</vt:lpstr>
      <vt:lpstr>入力ソースの準備</vt:lpstr>
      <vt:lpstr>ノートなしのページ</vt:lpstr>
      <vt:lpstr>動作の概要</vt:lpstr>
      <vt:lpstr>ツール実行中の様子</vt:lpstr>
      <vt:lpstr>アニメーションは非対応です</vt:lpstr>
      <vt:lpstr>開発および動作確認環境</vt:lpstr>
      <vt:lpstr>フィードバックをお待ちしています</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スライドショームービー作成ツール</dc:title>
  <dc:subject/>
  <dc:creator/>
  <cp:keywords/>
  <dc:description/>
  <cp:revision>1</cp:revision>
  <dcterms:created xsi:type="dcterms:W3CDTF">2018-05-11T05:36:37Z</dcterms:created>
  <dcterms:modified xsi:type="dcterms:W3CDTF">2020-04-10T13:30:56Z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ainaba@microsoft.com</vt:lpwstr>
  </property>
  <property fmtid="{D5CDD505-2E9C-101B-9397-08002B2CF9AE}" pid="5" name="MSIP_Label_f42aa342-8706-4288-bd11-ebb85995028c_SetDate">
    <vt:lpwstr>2018-05-11T07:19:47.8818422Z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