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s-ES"/>
    </a:defPPr>
    <a:lvl1pPr marL="0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512" y="-114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281160" y="384495"/>
            <a:ext cx="2880360" cy="81921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40080" y="384495"/>
            <a:ext cx="8427720" cy="819213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11239" y="6169662"/>
            <a:ext cx="10881360" cy="190690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11239" y="4069399"/>
            <a:ext cx="10881360" cy="210026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40080" y="2240282"/>
            <a:ext cx="565404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7480" y="2240282"/>
            <a:ext cx="565404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6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6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21/08/2014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21/08/2014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21/08/2014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639" cy="162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5071" y="382272"/>
            <a:ext cx="7156450" cy="819435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40080" y="2009142"/>
            <a:ext cx="4211639" cy="6567488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21/08/2014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1913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1221913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1221913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122191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1221913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113 Conector recto"/>
          <p:cNvCxnSpPr>
            <a:stCxn id="22" idx="6"/>
            <a:endCxn id="1026" idx="1"/>
          </p:cNvCxnSpPr>
          <p:nvPr/>
        </p:nvCxnSpPr>
        <p:spPr>
          <a:xfrm flipV="1">
            <a:off x="1816723" y="1286798"/>
            <a:ext cx="3083879" cy="427104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130 Rectángulo"/>
          <p:cNvSpPr/>
          <p:nvPr/>
        </p:nvSpPr>
        <p:spPr>
          <a:xfrm>
            <a:off x="142876" y="142876"/>
            <a:ext cx="4329098" cy="3300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400536" y="1800204"/>
            <a:ext cx="1700225" cy="600078"/>
          </a:xfrm>
        </p:spPr>
        <p:txBody>
          <a:bodyPr>
            <a:normAutofit/>
          </a:bodyPr>
          <a:lstStyle/>
          <a:p>
            <a:r>
              <a:rPr lang="es-MX" sz="2700" dirty="0" err="1" smtClean="0"/>
              <a:t>User_dep</a:t>
            </a:r>
            <a:endParaRPr lang="es-MX" sz="2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0602" y="600045"/>
            <a:ext cx="786765" cy="137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2" name="131 Grupo"/>
          <p:cNvGrpSpPr/>
          <p:nvPr/>
        </p:nvGrpSpPr>
        <p:grpSpPr>
          <a:xfrm>
            <a:off x="4400536" y="2900350"/>
            <a:ext cx="1700225" cy="1800236"/>
            <a:chOff x="4686288" y="2900350"/>
            <a:chExt cx="1700225" cy="1800236"/>
          </a:xfrm>
        </p:grpSpPr>
        <p:sp>
          <p:nvSpPr>
            <p:cNvPr id="5" name="1 Título"/>
            <p:cNvSpPr txBox="1">
              <a:spLocks/>
            </p:cNvSpPr>
            <p:nvPr/>
          </p:nvSpPr>
          <p:spPr>
            <a:xfrm>
              <a:off x="4686288" y="4100508"/>
              <a:ext cx="1700225" cy="600078"/>
            </a:xfrm>
            <a:prstGeom prst="rect">
              <a:avLst/>
            </a:prstGeom>
          </p:spPr>
          <p:txBody>
            <a:bodyPr vert="horz" lIns="122191" tIns="61096" rIns="122191" bIns="61096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s-MX" sz="2700" dirty="0" smtClean="0">
                  <a:latin typeface="+mj-lt"/>
                  <a:ea typeface="+mj-ea"/>
                  <a:cs typeface="+mj-cs"/>
                </a:rPr>
                <a:t>Viva</a:t>
              </a: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86354" y="2900350"/>
              <a:ext cx="786765" cy="1373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5" name="134 Grupo"/>
          <p:cNvGrpSpPr/>
          <p:nvPr/>
        </p:nvGrpSpPr>
        <p:grpSpPr>
          <a:xfrm>
            <a:off x="4400536" y="5100640"/>
            <a:ext cx="1700225" cy="1800236"/>
            <a:chOff x="4686288" y="5100640"/>
            <a:chExt cx="1700225" cy="1800236"/>
          </a:xfrm>
        </p:grpSpPr>
        <p:sp>
          <p:nvSpPr>
            <p:cNvPr id="7" name="1 Título"/>
            <p:cNvSpPr txBox="1">
              <a:spLocks/>
            </p:cNvSpPr>
            <p:nvPr/>
          </p:nvSpPr>
          <p:spPr>
            <a:xfrm>
              <a:off x="4686288" y="6300798"/>
              <a:ext cx="1700225" cy="600078"/>
            </a:xfrm>
            <a:prstGeom prst="rect">
              <a:avLst/>
            </a:prstGeom>
          </p:spPr>
          <p:txBody>
            <a:bodyPr vert="horz" lIns="122191" tIns="61096" rIns="122191" bIns="61096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s-MX" sz="2700" dirty="0" err="1" smtClean="0">
                  <a:latin typeface="+mj-lt"/>
                  <a:ea typeface="+mj-ea"/>
                  <a:cs typeface="+mj-cs"/>
                </a:rPr>
                <a:t>Gym</a:t>
              </a:r>
              <a:endParaRPr lang="es-MX" sz="2700" dirty="0" smtClean="0"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86354" y="5100640"/>
              <a:ext cx="786765" cy="1373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6" name="135 Grupo"/>
          <p:cNvGrpSpPr/>
          <p:nvPr/>
        </p:nvGrpSpPr>
        <p:grpSpPr>
          <a:xfrm>
            <a:off x="4400536" y="7400911"/>
            <a:ext cx="1700225" cy="1800237"/>
            <a:chOff x="4686288" y="7400911"/>
            <a:chExt cx="1700225" cy="1800237"/>
          </a:xfrm>
        </p:grpSpPr>
        <p:sp>
          <p:nvSpPr>
            <p:cNvPr id="9" name="1 Título"/>
            <p:cNvSpPr txBox="1">
              <a:spLocks/>
            </p:cNvSpPr>
            <p:nvPr/>
          </p:nvSpPr>
          <p:spPr>
            <a:xfrm>
              <a:off x="4686288" y="8601070"/>
              <a:ext cx="1700225" cy="600078"/>
            </a:xfrm>
            <a:prstGeom prst="rect">
              <a:avLst/>
            </a:prstGeom>
          </p:spPr>
          <p:txBody>
            <a:bodyPr vert="horz" lIns="122191" tIns="61096" rIns="122191" bIns="61096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s-MX" sz="2700" dirty="0" smtClean="0">
                  <a:latin typeface="+mj-lt"/>
                  <a:ea typeface="+mj-ea"/>
                  <a:cs typeface="+mj-cs"/>
                </a:rPr>
                <a:t>Agente</a:t>
              </a: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86354" y="7400911"/>
              <a:ext cx="786765" cy="1373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15 Grupo"/>
          <p:cNvGrpSpPr/>
          <p:nvPr/>
        </p:nvGrpSpPr>
        <p:grpSpPr>
          <a:xfrm>
            <a:off x="2357408" y="285720"/>
            <a:ext cx="1700225" cy="1300170"/>
            <a:chOff x="2500298" y="214290"/>
            <a:chExt cx="1214446" cy="928693"/>
          </a:xfrm>
        </p:grpSpPr>
        <p:sp>
          <p:nvSpPr>
            <p:cNvPr id="11" name="1 Título"/>
            <p:cNvSpPr txBox="1">
              <a:spLocks/>
            </p:cNvSpPr>
            <p:nvPr/>
          </p:nvSpPr>
          <p:spPr>
            <a:xfrm>
              <a:off x="2500298" y="714356"/>
              <a:ext cx="1214446" cy="4286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s-MX" sz="2700" dirty="0" err="1" smtClean="0"/>
                <a:t>Login</a:t>
              </a:r>
              <a:endParaRPr lang="es-MX" sz="270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2" name="11 Elipse"/>
            <p:cNvSpPr/>
            <p:nvPr/>
          </p:nvSpPr>
          <p:spPr>
            <a:xfrm>
              <a:off x="2571736" y="214290"/>
              <a:ext cx="1085858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328570" y="267674"/>
            <a:ext cx="1700225" cy="1461092"/>
            <a:chOff x="3643306" y="885165"/>
            <a:chExt cx="1214446" cy="1043637"/>
          </a:xfrm>
        </p:grpSpPr>
        <p:sp>
          <p:nvSpPr>
            <p:cNvPr id="13" name="1 Título"/>
            <p:cNvSpPr txBox="1">
              <a:spLocks/>
            </p:cNvSpPr>
            <p:nvPr/>
          </p:nvSpPr>
          <p:spPr>
            <a:xfrm>
              <a:off x="3643306" y="1385231"/>
              <a:ext cx="1214446" cy="543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/>
            <a:p>
              <a:pPr lvl="0" algn="ctr">
                <a:spcBef>
                  <a:spcPct val="0"/>
                </a:spcBef>
              </a:pPr>
              <a:r>
                <a:rPr lang="es-MX" sz="2700" dirty="0" smtClean="0"/>
                <a:t>Recuperar la contraseña</a:t>
              </a:r>
              <a:endParaRPr lang="es-MX" sz="270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4" name="13 Elipse"/>
            <p:cNvSpPr/>
            <p:nvPr/>
          </p:nvSpPr>
          <p:spPr>
            <a:xfrm>
              <a:off x="3671441" y="885165"/>
              <a:ext cx="1085858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328570" y="3657592"/>
            <a:ext cx="1700225" cy="1500198"/>
            <a:chOff x="3643306" y="885165"/>
            <a:chExt cx="1214446" cy="1071570"/>
          </a:xfrm>
        </p:grpSpPr>
        <p:sp>
          <p:nvSpPr>
            <p:cNvPr id="24" name="1 Título"/>
            <p:cNvSpPr txBox="1">
              <a:spLocks/>
            </p:cNvSpPr>
            <p:nvPr/>
          </p:nvSpPr>
          <p:spPr>
            <a:xfrm>
              <a:off x="3643306" y="1413164"/>
              <a:ext cx="1214446" cy="543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/>
            <a:p>
              <a:pPr lvl="0" algn="ctr">
                <a:spcBef>
                  <a:spcPct val="0"/>
                </a:spcBef>
              </a:pPr>
              <a:r>
                <a:rPr lang="es-MX" dirty="0" smtClean="0"/>
                <a:t>Aprobar inspección</a:t>
              </a:r>
              <a:endParaRPr lang="es-MX" sz="270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5" name="24 Elipse"/>
            <p:cNvSpPr/>
            <p:nvPr/>
          </p:nvSpPr>
          <p:spPr>
            <a:xfrm>
              <a:off x="3671441" y="885165"/>
              <a:ext cx="1085858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2" name="31 Grupo"/>
          <p:cNvGrpSpPr/>
          <p:nvPr/>
        </p:nvGrpSpPr>
        <p:grpSpPr>
          <a:xfrm>
            <a:off x="628609" y="8197292"/>
            <a:ext cx="1700225" cy="1461092"/>
            <a:chOff x="3643306" y="885165"/>
            <a:chExt cx="1214446" cy="1043637"/>
          </a:xfrm>
        </p:grpSpPr>
        <p:sp>
          <p:nvSpPr>
            <p:cNvPr id="33" name="1 Título"/>
            <p:cNvSpPr txBox="1">
              <a:spLocks/>
            </p:cNvSpPr>
            <p:nvPr/>
          </p:nvSpPr>
          <p:spPr>
            <a:xfrm>
              <a:off x="3643306" y="1385231"/>
              <a:ext cx="1214446" cy="543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s-MX" sz="2000" dirty="0" smtClean="0"/>
                <a:t>Realizar inspección</a:t>
              </a:r>
            </a:p>
          </p:txBody>
        </p:sp>
        <p:sp>
          <p:nvSpPr>
            <p:cNvPr id="34" name="33 Elipse"/>
            <p:cNvSpPr/>
            <p:nvPr/>
          </p:nvSpPr>
          <p:spPr>
            <a:xfrm>
              <a:off x="3671441" y="885165"/>
              <a:ext cx="1085858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7829560" y="5125459"/>
            <a:ext cx="1700225" cy="1461091"/>
            <a:chOff x="3643306" y="885165"/>
            <a:chExt cx="1214446" cy="1043637"/>
          </a:xfrm>
        </p:grpSpPr>
        <p:sp>
          <p:nvSpPr>
            <p:cNvPr id="36" name="1 Título"/>
            <p:cNvSpPr txBox="1">
              <a:spLocks/>
            </p:cNvSpPr>
            <p:nvPr/>
          </p:nvSpPr>
          <p:spPr>
            <a:xfrm>
              <a:off x="3643306" y="1385231"/>
              <a:ext cx="1214446" cy="543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/>
            <a:p>
              <a:pPr lvl="0" algn="ctr">
                <a:spcBef>
                  <a:spcPct val="0"/>
                </a:spcBef>
              </a:pPr>
              <a:r>
                <a:rPr lang="es-MX" sz="2800" dirty="0" smtClean="0"/>
                <a:t>Revisar informe de inspección</a:t>
              </a:r>
              <a:endParaRPr lang="es-MX" sz="2700" dirty="0" smtClean="0"/>
            </a:p>
          </p:txBody>
        </p:sp>
        <p:sp>
          <p:nvSpPr>
            <p:cNvPr id="37" name="36 Elipse"/>
            <p:cNvSpPr/>
            <p:nvPr/>
          </p:nvSpPr>
          <p:spPr>
            <a:xfrm>
              <a:off x="3671441" y="885165"/>
              <a:ext cx="1085858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1" name="40 Grupo"/>
          <p:cNvGrpSpPr/>
          <p:nvPr/>
        </p:nvGrpSpPr>
        <p:grpSpPr>
          <a:xfrm>
            <a:off x="10772805" y="7840103"/>
            <a:ext cx="1700225" cy="1461091"/>
            <a:chOff x="3643306" y="885165"/>
            <a:chExt cx="1214446" cy="1043637"/>
          </a:xfrm>
        </p:grpSpPr>
        <p:sp>
          <p:nvSpPr>
            <p:cNvPr id="42" name="1 Título"/>
            <p:cNvSpPr txBox="1">
              <a:spLocks/>
            </p:cNvSpPr>
            <p:nvPr/>
          </p:nvSpPr>
          <p:spPr>
            <a:xfrm>
              <a:off x="3643306" y="1385231"/>
              <a:ext cx="1214446" cy="543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s-MX" sz="1800" dirty="0" smtClean="0"/>
                <a:t>Asignar ejecutor</a:t>
              </a:r>
              <a:endParaRPr lang="es-MX" sz="2700" dirty="0" smtClean="0"/>
            </a:p>
          </p:txBody>
        </p:sp>
        <p:sp>
          <p:nvSpPr>
            <p:cNvPr id="43" name="42 Elipse"/>
            <p:cNvSpPr/>
            <p:nvPr/>
          </p:nvSpPr>
          <p:spPr>
            <a:xfrm>
              <a:off x="3671441" y="885165"/>
              <a:ext cx="1085858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4" name="43 Grupo"/>
          <p:cNvGrpSpPr/>
          <p:nvPr/>
        </p:nvGrpSpPr>
        <p:grpSpPr>
          <a:xfrm>
            <a:off x="1985931" y="7015178"/>
            <a:ext cx="1700225" cy="1461091"/>
            <a:chOff x="3643306" y="885165"/>
            <a:chExt cx="1214446" cy="1043637"/>
          </a:xfrm>
        </p:grpSpPr>
        <p:sp>
          <p:nvSpPr>
            <p:cNvPr id="45" name="1 Título"/>
            <p:cNvSpPr txBox="1">
              <a:spLocks/>
            </p:cNvSpPr>
            <p:nvPr/>
          </p:nvSpPr>
          <p:spPr>
            <a:xfrm>
              <a:off x="3643306" y="1385231"/>
              <a:ext cx="1214446" cy="543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s-MX" sz="2000" dirty="0" smtClean="0"/>
                <a:t>Ejecutar </a:t>
              </a:r>
            </a:p>
            <a:p>
              <a:pPr lvl="0" algn="ctr">
                <a:spcBef>
                  <a:spcPct val="0"/>
                </a:spcBef>
              </a:pPr>
              <a:r>
                <a:rPr lang="es-MX" sz="2000" dirty="0" smtClean="0"/>
                <a:t>arreglo</a:t>
              </a:r>
            </a:p>
          </p:txBody>
        </p:sp>
        <p:sp>
          <p:nvSpPr>
            <p:cNvPr id="46" name="45 Elipse"/>
            <p:cNvSpPr/>
            <p:nvPr/>
          </p:nvSpPr>
          <p:spPr>
            <a:xfrm>
              <a:off x="3671441" y="885165"/>
              <a:ext cx="1085858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0" name="49 Grupo"/>
          <p:cNvGrpSpPr/>
          <p:nvPr/>
        </p:nvGrpSpPr>
        <p:grpSpPr>
          <a:xfrm>
            <a:off x="271419" y="1728766"/>
            <a:ext cx="1700225" cy="1500198"/>
            <a:chOff x="3643306" y="885165"/>
            <a:chExt cx="1214446" cy="1071570"/>
          </a:xfrm>
        </p:grpSpPr>
        <p:sp>
          <p:nvSpPr>
            <p:cNvPr id="51" name="1 Título"/>
            <p:cNvSpPr txBox="1">
              <a:spLocks/>
            </p:cNvSpPr>
            <p:nvPr/>
          </p:nvSpPr>
          <p:spPr>
            <a:xfrm>
              <a:off x="3643306" y="1413164"/>
              <a:ext cx="1214446" cy="543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/>
            <a:p>
              <a:pPr lvl="0" algn="ctr">
                <a:spcBef>
                  <a:spcPct val="0"/>
                </a:spcBef>
              </a:pPr>
              <a:r>
                <a:rPr lang="es-MX" dirty="0" smtClean="0"/>
                <a:t>Editar datos </a:t>
              </a:r>
              <a:r>
                <a:rPr lang="es-MX" dirty="0" smtClean="0"/>
                <a:t>personales</a:t>
              </a:r>
              <a:endParaRPr lang="es-MX" sz="270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52" name="51 Elipse"/>
            <p:cNvSpPr/>
            <p:nvPr/>
          </p:nvSpPr>
          <p:spPr>
            <a:xfrm>
              <a:off x="3671441" y="885165"/>
              <a:ext cx="1085858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3" name="52 Grupo"/>
          <p:cNvGrpSpPr/>
          <p:nvPr/>
        </p:nvGrpSpPr>
        <p:grpSpPr>
          <a:xfrm>
            <a:off x="7200905" y="196237"/>
            <a:ext cx="1700225" cy="1461091"/>
            <a:chOff x="3643306" y="885165"/>
            <a:chExt cx="1214446" cy="1043637"/>
          </a:xfrm>
        </p:grpSpPr>
        <p:sp>
          <p:nvSpPr>
            <p:cNvPr id="54" name="1 Título"/>
            <p:cNvSpPr txBox="1">
              <a:spLocks/>
            </p:cNvSpPr>
            <p:nvPr/>
          </p:nvSpPr>
          <p:spPr>
            <a:xfrm>
              <a:off x="3643306" y="1385231"/>
              <a:ext cx="1214446" cy="543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s-MX" sz="1800" dirty="0" smtClean="0"/>
                <a:t>Notificaciones</a:t>
              </a:r>
              <a:endParaRPr lang="es-MX" sz="2700" dirty="0" smtClean="0"/>
            </a:p>
          </p:txBody>
        </p:sp>
        <p:sp>
          <p:nvSpPr>
            <p:cNvPr id="55" name="54 Elipse"/>
            <p:cNvSpPr/>
            <p:nvPr/>
          </p:nvSpPr>
          <p:spPr>
            <a:xfrm>
              <a:off x="3671441" y="885165"/>
              <a:ext cx="1085858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6" name="55 Grupo"/>
          <p:cNvGrpSpPr/>
          <p:nvPr/>
        </p:nvGrpSpPr>
        <p:grpSpPr>
          <a:xfrm>
            <a:off x="2414559" y="1657328"/>
            <a:ext cx="1700225" cy="1461091"/>
            <a:chOff x="3643306" y="885165"/>
            <a:chExt cx="1214446" cy="1043637"/>
          </a:xfrm>
        </p:grpSpPr>
        <p:sp>
          <p:nvSpPr>
            <p:cNvPr id="57" name="1 Título"/>
            <p:cNvSpPr txBox="1">
              <a:spLocks/>
            </p:cNvSpPr>
            <p:nvPr/>
          </p:nvSpPr>
          <p:spPr>
            <a:xfrm>
              <a:off x="3643306" y="1385231"/>
              <a:ext cx="1214446" cy="543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s-MX" sz="1800" dirty="0" smtClean="0"/>
                <a:t>Cambio </a:t>
              </a:r>
              <a:r>
                <a:rPr lang="es-MX" sz="1800" dirty="0" smtClean="0"/>
                <a:t>de clave</a:t>
              </a:r>
              <a:endParaRPr lang="es-MX" sz="2700" dirty="0" smtClean="0"/>
            </a:p>
          </p:txBody>
        </p:sp>
        <p:sp>
          <p:nvSpPr>
            <p:cNvPr id="58" name="57 Elipse"/>
            <p:cNvSpPr/>
            <p:nvPr/>
          </p:nvSpPr>
          <p:spPr>
            <a:xfrm>
              <a:off x="3671441" y="885165"/>
              <a:ext cx="1085858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9" name="58 Grupo"/>
          <p:cNvGrpSpPr/>
          <p:nvPr/>
        </p:nvGrpSpPr>
        <p:grpSpPr>
          <a:xfrm>
            <a:off x="9701235" y="6586550"/>
            <a:ext cx="1700225" cy="1461091"/>
            <a:chOff x="3643306" y="885165"/>
            <a:chExt cx="1214446" cy="1043637"/>
          </a:xfrm>
        </p:grpSpPr>
        <p:sp>
          <p:nvSpPr>
            <p:cNvPr id="60" name="1 Título"/>
            <p:cNvSpPr txBox="1">
              <a:spLocks/>
            </p:cNvSpPr>
            <p:nvPr/>
          </p:nvSpPr>
          <p:spPr>
            <a:xfrm>
              <a:off x="3643306" y="1385231"/>
              <a:ext cx="1214446" cy="543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s-MX" sz="1800" dirty="0" smtClean="0"/>
                <a:t>CRUD </a:t>
              </a:r>
              <a:r>
                <a:rPr lang="es-MX" sz="1800" dirty="0" smtClean="0"/>
                <a:t>fechas </a:t>
              </a:r>
              <a:endParaRPr lang="es-MX" sz="2700" dirty="0" smtClean="0"/>
            </a:p>
          </p:txBody>
        </p:sp>
        <p:sp>
          <p:nvSpPr>
            <p:cNvPr id="61" name="60 Elipse"/>
            <p:cNvSpPr/>
            <p:nvPr/>
          </p:nvSpPr>
          <p:spPr>
            <a:xfrm>
              <a:off x="3671441" y="885165"/>
              <a:ext cx="1085858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2" name="61 Grupo"/>
          <p:cNvGrpSpPr/>
          <p:nvPr/>
        </p:nvGrpSpPr>
        <p:grpSpPr>
          <a:xfrm>
            <a:off x="6615114" y="7872434"/>
            <a:ext cx="1700225" cy="1461091"/>
            <a:chOff x="3643306" y="885165"/>
            <a:chExt cx="1214446" cy="1043637"/>
          </a:xfrm>
        </p:grpSpPr>
        <p:sp>
          <p:nvSpPr>
            <p:cNvPr id="63" name="1 Título"/>
            <p:cNvSpPr txBox="1">
              <a:spLocks/>
            </p:cNvSpPr>
            <p:nvPr/>
          </p:nvSpPr>
          <p:spPr>
            <a:xfrm>
              <a:off x="3643306" y="1385231"/>
              <a:ext cx="1214446" cy="543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s-MX" sz="1800" dirty="0" smtClean="0"/>
                <a:t>Comentarios</a:t>
              </a:r>
              <a:endParaRPr lang="es-MX" sz="2700" dirty="0" smtClean="0"/>
            </a:p>
          </p:txBody>
        </p:sp>
        <p:sp>
          <p:nvSpPr>
            <p:cNvPr id="64" name="63 Elipse"/>
            <p:cNvSpPr/>
            <p:nvPr/>
          </p:nvSpPr>
          <p:spPr>
            <a:xfrm>
              <a:off x="3671441" y="885165"/>
              <a:ext cx="1085858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8" name="67 Grupo"/>
          <p:cNvGrpSpPr/>
          <p:nvPr/>
        </p:nvGrpSpPr>
        <p:grpSpPr>
          <a:xfrm>
            <a:off x="8615378" y="7911541"/>
            <a:ext cx="1700225" cy="1461091"/>
            <a:chOff x="3643306" y="885165"/>
            <a:chExt cx="1214446" cy="1043637"/>
          </a:xfrm>
        </p:grpSpPr>
        <p:sp>
          <p:nvSpPr>
            <p:cNvPr id="69" name="1 Título"/>
            <p:cNvSpPr txBox="1">
              <a:spLocks/>
            </p:cNvSpPr>
            <p:nvPr/>
          </p:nvSpPr>
          <p:spPr>
            <a:xfrm>
              <a:off x="3643306" y="1385231"/>
              <a:ext cx="1214446" cy="543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s-MX" sz="2000" dirty="0" smtClean="0"/>
                <a:t>CRUD Agentes</a:t>
              </a:r>
            </a:p>
          </p:txBody>
        </p:sp>
        <p:sp>
          <p:nvSpPr>
            <p:cNvPr id="70" name="69 Elipse"/>
            <p:cNvSpPr/>
            <p:nvPr/>
          </p:nvSpPr>
          <p:spPr>
            <a:xfrm>
              <a:off x="3671441" y="885165"/>
              <a:ext cx="1085858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1" name="70 Grupo"/>
          <p:cNvGrpSpPr/>
          <p:nvPr/>
        </p:nvGrpSpPr>
        <p:grpSpPr>
          <a:xfrm>
            <a:off x="8615378" y="3196633"/>
            <a:ext cx="1700225" cy="1461091"/>
            <a:chOff x="3643306" y="885165"/>
            <a:chExt cx="1214446" cy="1043637"/>
          </a:xfrm>
        </p:grpSpPr>
        <p:sp>
          <p:nvSpPr>
            <p:cNvPr id="72" name="1 Título"/>
            <p:cNvSpPr txBox="1">
              <a:spLocks/>
            </p:cNvSpPr>
            <p:nvPr/>
          </p:nvSpPr>
          <p:spPr>
            <a:xfrm>
              <a:off x="3643306" y="1385231"/>
              <a:ext cx="1214446" cy="543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s-MX" sz="2000" dirty="0" smtClean="0"/>
                <a:t>Ingresar un reclamo</a:t>
              </a:r>
            </a:p>
          </p:txBody>
        </p:sp>
        <p:sp>
          <p:nvSpPr>
            <p:cNvPr id="73" name="72 Elipse"/>
            <p:cNvSpPr/>
            <p:nvPr/>
          </p:nvSpPr>
          <p:spPr>
            <a:xfrm>
              <a:off x="3671441" y="885165"/>
              <a:ext cx="1085858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4" name="73 Grupo"/>
          <p:cNvGrpSpPr/>
          <p:nvPr/>
        </p:nvGrpSpPr>
        <p:grpSpPr>
          <a:xfrm>
            <a:off x="10829956" y="3053757"/>
            <a:ext cx="1700225" cy="1461091"/>
            <a:chOff x="3643306" y="885165"/>
            <a:chExt cx="1214446" cy="1043637"/>
          </a:xfrm>
        </p:grpSpPr>
        <p:sp>
          <p:nvSpPr>
            <p:cNvPr id="75" name="1 Título"/>
            <p:cNvSpPr txBox="1">
              <a:spLocks/>
            </p:cNvSpPr>
            <p:nvPr/>
          </p:nvSpPr>
          <p:spPr>
            <a:xfrm>
              <a:off x="3643306" y="1385231"/>
              <a:ext cx="1214446" cy="543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/>
            <a:p>
              <a:pPr lvl="0" algn="ctr">
                <a:spcBef>
                  <a:spcPct val="0"/>
                </a:spcBef>
              </a:pPr>
              <a:r>
                <a:rPr lang="es-MX" sz="2800" dirty="0" smtClean="0"/>
                <a:t>Solicitar documentación</a:t>
              </a:r>
              <a:endParaRPr lang="es-MX" sz="2700" dirty="0" smtClean="0"/>
            </a:p>
          </p:txBody>
        </p:sp>
        <p:sp>
          <p:nvSpPr>
            <p:cNvPr id="76" name="75 Elipse"/>
            <p:cNvSpPr/>
            <p:nvPr/>
          </p:nvSpPr>
          <p:spPr>
            <a:xfrm>
              <a:off x="3671441" y="885165"/>
              <a:ext cx="1085858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03" name="102 Conector recto"/>
          <p:cNvCxnSpPr>
            <a:stCxn id="19" idx="2"/>
            <a:endCxn id="1026" idx="3"/>
          </p:cNvCxnSpPr>
          <p:nvPr/>
        </p:nvCxnSpPr>
        <p:spPr>
          <a:xfrm rot="10800000">
            <a:off x="5687367" y="1286798"/>
            <a:ext cx="4110408" cy="8811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recto"/>
          <p:cNvCxnSpPr>
            <a:stCxn id="19" idx="2"/>
            <a:endCxn id="6" idx="3"/>
          </p:cNvCxnSpPr>
          <p:nvPr/>
        </p:nvCxnSpPr>
        <p:spPr>
          <a:xfrm rot="10800000" flipV="1">
            <a:off x="5687367" y="2167925"/>
            <a:ext cx="4110408" cy="1419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19 Grupo"/>
          <p:cNvGrpSpPr/>
          <p:nvPr/>
        </p:nvGrpSpPr>
        <p:grpSpPr>
          <a:xfrm>
            <a:off x="257132" y="5157790"/>
            <a:ext cx="1700225" cy="1500198"/>
            <a:chOff x="3643306" y="885165"/>
            <a:chExt cx="1214446" cy="1071570"/>
          </a:xfrm>
        </p:grpSpPr>
        <p:sp>
          <p:nvSpPr>
            <p:cNvPr id="21" name="1 Título"/>
            <p:cNvSpPr txBox="1">
              <a:spLocks/>
            </p:cNvSpPr>
            <p:nvPr/>
          </p:nvSpPr>
          <p:spPr>
            <a:xfrm>
              <a:off x="3643306" y="1413164"/>
              <a:ext cx="1214446" cy="543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s-MX" sz="2000" dirty="0" smtClean="0"/>
                <a:t>Ver detalle ticket</a:t>
              </a:r>
              <a:endParaRPr lang="es-MX" sz="200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2" name="21 Elipse"/>
            <p:cNvSpPr/>
            <p:nvPr/>
          </p:nvSpPr>
          <p:spPr>
            <a:xfrm>
              <a:off x="3671441" y="885165"/>
              <a:ext cx="1085858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257132" y="6657988"/>
            <a:ext cx="1700225" cy="1500198"/>
            <a:chOff x="3643306" y="885165"/>
            <a:chExt cx="1214446" cy="1071570"/>
          </a:xfrm>
        </p:grpSpPr>
        <p:sp>
          <p:nvSpPr>
            <p:cNvPr id="30" name="1 Título"/>
            <p:cNvSpPr txBox="1">
              <a:spLocks/>
            </p:cNvSpPr>
            <p:nvPr/>
          </p:nvSpPr>
          <p:spPr>
            <a:xfrm>
              <a:off x="3643306" y="1413164"/>
              <a:ext cx="1214446" cy="543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/>
            <a:p>
              <a:pPr lvl="0" algn="ctr">
                <a:spcBef>
                  <a:spcPct val="0"/>
                </a:spcBef>
              </a:pPr>
              <a:r>
                <a:rPr lang="es-MX" dirty="0" smtClean="0"/>
                <a:t>Asignar Inspector</a:t>
              </a:r>
              <a:endParaRPr lang="es-MX" sz="270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31" name="30 Elipse"/>
            <p:cNvSpPr/>
            <p:nvPr/>
          </p:nvSpPr>
          <p:spPr>
            <a:xfrm>
              <a:off x="3671441" y="885165"/>
              <a:ext cx="1085858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10" name="109 Conector recto"/>
          <p:cNvCxnSpPr>
            <a:stCxn id="22" idx="6"/>
            <a:endCxn id="6" idx="1"/>
          </p:cNvCxnSpPr>
          <p:nvPr/>
        </p:nvCxnSpPr>
        <p:spPr>
          <a:xfrm flipV="1">
            <a:off x="1816723" y="3587103"/>
            <a:ext cx="3083879" cy="19707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recto"/>
          <p:cNvCxnSpPr>
            <a:stCxn id="22" idx="6"/>
            <a:endCxn id="8" idx="1"/>
          </p:cNvCxnSpPr>
          <p:nvPr/>
        </p:nvCxnSpPr>
        <p:spPr>
          <a:xfrm>
            <a:off x="1816723" y="5557843"/>
            <a:ext cx="3083879" cy="22955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"/>
          <p:cNvCxnSpPr>
            <a:stCxn id="22" idx="6"/>
            <a:endCxn id="10" idx="1"/>
          </p:cNvCxnSpPr>
          <p:nvPr/>
        </p:nvCxnSpPr>
        <p:spPr>
          <a:xfrm>
            <a:off x="1816723" y="5557843"/>
            <a:ext cx="3083879" cy="25298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"/>
          <p:cNvCxnSpPr>
            <a:stCxn id="25" idx="6"/>
            <a:endCxn id="6" idx="1"/>
          </p:cNvCxnSpPr>
          <p:nvPr/>
        </p:nvCxnSpPr>
        <p:spPr>
          <a:xfrm flipV="1">
            <a:off x="1888161" y="3587103"/>
            <a:ext cx="3012441" cy="4705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recto"/>
          <p:cNvCxnSpPr>
            <a:stCxn id="31" idx="6"/>
            <a:endCxn id="8" idx="1"/>
          </p:cNvCxnSpPr>
          <p:nvPr/>
        </p:nvCxnSpPr>
        <p:spPr>
          <a:xfrm flipV="1">
            <a:off x="1816723" y="5787393"/>
            <a:ext cx="3083879" cy="127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recto"/>
          <p:cNvCxnSpPr>
            <a:stCxn id="34" idx="6"/>
            <a:endCxn id="10" idx="1"/>
          </p:cNvCxnSpPr>
          <p:nvPr/>
        </p:nvCxnSpPr>
        <p:spPr>
          <a:xfrm flipV="1">
            <a:off x="2188200" y="8087664"/>
            <a:ext cx="2712402" cy="509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136 CuadroTexto"/>
          <p:cNvSpPr txBox="1"/>
          <p:nvPr/>
        </p:nvSpPr>
        <p:spPr>
          <a:xfrm>
            <a:off x="1750588" y="2981613"/>
            <a:ext cx="272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Funciones generales</a:t>
            </a:r>
            <a:endParaRPr lang="es-MX" dirty="0"/>
          </a:p>
        </p:txBody>
      </p:sp>
      <p:cxnSp>
        <p:nvCxnSpPr>
          <p:cNvPr id="139" name="138 Conector recto"/>
          <p:cNvCxnSpPr>
            <a:stCxn id="46" idx="6"/>
            <a:endCxn id="10" idx="1"/>
          </p:cNvCxnSpPr>
          <p:nvPr/>
        </p:nvCxnSpPr>
        <p:spPr>
          <a:xfrm>
            <a:off x="3545522" y="7415231"/>
            <a:ext cx="1355080" cy="672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>
            <a:stCxn id="28" idx="2"/>
            <a:endCxn id="1026" idx="3"/>
          </p:cNvCxnSpPr>
          <p:nvPr/>
        </p:nvCxnSpPr>
        <p:spPr>
          <a:xfrm rot="10800000" flipV="1">
            <a:off x="5687367" y="771496"/>
            <a:ext cx="5267702" cy="51530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>
            <a:stCxn id="28" idx="2"/>
            <a:endCxn id="6" idx="3"/>
          </p:cNvCxnSpPr>
          <p:nvPr/>
        </p:nvCxnSpPr>
        <p:spPr>
          <a:xfrm rot="10800000" flipV="1">
            <a:off x="5687367" y="771497"/>
            <a:ext cx="5267702" cy="2815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"/>
          <p:cNvCxnSpPr>
            <a:stCxn id="55" idx="2"/>
            <a:endCxn id="1026" idx="3"/>
          </p:cNvCxnSpPr>
          <p:nvPr/>
        </p:nvCxnSpPr>
        <p:spPr>
          <a:xfrm rot="10800000" flipV="1">
            <a:off x="5687368" y="596290"/>
            <a:ext cx="1552927" cy="6905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25 Grupo"/>
          <p:cNvGrpSpPr/>
          <p:nvPr/>
        </p:nvGrpSpPr>
        <p:grpSpPr>
          <a:xfrm>
            <a:off x="10915681" y="371444"/>
            <a:ext cx="1700225" cy="1500198"/>
            <a:chOff x="3643306" y="885165"/>
            <a:chExt cx="1214446" cy="1071570"/>
          </a:xfrm>
        </p:grpSpPr>
        <p:sp>
          <p:nvSpPr>
            <p:cNvPr id="27" name="1 Título"/>
            <p:cNvSpPr txBox="1">
              <a:spLocks/>
            </p:cNvSpPr>
            <p:nvPr/>
          </p:nvSpPr>
          <p:spPr>
            <a:xfrm>
              <a:off x="3643306" y="1413164"/>
              <a:ext cx="1214446" cy="543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/>
            <a:p>
              <a:pPr lvl="0" algn="ctr">
                <a:spcBef>
                  <a:spcPct val="0"/>
                </a:spcBef>
              </a:pPr>
              <a:r>
                <a:rPr lang="es-MX" dirty="0" err="1" smtClean="0"/>
                <a:t>Agendar</a:t>
              </a:r>
              <a:r>
                <a:rPr lang="es-MX" dirty="0" smtClean="0"/>
                <a:t> inspección</a:t>
              </a:r>
              <a:endParaRPr lang="es-MX" sz="270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8" name="27 Elipse"/>
            <p:cNvSpPr/>
            <p:nvPr/>
          </p:nvSpPr>
          <p:spPr>
            <a:xfrm>
              <a:off x="3671440" y="885165"/>
              <a:ext cx="1085858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9758386" y="1767873"/>
            <a:ext cx="1700225" cy="1461091"/>
            <a:chOff x="3643306" y="885165"/>
            <a:chExt cx="1214446" cy="1043637"/>
          </a:xfrm>
        </p:grpSpPr>
        <p:sp>
          <p:nvSpPr>
            <p:cNvPr id="18" name="1 Título"/>
            <p:cNvSpPr txBox="1">
              <a:spLocks/>
            </p:cNvSpPr>
            <p:nvPr/>
          </p:nvSpPr>
          <p:spPr>
            <a:xfrm>
              <a:off x="3643306" y="1385231"/>
              <a:ext cx="1214446" cy="543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s-MX" sz="2000" dirty="0" smtClean="0"/>
                <a:t>Generar solicitud</a:t>
              </a:r>
            </a:p>
          </p:txBody>
        </p:sp>
        <p:sp>
          <p:nvSpPr>
            <p:cNvPr id="19" name="18 Elipse"/>
            <p:cNvSpPr/>
            <p:nvPr/>
          </p:nvSpPr>
          <p:spPr>
            <a:xfrm>
              <a:off x="3671441" y="885165"/>
              <a:ext cx="1085858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47" name="146 Conector recto"/>
          <p:cNvCxnSpPr>
            <a:stCxn id="37" idx="2"/>
            <a:endCxn id="6" idx="3"/>
          </p:cNvCxnSpPr>
          <p:nvPr/>
        </p:nvCxnSpPr>
        <p:spPr>
          <a:xfrm rot="10800000">
            <a:off x="5687367" y="3587104"/>
            <a:ext cx="2181582" cy="1938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"/>
          <p:cNvCxnSpPr>
            <a:stCxn id="49" idx="6"/>
            <a:endCxn id="6" idx="1"/>
          </p:cNvCxnSpPr>
          <p:nvPr/>
        </p:nvCxnSpPr>
        <p:spPr>
          <a:xfrm flipV="1">
            <a:off x="4245615" y="3587103"/>
            <a:ext cx="654987" cy="1042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150 Conector recto"/>
          <p:cNvCxnSpPr>
            <a:stCxn id="64" idx="2"/>
            <a:endCxn id="6" idx="3"/>
          </p:cNvCxnSpPr>
          <p:nvPr/>
        </p:nvCxnSpPr>
        <p:spPr>
          <a:xfrm rot="10800000">
            <a:off x="5687367" y="3587103"/>
            <a:ext cx="967136" cy="4685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152 Conector recto"/>
          <p:cNvCxnSpPr>
            <a:stCxn id="64" idx="2"/>
            <a:endCxn id="8" idx="3"/>
          </p:cNvCxnSpPr>
          <p:nvPr/>
        </p:nvCxnSpPr>
        <p:spPr>
          <a:xfrm rot="10800000">
            <a:off x="5687367" y="5787393"/>
            <a:ext cx="967136" cy="24850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154 Conector recto"/>
          <p:cNvCxnSpPr>
            <a:stCxn id="10" idx="3"/>
            <a:endCxn id="64" idx="2"/>
          </p:cNvCxnSpPr>
          <p:nvPr/>
        </p:nvCxnSpPr>
        <p:spPr>
          <a:xfrm>
            <a:off x="5687367" y="8087664"/>
            <a:ext cx="967136" cy="184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37 Grupo"/>
          <p:cNvGrpSpPr/>
          <p:nvPr/>
        </p:nvGrpSpPr>
        <p:grpSpPr>
          <a:xfrm>
            <a:off x="6829428" y="3553823"/>
            <a:ext cx="1700225" cy="1461091"/>
            <a:chOff x="3643306" y="885165"/>
            <a:chExt cx="1214446" cy="1043637"/>
          </a:xfrm>
        </p:grpSpPr>
        <p:sp>
          <p:nvSpPr>
            <p:cNvPr id="39" name="1 Título"/>
            <p:cNvSpPr txBox="1">
              <a:spLocks/>
            </p:cNvSpPr>
            <p:nvPr/>
          </p:nvSpPr>
          <p:spPr>
            <a:xfrm>
              <a:off x="3643306" y="1385231"/>
              <a:ext cx="1214446" cy="543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s-MX" sz="1800" dirty="0" err="1" smtClean="0"/>
                <a:t>Agendar</a:t>
              </a:r>
              <a:r>
                <a:rPr lang="es-MX" sz="1800" dirty="0" smtClean="0"/>
                <a:t> </a:t>
              </a:r>
              <a:endParaRPr lang="es-MX" sz="1800" dirty="0" smtClean="0"/>
            </a:p>
            <a:p>
              <a:pPr lvl="0" algn="ctr">
                <a:spcBef>
                  <a:spcPct val="0"/>
                </a:spcBef>
              </a:pPr>
              <a:r>
                <a:rPr lang="es-MX" sz="1800" dirty="0" smtClean="0"/>
                <a:t>arreglo</a:t>
              </a:r>
              <a:endParaRPr lang="es-MX" sz="2700" dirty="0" smtClean="0"/>
            </a:p>
          </p:txBody>
        </p:sp>
        <p:sp>
          <p:nvSpPr>
            <p:cNvPr id="40" name="39 Elipse"/>
            <p:cNvSpPr/>
            <p:nvPr/>
          </p:nvSpPr>
          <p:spPr>
            <a:xfrm>
              <a:off x="3671441" y="885165"/>
              <a:ext cx="1085858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7" name="46 Grupo"/>
          <p:cNvGrpSpPr/>
          <p:nvPr/>
        </p:nvGrpSpPr>
        <p:grpSpPr>
          <a:xfrm>
            <a:off x="2686024" y="4229096"/>
            <a:ext cx="1700225" cy="1461091"/>
            <a:chOff x="3643306" y="885165"/>
            <a:chExt cx="1214446" cy="1043637"/>
          </a:xfrm>
        </p:grpSpPr>
        <p:sp>
          <p:nvSpPr>
            <p:cNvPr id="48" name="1 Título"/>
            <p:cNvSpPr txBox="1">
              <a:spLocks/>
            </p:cNvSpPr>
            <p:nvPr/>
          </p:nvSpPr>
          <p:spPr>
            <a:xfrm>
              <a:off x="3643306" y="1385231"/>
              <a:ext cx="1214446" cy="5435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s-MX" sz="1800" dirty="0" smtClean="0"/>
                <a:t>Cerrar caso</a:t>
              </a:r>
              <a:endParaRPr lang="es-MX" sz="2700" dirty="0" smtClean="0"/>
            </a:p>
          </p:txBody>
        </p:sp>
        <p:sp>
          <p:nvSpPr>
            <p:cNvPr id="49" name="48 Elipse"/>
            <p:cNvSpPr/>
            <p:nvPr/>
          </p:nvSpPr>
          <p:spPr>
            <a:xfrm>
              <a:off x="3671441" y="885165"/>
              <a:ext cx="1085858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66" name="165 Conector recto"/>
          <p:cNvCxnSpPr>
            <a:stCxn id="61" idx="2"/>
            <a:endCxn id="8" idx="3"/>
          </p:cNvCxnSpPr>
          <p:nvPr/>
        </p:nvCxnSpPr>
        <p:spPr>
          <a:xfrm rot="10800000">
            <a:off x="5687368" y="5787393"/>
            <a:ext cx="4053257" cy="11992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"/>
          <p:cNvCxnSpPr>
            <a:stCxn id="40" idx="2"/>
            <a:endCxn id="1026" idx="3"/>
          </p:cNvCxnSpPr>
          <p:nvPr/>
        </p:nvCxnSpPr>
        <p:spPr>
          <a:xfrm rot="10800000">
            <a:off x="5687367" y="1286798"/>
            <a:ext cx="1181450" cy="266707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70 Conector recto"/>
          <p:cNvCxnSpPr>
            <a:stCxn id="40" idx="2"/>
            <a:endCxn id="6" idx="3"/>
          </p:cNvCxnSpPr>
          <p:nvPr/>
        </p:nvCxnSpPr>
        <p:spPr>
          <a:xfrm rot="10800000">
            <a:off x="5687367" y="3587104"/>
            <a:ext cx="1181450" cy="366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172 Conector recto"/>
          <p:cNvCxnSpPr>
            <a:stCxn id="73" idx="2"/>
            <a:endCxn id="1026" idx="3"/>
          </p:cNvCxnSpPr>
          <p:nvPr/>
        </p:nvCxnSpPr>
        <p:spPr>
          <a:xfrm rot="10800000">
            <a:off x="5687367" y="1286798"/>
            <a:ext cx="2967400" cy="23098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174 Conector recto"/>
          <p:cNvCxnSpPr>
            <a:stCxn id="76" idx="2"/>
            <a:endCxn id="1026" idx="3"/>
          </p:cNvCxnSpPr>
          <p:nvPr/>
        </p:nvCxnSpPr>
        <p:spPr>
          <a:xfrm rot="10800000">
            <a:off x="5687367" y="1286798"/>
            <a:ext cx="5181978" cy="21670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176 Conector recto"/>
          <p:cNvCxnSpPr>
            <a:stCxn id="43" idx="2"/>
            <a:endCxn id="8" idx="3"/>
          </p:cNvCxnSpPr>
          <p:nvPr/>
        </p:nvCxnSpPr>
        <p:spPr>
          <a:xfrm rot="10800000">
            <a:off x="5687368" y="5787394"/>
            <a:ext cx="5124827" cy="24527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178 Conector recto"/>
          <p:cNvCxnSpPr>
            <a:stCxn id="70" idx="2"/>
            <a:endCxn id="8" idx="3"/>
          </p:cNvCxnSpPr>
          <p:nvPr/>
        </p:nvCxnSpPr>
        <p:spPr>
          <a:xfrm rot="10800000">
            <a:off x="5687367" y="5787394"/>
            <a:ext cx="2967400" cy="25242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52</Words>
  <PresentationFormat>Papel A3 (297 x 420 mm)</PresentationFormat>
  <Paragraphs>28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User_dep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User_dep</dc:title>
  <dc:creator>julio</dc:creator>
  <cp:lastModifiedBy>julio</cp:lastModifiedBy>
  <cp:revision>18</cp:revision>
  <dcterms:created xsi:type="dcterms:W3CDTF">2014-08-21T22:38:44Z</dcterms:created>
  <dcterms:modified xsi:type="dcterms:W3CDTF">2014-08-22T18:48:39Z</dcterms:modified>
</cp:coreProperties>
</file>