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04/06/2014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57620" y="285728"/>
            <a:ext cx="1357322" cy="785818"/>
          </a:xfrm>
        </p:spPr>
        <p:txBody>
          <a:bodyPr>
            <a:normAutofit/>
          </a:bodyPr>
          <a:lstStyle/>
          <a:p>
            <a:r>
              <a:rPr lang="es-MX" sz="1800" dirty="0" smtClean="0"/>
              <a:t>Index.html</a:t>
            </a:r>
            <a:br>
              <a:rPr lang="es-MX" sz="1800" dirty="0" smtClean="0"/>
            </a:br>
            <a:r>
              <a:rPr lang="es-MX" sz="1800" dirty="0" err="1" smtClean="0"/>
              <a:t>login</a:t>
            </a:r>
            <a:endParaRPr lang="es-MX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85728"/>
            <a:ext cx="279538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000100" y="2285992"/>
            <a:ext cx="285752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</a:t>
            </a:r>
            <a:r>
              <a:rPr kumimoji="0" lang="es-MX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/user_select.html</a:t>
            </a:r>
            <a:endParaRPr lang="es-MX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Selecciona</a:t>
            </a:r>
            <a:r>
              <a:rPr kumimoji="0" lang="es-MX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el tipo de usuario</a:t>
            </a: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 rot="10800000" flipV="1">
            <a:off x="1571604" y="2928934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2428860" y="2928934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1 Título"/>
          <p:cNvSpPr txBox="1">
            <a:spLocks/>
          </p:cNvSpPr>
          <p:nvPr/>
        </p:nvSpPr>
        <p:spPr>
          <a:xfrm>
            <a:off x="357158" y="3429000"/>
            <a:ext cx="1357322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Usuario</a:t>
            </a:r>
            <a:r>
              <a:rPr kumimoji="0" lang="es-MX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MX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depa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3000364" y="3429000"/>
            <a:ext cx="1357322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smtClean="0">
                <a:latin typeface="+mj-lt"/>
                <a:ea typeface="+mj-ea"/>
                <a:cs typeface="+mj-cs"/>
              </a:rPr>
              <a:t>Viva, </a:t>
            </a:r>
            <a:r>
              <a:rPr lang="es-MX" dirty="0" err="1" smtClean="0">
                <a:latin typeface="+mj-lt"/>
                <a:ea typeface="+mj-ea"/>
                <a:cs typeface="+mj-cs"/>
              </a:rPr>
              <a:t>GyM</a:t>
            </a:r>
            <a:r>
              <a:rPr lang="es-MX" dirty="0" smtClean="0">
                <a:latin typeface="+mj-lt"/>
                <a:ea typeface="+mj-ea"/>
                <a:cs typeface="+mj-cs"/>
              </a:rPr>
              <a:t>, Inspector o Constructor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rot="5400000">
            <a:off x="2143902" y="2070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rot="5400000">
            <a:off x="786580" y="435690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rot="5400000">
            <a:off x="3429786" y="435690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1 Título"/>
          <p:cNvSpPr txBox="1">
            <a:spLocks/>
          </p:cNvSpPr>
          <p:nvPr/>
        </p:nvSpPr>
        <p:spPr>
          <a:xfrm>
            <a:off x="142844" y="4572008"/>
            <a:ext cx="200023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Cambio_de_clave.html</a:t>
            </a:r>
            <a:b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MX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2500298" y="4572008"/>
            <a:ext cx="214314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Admin_dashboard.html</a:t>
            </a:r>
            <a:b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MX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2" name="31 Conector recto de flecha"/>
          <p:cNvCxnSpPr/>
          <p:nvPr/>
        </p:nvCxnSpPr>
        <p:spPr>
          <a:xfrm rot="5400000">
            <a:off x="786580" y="549990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1 Título"/>
          <p:cNvSpPr txBox="1">
            <a:spLocks/>
          </p:cNvSpPr>
          <p:nvPr/>
        </p:nvSpPr>
        <p:spPr>
          <a:xfrm>
            <a:off x="142844" y="5715016"/>
            <a:ext cx="200023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User_setup.html</a:t>
            </a:r>
            <a:b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MX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2928926" y="5715016"/>
            <a:ext cx="200023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User_dashboard.html</a:t>
            </a:r>
            <a:b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MX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1785918" y="614364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8643998" cy="485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20</Words>
  <PresentationFormat>Presentación en pantalla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Index.html login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julio</dc:creator>
  <cp:lastModifiedBy>julio</cp:lastModifiedBy>
  <cp:revision>40</cp:revision>
  <dcterms:created xsi:type="dcterms:W3CDTF">2014-06-03T22:09:55Z</dcterms:created>
  <dcterms:modified xsi:type="dcterms:W3CDTF">2014-06-04T21:04:08Z</dcterms:modified>
</cp:coreProperties>
</file>