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3802-86B9-0E6C-B253-D753D08B4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4D5366-98EB-3879-7786-A0C4A017A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36300-6B31-0A33-9520-D1AD7C90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9EEB4-84F7-902C-C219-EFFB859A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87AFE-BE8C-AFF5-8079-6A8FE9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256A0-A8E8-B776-71F8-E902E4AE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077E0-6509-29EF-2F28-FD3A5C46E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FF92F-D260-EB7A-6360-A3397DEE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41234-8D4D-1C6B-507C-935F90E4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418EE-46A9-807E-B049-32CCF770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2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8A33E6-C4B9-DBA9-EB45-90E2DB658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26FC1-5DD4-FD2A-8F69-6A567BEC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4769C-3751-85F0-8E8C-64EF19D7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CDFAA-FB19-8BBB-FF8F-92109891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F5D0A-D2E2-358D-0FEC-C689E35E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5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502F6-E8EE-2EB1-ABB5-45450273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A94DA-AD0A-73FC-BF06-7A55A616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B2FDE-3873-430A-610E-81BAC4E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D8E4B-F309-3EFE-A174-85AF78EB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4B36-18AE-1912-8EFD-F12C1510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A4EF7-D03C-F5A0-186E-A044D2BB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C3F08-12EA-216E-9D4D-7CEFB0ED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5300D-E5FC-67D7-B481-7BAD082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135D7-66A6-23BA-79D5-79BB4D25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376F5-3389-60BB-9384-DA4396EF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44695-D91E-CA04-DF46-B2DE209F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1F27D-B10B-8DBA-0101-9FBD70CC6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F929D-4C64-7AFD-F337-9A1B138A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1058C-2C35-F9B9-9221-C5B6E068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E4F21-FE68-750C-D4D4-21733F11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0A837-295E-B459-5166-105B50EA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5C944-A22D-3286-CE69-370DB985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70BC8-1FDC-FC4C-8E60-2A6C70D1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0BD72-EE8D-C7E9-8907-FF5B1B9E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CD83E-4F89-ED6E-D665-F78F68756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2BFFF1-F67E-8B0D-FB64-BF2BFE0F8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D5D15-E0B7-EFBE-799D-712FA78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9F974-5E54-9E1B-5A9D-8D5F77FF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28FC54-2637-D9DD-B874-64CA82D3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8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8C3E2-0767-BCE1-C51B-5E0E198A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6908B-A136-C249-11B6-B57A015C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B72AB6-6CCB-E7D5-0387-E3A4713A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CE737F-1BF6-BEE7-2473-A03F7BBE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1C7A2-18A6-0742-48CB-DD88C2C1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AACDBA-D4B9-1DED-3D25-F3DB6BD3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FE3E8-E32A-2774-74E1-BB41C1F3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EC4C-39B2-D746-3361-5BEE5965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B69DF-5FEA-2499-C6E3-B83A6D34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B9093-03A0-7B43-9B59-50EA6450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4E06A-9342-D6BE-22B9-8A808279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8CF05-946C-C909-A8CB-58C90F89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55B8D-D6F0-6C04-7BAF-0DA42F58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EF6CE-4AA4-1BE1-5EE4-197F4C5D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44FA7-E6FF-132B-ACE7-ECFA8A64A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3995F-4A38-0A5E-19EA-C25A9D39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9696A-274D-BA1F-9F11-A461E1B4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025AD-C35E-818C-770C-D9C2EF17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CE736-764E-BF36-164C-79D3F696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E2DB24-B6DF-F2F4-7B4B-BB739465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E41DD-41E0-49BC-3053-B6A90617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63B81-8DBB-4FC3-5CA3-75C83D8EC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03A5-5B88-4E24-B7FC-32DAAAB9412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90583-9170-2C5B-08F8-2D415BB9D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FF8D-7634-E067-C892-1DB9C19C2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61E2-CB7F-469E-8D39-174FC495B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The Fibonacci Sequence To Look At Evolution!">
            <a:extLst>
              <a:ext uri="{FF2B5EF4-FFF2-40B4-BE49-F238E27FC236}">
                <a16:creationId xmlns:a16="http://schemas.microsoft.com/office/drawing/2014/main" id="{964DB712-D5F5-8053-B138-06C098A8C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12" y="364101"/>
            <a:ext cx="2665828" cy="182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ding the Nth Fibonacci number. The Fibonacci sequence is the series of…  | by Alice Wang | Weekly Webtips | Medium">
            <a:extLst>
              <a:ext uri="{FF2B5EF4-FFF2-40B4-BE49-F238E27FC236}">
                <a16:creationId xmlns:a16="http://schemas.microsoft.com/office/drawing/2014/main" id="{BDDC8E41-CAD4-C3B5-D756-52399644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728" y="2316443"/>
            <a:ext cx="2668912" cy="21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066B8A-BC76-4DEE-C585-69B637ABF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"/>
          <a:stretch/>
        </p:blipFill>
        <p:spPr>
          <a:xfrm>
            <a:off x="81403" y="169083"/>
            <a:ext cx="6846935" cy="45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kainan</dc:creator>
  <cp:lastModifiedBy>wang kainan</cp:lastModifiedBy>
  <cp:revision>1</cp:revision>
  <dcterms:created xsi:type="dcterms:W3CDTF">2023-02-17T01:28:06Z</dcterms:created>
  <dcterms:modified xsi:type="dcterms:W3CDTF">2023-02-17T01:28:17Z</dcterms:modified>
</cp:coreProperties>
</file>