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0E9B-F71A-C802-5FB1-DF91F6E14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03CEF-1890-8C33-7719-7D7E3FD2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4992A-20D9-0A7A-9272-5361D30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7AE67-B590-8342-9F02-D36DE99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42631-A913-DEF5-A790-6D7484A2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5E6CA-F100-6DFC-FACC-DC55543F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2112E-8B86-B819-1CD8-506EFCA23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583A5-42CC-0F82-C2E4-25B0FC7B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748FC-3986-469D-4362-E9EC1E04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B2518-10A9-11A4-C103-6E3CAFBE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A5283-33EE-C079-2685-C32A00249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A18122-290C-51AE-B2E2-5E16D9DA1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A6041-FCB7-F61F-344C-E2984A1E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4C971-20D5-1438-06A4-87291A49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5C3-451E-AEBF-0293-1925C8B4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35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C624-B0D5-53D2-C075-29F8BA09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9281C-4F90-2B24-E22E-150104AB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DFCF6-9430-998D-5B89-3219FB1B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7B921-688E-50AA-04CD-2941BACC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97C00-BD23-6267-A809-FCF33673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8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8DADE-2F7D-6899-E6B3-8CB59DB7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902ED-259B-EE05-B3FE-EB624B64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8FF02-C5EE-4D1C-3D11-D4B9C4D7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AEE00-1A90-7D9D-E62D-6BCEE5DB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5023D-7082-B39F-2141-EA0C1D15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8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90DE7-26D6-97B0-3448-EAF6252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41BDC-214B-B38A-0B3E-DB6C389F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5E7196-E03E-ECEF-DA12-B7F5CEFB0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CF077-A5C3-E441-20C6-D09B0D89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3CA28-D451-8FE5-262C-BFBB65C0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D9279-3DBD-6F0C-2AA8-9490CF77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0BE04-21D8-CB61-0FAF-731CC401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9F320-49E5-6637-E75E-69F75914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A629E-888D-4F9F-F16E-BAD246B7F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F75844-53A0-D034-6626-FCF4D5AB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0699DE-5154-991D-CC2A-A8CBBA4A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2BFF56-752F-2F86-1265-A1CFFB45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63A0B4-9B17-C311-5538-E939292A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80E4FB-65D0-DE89-5AC2-00A7F916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3750E-9846-536A-E963-3DFED25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9E294-8C23-9690-62D7-5C2AB5C1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D5F137-2DE3-40A2-C846-B933BF86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DA5F3C-E01E-5CBC-F040-0D37703E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0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1C3BC4-A726-8384-A577-A855689A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AD155E-A845-53D0-71CC-AA0E1A1D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50343-93A9-DF3A-8C3B-6140F673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4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FABBD-9041-9D02-AD3B-F3F1D2B2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BA324-FD5C-9675-0B8A-1CC09AA8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70F31-09B7-D44B-C076-23A9210E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DCD5B-7B55-EB5A-24D9-11EE5420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D0B20-34CD-6E37-9ED4-201C4411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84722-E700-04D0-C4DC-ECF9651C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6A65-4D9B-1D7D-3965-A256F244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4E2EB-5948-5E06-55C3-B49CDC868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ED75-3F04-2DF0-17F5-40C71C84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F1752-FD83-B153-2F44-1C579BAE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939274-1456-5680-BA41-B5A4745A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313E0-51FB-E48E-82DF-0E6820A1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5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252DF3-99F7-929D-B2F9-5CAF8595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8C8D0-5FF8-556C-F2D1-BD34BCAC8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EFF3C-ACFB-2EB4-E47F-ADA650201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1C52-AFB0-4610-9A69-084EB4E31162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918D7-4C5C-75C4-653F-3DA901C7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C34A1-055C-EF0E-DA07-6B9CD11AC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22EE-F707-4211-99F6-1A65BBA6E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8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电子管简介- 123radio">
            <a:extLst>
              <a:ext uri="{FF2B5EF4-FFF2-40B4-BE49-F238E27FC236}">
                <a16:creationId xmlns:a16="http://schemas.microsoft.com/office/drawing/2014/main" id="{CAD31D7D-DAA2-F768-BE7D-C6976CE0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2" y="1458982"/>
            <a:ext cx="1588634" cy="205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晶体管工作原理及用途介绍-技术资讯">
            <a:extLst>
              <a:ext uri="{FF2B5EF4-FFF2-40B4-BE49-F238E27FC236}">
                <a16:creationId xmlns:a16="http://schemas.microsoft.com/office/drawing/2014/main" id="{A9737F23-55CD-88B6-E0E9-FD5E27C72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85" y="1458982"/>
            <a:ext cx="2795586" cy="206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集成电路是什么_dituicyqz的博客-CSDN博客_集成电路和ic">
            <a:extLst>
              <a:ext uri="{FF2B5EF4-FFF2-40B4-BE49-F238E27FC236}">
                <a16:creationId xmlns:a16="http://schemas.microsoft.com/office/drawing/2014/main" id="{7B2F776E-7EC0-8AC0-63B2-3A964278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470" y="1458982"/>
            <a:ext cx="3089501" cy="205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大规模集成电路的定义及分类介绍_处理">
            <a:extLst>
              <a:ext uri="{FF2B5EF4-FFF2-40B4-BE49-F238E27FC236}">
                <a16:creationId xmlns:a16="http://schemas.microsoft.com/office/drawing/2014/main" id="{2571A234-5D07-30BC-B3A4-11F74297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770" y="1458982"/>
            <a:ext cx="3883398" cy="20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598DAF-E846-073E-B895-31C82519B29C}"/>
              </a:ext>
            </a:extLst>
          </p:cNvPr>
          <p:cNvSpPr txBox="1"/>
          <p:nvPr/>
        </p:nvSpPr>
        <p:spPr>
          <a:xfrm>
            <a:off x="374098" y="3630682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电子管</a:t>
            </a:r>
            <a:endParaRPr lang="en-US" altLang="zh-CN" dirty="0"/>
          </a:p>
          <a:p>
            <a:r>
              <a:rPr lang="en-US" altLang="zh-CN" dirty="0"/>
              <a:t>1946 - 1958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360B23-80EE-2C2F-992D-7181371B908B}"/>
              </a:ext>
            </a:extLst>
          </p:cNvPr>
          <p:cNvSpPr txBox="1"/>
          <p:nvPr/>
        </p:nvSpPr>
        <p:spPr>
          <a:xfrm>
            <a:off x="2529469" y="3630681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晶体管</a:t>
            </a:r>
            <a:endParaRPr lang="en-US" altLang="zh-CN" dirty="0"/>
          </a:p>
          <a:p>
            <a:r>
              <a:rPr lang="en-US" altLang="zh-CN" dirty="0"/>
              <a:t>1959 - 1964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5D0C95-B69C-5635-2390-2FCBE006E5AE}"/>
              </a:ext>
            </a:extLst>
          </p:cNvPr>
          <p:cNvSpPr txBox="1"/>
          <p:nvPr/>
        </p:nvSpPr>
        <p:spPr>
          <a:xfrm>
            <a:off x="5680456" y="3630681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集成电路</a:t>
            </a:r>
            <a:endParaRPr lang="en-US" altLang="zh-CN" dirty="0"/>
          </a:p>
          <a:p>
            <a:r>
              <a:rPr lang="en-US" altLang="zh-CN" dirty="0"/>
              <a:t>1965 - 1970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CA40CA-65A6-7F7D-A525-0E6DB0F79F7D}"/>
              </a:ext>
            </a:extLst>
          </p:cNvPr>
          <p:cNvSpPr txBox="1"/>
          <p:nvPr/>
        </p:nvSpPr>
        <p:spPr>
          <a:xfrm>
            <a:off x="9608121" y="363068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超大规模集成电路</a:t>
            </a:r>
            <a:endParaRPr lang="en-US" altLang="zh-CN" dirty="0"/>
          </a:p>
          <a:p>
            <a:r>
              <a:rPr lang="en-US" altLang="zh-CN" dirty="0"/>
              <a:t>1971 – </a:t>
            </a:r>
            <a:r>
              <a:rPr lang="zh-CN" altLang="en-US" dirty="0"/>
              <a:t>至今</a:t>
            </a:r>
          </a:p>
        </p:txBody>
      </p:sp>
    </p:spTree>
    <p:extLst>
      <p:ext uri="{BB962C8B-B14F-4D97-AF65-F5344CB8AC3E}">
        <p14:creationId xmlns:p14="http://schemas.microsoft.com/office/powerpoint/2010/main" val="294400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kainan</dc:creator>
  <cp:lastModifiedBy>wang kainan</cp:lastModifiedBy>
  <cp:revision>1</cp:revision>
  <dcterms:created xsi:type="dcterms:W3CDTF">2023-02-14T01:43:55Z</dcterms:created>
  <dcterms:modified xsi:type="dcterms:W3CDTF">2023-02-14T01:44:10Z</dcterms:modified>
</cp:coreProperties>
</file>