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81231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2561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8390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8338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71376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711263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6906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96211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000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165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3871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1537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8337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592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9772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670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308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BDC4764-F656-4735-9820-9886F8DF1D6A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47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6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EBE0AF4-EAEE-2E58-A83F-691BC552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13" y="-413547"/>
            <a:ext cx="8916218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基於</a:t>
            </a: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CNN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模型分辨</a:t>
            </a: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種動物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8B7854-E1C7-14D6-5D8B-31801AA6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17569B-D05F-5D3A-5214-395CCB9E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12/23/2024</a:t>
            </a:fld>
            <a:endParaRPr lang="en-US" b="0" i="0" kern="1200">
              <a:solidFill>
                <a:schemeClr val="tx2">
                  <a:alpha val="8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0FAD0C-E4EA-E2B8-0B50-6B1D40C4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613745F-4B24-737A-DD7B-6A5D097A3A24}"/>
              </a:ext>
            </a:extLst>
          </p:cNvPr>
          <p:cNvSpPr txBox="1"/>
          <p:nvPr/>
        </p:nvSpPr>
        <p:spPr>
          <a:xfrm>
            <a:off x="1704925" y="4953000"/>
            <a:ext cx="3490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U11116027</a:t>
            </a:r>
            <a:r>
              <a:rPr lang="zh-TW" altLang="en-US" sz="2800" dirty="0"/>
              <a:t>陳宣維</a:t>
            </a:r>
          </a:p>
        </p:txBody>
      </p:sp>
    </p:spTree>
    <p:extLst>
      <p:ext uri="{BB962C8B-B14F-4D97-AF65-F5344CB8AC3E}">
        <p14:creationId xmlns:p14="http://schemas.microsoft.com/office/powerpoint/2010/main" val="270171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2E9F33-29E7-B6EC-23E2-A3DA30E63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C7EDCD81-00CA-6259-CD12-A61E7FC16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98C512EE-E060-99BE-51FC-5F64CB400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DDD001-7904-9B83-AEA8-7D16BFEF5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61E84C-260C-8B8E-487D-A27506880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CF85A1-4BD3-29B3-0731-86159C1A1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45750E8-AD65-A002-60B4-9110C6F55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A4DFA-2666-1220-4044-EAB8FC102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B23D01-6A34-0154-1478-FD420481A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B68688-69B6-5E3C-2E3F-BB537399C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AC3064A-0D61-5EA1-0A3A-EE31B8C5D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6">
              <a:extLst>
                <a:ext uri="{FF2B5EF4-FFF2-40B4-BE49-F238E27FC236}">
                  <a16:creationId xmlns:a16="http://schemas.microsoft.com/office/drawing/2014/main" id="{878286A2-96D7-B4C3-BDCA-D67BCABE5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B6D446-2E60-76C8-F91F-E48C3B794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AA0C698-C320-3527-0047-69D8A9D3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298" y="2263234"/>
            <a:ext cx="3993489" cy="13960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展示程式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B03790-0B75-5C6E-FE32-3A810574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DA454B-C89A-1578-AE67-9453CAFD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12/23/2024</a:t>
            </a:fld>
            <a:endParaRPr lang="en-US" b="0" i="0" kern="1200">
              <a:solidFill>
                <a:schemeClr val="tx2">
                  <a:alpha val="8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8C58AA-FBE4-D383-A5F3-B77EFBC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09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9A0DD3-25FA-EC27-B064-7701C2F6E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981F5025-13F0-B461-1A7A-F970EBADC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4789CD12-2223-8D23-0D79-1B48A2E5F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5F717D-E1B4-02C1-55E3-BC2B84E46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325A1B-9024-0906-2353-96EADB322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9FB29-F48D-F570-2CE9-507B89F76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3871FD-D262-2B97-3C2D-764A3A73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F36452-985B-CDD0-CB5E-3C40EBD86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552B38-4307-7EB7-6958-3027A13BD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B97DBF6-201C-EB1D-6BF0-8796AB0AF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EA30DEE-C5F1-E5B7-1D14-22182B448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6">
              <a:extLst>
                <a:ext uri="{FF2B5EF4-FFF2-40B4-BE49-F238E27FC236}">
                  <a16:creationId xmlns:a16="http://schemas.microsoft.com/office/drawing/2014/main" id="{66CC210A-0BB2-1E27-8130-37B6B4F8A7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32FB37-DF8D-0CB4-8B8D-E6FD13D55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F5A0B5-092D-0511-CCDB-B716F4F4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82F92B-2832-FF82-25EE-24827875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12/23/2024</a:t>
            </a:fld>
            <a:endParaRPr lang="en-US" b="0" i="0" kern="1200">
              <a:solidFill>
                <a:schemeClr val="tx2">
                  <a:alpha val="8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EFB058-6A32-2160-B7E4-00AFC71E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B482803-0029-16AD-1364-69ECD2E96D47}"/>
              </a:ext>
            </a:extLst>
          </p:cNvPr>
          <p:cNvSpPr txBox="1"/>
          <p:nvPr/>
        </p:nvSpPr>
        <p:spPr>
          <a:xfrm>
            <a:off x="2973723" y="5118599"/>
            <a:ext cx="3490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gpu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42B17F1-77BE-D38A-511B-5E4DF9968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55" y="666465"/>
            <a:ext cx="6982799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3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D5826C-A2B0-842C-8BAD-84DB6806A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AFF9ABE1-7928-3ADA-2D21-14752596E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90470B31-8ED6-4BAE-616E-6AD27469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233DB7-F5C9-8E45-DCE2-7B60CA6B9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999FE8-A93E-11B4-AAB1-1BAA0CEBA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DB7B4C-6CE2-0573-69E1-FAB0BDEF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F765E6-D489-5FE9-B518-5B5AA2EE0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C264C32-6DB1-778F-D42E-0B7A2D993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330A1E-D1F7-BDA5-302A-618D92850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7AFCB5-451A-EABF-9153-D85F91995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4BFC75B-7803-2B6A-AFDF-F33C267D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6">
              <a:extLst>
                <a:ext uri="{FF2B5EF4-FFF2-40B4-BE49-F238E27FC236}">
                  <a16:creationId xmlns:a16="http://schemas.microsoft.com/office/drawing/2014/main" id="{236B017C-EEB7-CC7E-C29C-F8F2B392C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15B6BE5-8282-8D9A-120C-84499C475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F98477-5FD5-E96B-9617-4FEBF603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487306-CE4D-F182-2AA5-68BB0654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12/23/2024</a:t>
            </a:fld>
            <a:endParaRPr lang="en-US" b="0" i="0" kern="1200">
              <a:solidFill>
                <a:schemeClr val="tx2">
                  <a:alpha val="8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2969C3-79A7-0505-8126-13B58310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4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065411A-7B84-5696-04B8-6C093EAFD0EC}"/>
              </a:ext>
            </a:extLst>
          </p:cNvPr>
          <p:cNvSpPr txBox="1"/>
          <p:nvPr/>
        </p:nvSpPr>
        <p:spPr>
          <a:xfrm>
            <a:off x="3845386" y="5596032"/>
            <a:ext cx="3490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定義資料集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307EB37-7008-7D39-DEF6-98CA7709D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02718"/>
            <a:ext cx="8717887" cy="508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2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97539B-C2F9-1A03-1A88-FA15D468C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32BB28B9-5987-17CF-D636-EFB1E4D6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BE535946-9BFA-ABE9-28F4-0BCB02B1D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2CC37E-3278-8924-93CB-01A9D85CC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BE87DE-F7C5-A0B9-47B2-6352A6D64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1A892B-8C58-BBBB-8063-2F2294789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69BB827-1143-888F-8085-9E935CAB8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E26D4C2-A1FF-9283-0C3F-0D3019511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B910DA-7FAB-1B43-4161-12F9A9652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F6B4075-7D13-BECA-C282-D991410A1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272B410-4D4E-98C6-7D45-D142458E0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6">
              <a:extLst>
                <a:ext uri="{FF2B5EF4-FFF2-40B4-BE49-F238E27FC236}">
                  <a16:creationId xmlns:a16="http://schemas.microsoft.com/office/drawing/2014/main" id="{13307342-537F-86F2-8B93-B68E5F24B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B6D97C6-3790-E2BA-0AF4-ED1B4BF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3BA75D-829C-2429-F78B-7A3CFF96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C6DD5C-65D6-FD01-E2B6-46C49D69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12/23/2024</a:t>
            </a:fld>
            <a:endParaRPr lang="en-US" b="0" i="0" kern="1200">
              <a:solidFill>
                <a:schemeClr val="tx2">
                  <a:alpha val="8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8BCB92-A49E-7989-6F1F-B766E0CB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E194640-5ACE-C40C-FCCB-C1AAD31F164A}"/>
              </a:ext>
            </a:extLst>
          </p:cNvPr>
          <p:cNvSpPr txBox="1"/>
          <p:nvPr/>
        </p:nvSpPr>
        <p:spPr>
          <a:xfrm>
            <a:off x="3450150" y="5478354"/>
            <a:ext cx="3490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建立資料集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BAE5D65-936D-71C0-C06A-F23F94700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96388"/>
            <a:ext cx="8211373" cy="47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2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558883-9D26-CAD6-F31E-1E6E16E50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0781C341-AFB0-BA5A-BC9F-69FAF23C1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ED8B56BC-6806-C71E-5A2D-B7114D03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F5C546-F1C4-056B-2030-8C1815286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4EBC6C-EF72-822C-ED99-056393BA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884C2D-A948-7308-AF21-E43565A8F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336AE3C-BB90-B66F-6B2D-360461A6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4E7447-5C5E-1AC7-38DB-84CF31B0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B17B7DE-284B-C50B-139D-5160895C7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EEED380-2B79-329B-B434-ECBF32D2F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1CF374C-2384-3821-EB7A-D63E8DA71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6">
              <a:extLst>
                <a:ext uri="{FF2B5EF4-FFF2-40B4-BE49-F238E27FC236}">
                  <a16:creationId xmlns:a16="http://schemas.microsoft.com/office/drawing/2014/main" id="{92E37A42-50A4-8FCA-BD68-528EF2246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60577BB-E7D7-605F-753D-7E7F7BCAB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4163A7-85C8-673F-EF04-25AEBF31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28F91F-582B-64BD-E37E-327EB329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12/23/2024</a:t>
            </a:fld>
            <a:endParaRPr lang="en-US" b="0" i="0" kern="1200">
              <a:solidFill>
                <a:schemeClr val="tx2">
                  <a:alpha val="8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D4A550-991F-0071-53C7-BCF51B73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8779BB-1D13-D81F-EF83-3AFE38C5D88D}"/>
              </a:ext>
            </a:extLst>
          </p:cNvPr>
          <p:cNvSpPr txBox="1"/>
          <p:nvPr/>
        </p:nvSpPr>
        <p:spPr>
          <a:xfrm>
            <a:off x="3596027" y="5623932"/>
            <a:ext cx="3490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建立模型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2806901-2B94-5F08-0319-596B4825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70" y="340450"/>
            <a:ext cx="7925673" cy="500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2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FBFBDA-B748-F5F8-AD2E-674C9DA62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9297E5F7-43B0-BE90-C3D8-89B520D58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AA6ABCDD-8917-A145-DEAE-04B53D945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665A1E-EBB3-93FD-AED9-4EC18324A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9676C9-B5A0-AAF7-22EA-77CE601D6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4C4069-2F91-41C9-81F3-6424F9341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9DAE3EE-7EE6-8A75-464C-CE11647D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5C5E5A-5E02-B11F-5146-EE77EB330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517B17-6B40-79DF-D7C8-C81B89F47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B4A4910-723E-0A95-5508-89944AAAF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6B7E8E8-2185-F920-8BE9-5D6C17772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6">
              <a:extLst>
                <a:ext uri="{FF2B5EF4-FFF2-40B4-BE49-F238E27FC236}">
                  <a16:creationId xmlns:a16="http://schemas.microsoft.com/office/drawing/2014/main" id="{39C88543-4671-4962-38A5-5C86FC0BC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780D453-041C-DA12-62E8-5E31DB86F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6D0545-CBAD-E05C-D95F-B6E8F79C1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B6B183-9F22-739C-A8CB-3190A20F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12/23/2024</a:t>
            </a:fld>
            <a:endParaRPr lang="en-US" b="0" i="0" kern="1200">
              <a:solidFill>
                <a:schemeClr val="tx2">
                  <a:alpha val="8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460366-FA5B-1FD0-54FC-915D98B2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C69AD14-B1BA-29A0-A4BC-50DC3B77C387}"/>
              </a:ext>
            </a:extLst>
          </p:cNvPr>
          <p:cNvSpPr txBox="1"/>
          <p:nvPr/>
        </p:nvSpPr>
        <p:spPr>
          <a:xfrm>
            <a:off x="3596027" y="5452468"/>
            <a:ext cx="3490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訓練模型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DF2567D-352E-2AAE-041B-420750477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32" y="481904"/>
            <a:ext cx="8533832" cy="458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6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A6141E-BD9D-0967-759C-CEECF82E5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53CB06FE-643F-6179-069B-0819A7B1A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9E22D6B0-4C68-FD27-C5C8-1EF5BF81E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D05AE3-97CB-3CE9-2523-3EAFF0CE1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B408E2-7D90-E685-AD27-43258A0C1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573BC9-9EE8-6FA0-BC75-C8D1C07E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1B2D598-B5AD-2F47-2926-50AEE16A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376B3DE-13D0-33E7-264A-06CF79C7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F5EF8A-CCC6-5829-B3FF-92367FB1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15D60-0B72-AF5F-09F7-E80D37FC7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FB5EE6A-7AEA-7986-2576-DB0136B4A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6">
              <a:extLst>
                <a:ext uri="{FF2B5EF4-FFF2-40B4-BE49-F238E27FC236}">
                  <a16:creationId xmlns:a16="http://schemas.microsoft.com/office/drawing/2014/main" id="{5848A239-F8BA-4798-DCF8-3113116CF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0218C16-65A4-C3FC-0C77-143832846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0777BE-37C6-C204-2150-AB305C9B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98F63A-ACDF-CEF5-5C09-D854ECD3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b="0" i="0" kern="1200">
                <a:solidFill>
                  <a:schemeClr val="tx2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12/23/2024</a:t>
            </a:fld>
            <a:endParaRPr lang="en-US" b="0" i="0" kern="1200">
              <a:solidFill>
                <a:schemeClr val="tx2">
                  <a:alpha val="8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CC11B3-5964-2D0F-EC0A-C5B2091D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80B570-17B2-662A-F150-88C0111E1191}"/>
              </a:ext>
            </a:extLst>
          </p:cNvPr>
          <p:cNvSpPr txBox="1"/>
          <p:nvPr/>
        </p:nvSpPr>
        <p:spPr>
          <a:xfrm>
            <a:off x="4156466" y="5141883"/>
            <a:ext cx="3490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評估模型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44A9EC3-4223-8D26-FC23-D5BE4E4A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52" y="1160615"/>
            <a:ext cx="8889979" cy="308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98580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</TotalTime>
  <Words>68</Words>
  <Application>Microsoft Office PowerPoint</Application>
  <PresentationFormat>寬螢幕</PresentationFormat>
  <Paragraphs>33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標楷體</vt:lpstr>
      <vt:lpstr>Century Gothic</vt:lpstr>
      <vt:lpstr>Wingdings 3</vt:lpstr>
      <vt:lpstr>切割線</vt:lpstr>
      <vt:lpstr>基於CNN模型分辨2種動物</vt:lpstr>
      <vt:lpstr>展示程式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宣維 陳</dc:creator>
  <cp:lastModifiedBy>宣維 陳</cp:lastModifiedBy>
  <cp:revision>2</cp:revision>
  <dcterms:created xsi:type="dcterms:W3CDTF">2024-12-23T06:26:38Z</dcterms:created>
  <dcterms:modified xsi:type="dcterms:W3CDTF">2024-12-23T07:00:26Z</dcterms:modified>
</cp:coreProperties>
</file>