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Toll Based System Simulation Using Python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Project Report By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Krishna Prasad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Arya V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Mohammed Zulal 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Outcomes: Accurate creation of toll zones, precise detection of vehicle entry/exit, and accurate toll charge computation.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Simulated real-time vehicle traffic and analyzed toll system features before real system implementation.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Python: SimPy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GeoPandas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Shapely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W3Schools: Pandas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Vidhya: Matplotlib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GPS-based toll system simulation using Python, including vehicle movement in toll zones, distance calculation, toll computation, and payment processing using various Python libraries.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components: vehicle movement in toll zones, distance calculation, toll computation, and payment processing.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libraries: SimPy, GeoPandas, Shapely, GeoPy, Pandas, Matplotlib, Folium.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 Practice programming and transportation systems with real-world Python library applications.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Advancement of GPS Technology: Integration into transportation systems for efficient road network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Aim: Simulate a GPS-based toll system for first to fourth semester students.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Outcome: Practical experience in transportation systems and reinforcement of theoretical knowledge.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Components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Movement Simulation: Speed and stops along routes.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Toll Zone Definition: Using GeoPandas and Shapely to define boundaries.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Calculation: Using GeoPy for calculating distance within toll zones.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Toll Calculation: Based on distance and other factors.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Simulation: Using SimPy to simulate the payment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Python Libraries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SimPy: Discrete event simulation.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GeoPandas and Shapely: Geographic data handling and manipulation.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GeoPy: Geocoding and distance calculation.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Pandas: Data manipulation and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Matplotlib: Data visualization.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Folium: Interactive maps for visualizing routes and toll zones.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Process: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movement along predefined routes.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and detection of toll zones.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of distances traveled within toll zones.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of applicable tolls.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payment transactions.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Encountered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geographic boundaries accurately.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distance calculation within toll zones.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modeling of the toll payment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large datasets and ensuring seamless component integration.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clear visual representations.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efficient simulation with complex calculations.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and resolving errors in the simulation environment.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Prospects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dynamic pricing strategies.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real-time traffic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Extending simulation to larger geographic areas.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machine learning for traffic prediction and route optimization.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 more interactive user interface.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with smart city infrastructure for automated toll collection.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Real-time toll collection and vehicle movement simulation.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Outcome: Improved understanding of toll systems and potential for future research.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Work: Enhancements with real-time data and advanced pricing methods.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