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06-B1DF-4838-8F6D-ABC2A5BDDE8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421F-163A-4F68-B38C-12EBF749A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322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06-B1DF-4838-8F6D-ABC2A5BDDE8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421F-163A-4F68-B38C-12EBF749A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229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06-B1DF-4838-8F6D-ABC2A5BDDE8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421F-163A-4F68-B38C-12EBF749A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61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06-B1DF-4838-8F6D-ABC2A5BDDE8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421F-163A-4F68-B38C-12EBF749A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439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06-B1DF-4838-8F6D-ABC2A5BDDE8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421F-163A-4F68-B38C-12EBF749A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81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06-B1DF-4838-8F6D-ABC2A5BDDE8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421F-163A-4F68-B38C-12EBF749A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8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06-B1DF-4838-8F6D-ABC2A5BDDE8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421F-163A-4F68-B38C-12EBF749A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062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06-B1DF-4838-8F6D-ABC2A5BDDE8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421F-163A-4F68-B38C-12EBF749A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3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06-B1DF-4838-8F6D-ABC2A5BDDE8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421F-163A-4F68-B38C-12EBF749A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272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06-B1DF-4838-8F6D-ABC2A5BDDE8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421F-163A-4F68-B38C-12EBF749A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43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06-B1DF-4838-8F6D-ABC2A5BDDE8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421F-163A-4F68-B38C-12EBF749A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5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A2906-B1DF-4838-8F6D-ABC2A5BDDE8F}" type="datetimeFigureOut">
              <a:rPr lang="en-SG" smtClean="0"/>
              <a:t>30/8/2018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421F-163A-4F68-B38C-12EBF749A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0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2247" y="1230284"/>
            <a:ext cx="2610197" cy="1197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Home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942110" y="3904212"/>
            <a:ext cx="2610197" cy="1197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Menu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472247" y="3904212"/>
            <a:ext cx="2610197" cy="1197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Music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8002385" y="3904212"/>
            <a:ext cx="2610197" cy="1197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Jobs</a:t>
            </a:r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5777346" y="2427316"/>
            <a:ext cx="0" cy="147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5" idx="0"/>
          </p:cNvCxnSpPr>
          <p:nvPr/>
        </p:nvCxnSpPr>
        <p:spPr>
          <a:xfrm rot="5400000">
            <a:off x="3273830" y="1400696"/>
            <a:ext cx="1476896" cy="3530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7" idx="0"/>
          </p:cNvCxnSpPr>
          <p:nvPr/>
        </p:nvCxnSpPr>
        <p:spPr>
          <a:xfrm rot="16200000" flipH="1">
            <a:off x="6803967" y="1400695"/>
            <a:ext cx="1476896" cy="3530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895" y="490451"/>
            <a:ext cx="364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Site Map for </a:t>
            </a:r>
            <a:r>
              <a:rPr lang="en-SG" dirty="0" err="1" smtClean="0"/>
              <a:t>JavaJam</a:t>
            </a:r>
            <a:r>
              <a:rPr lang="en-SG" dirty="0" smtClean="0"/>
              <a:t> Coffee House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14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#KIMBERLY LIE ZI YING#</dc:creator>
  <cp:lastModifiedBy>#KIMBERLY LIE ZI YING#</cp:lastModifiedBy>
  <cp:revision>1</cp:revision>
  <dcterms:created xsi:type="dcterms:W3CDTF">2018-08-30T05:36:15Z</dcterms:created>
  <dcterms:modified xsi:type="dcterms:W3CDTF">2018-08-30T05:36:33Z</dcterms:modified>
</cp:coreProperties>
</file>