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AB63-36B6-E94B-A833-6B9B558C731F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2FF4-2D96-CF46-A330-3B9E6BA9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AB63-36B6-E94B-A833-6B9B558C731F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2FF4-2D96-CF46-A330-3B9E6BA9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AB63-36B6-E94B-A833-6B9B558C731F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2FF4-2D96-CF46-A330-3B9E6BA9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0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AB63-36B6-E94B-A833-6B9B558C731F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2FF4-2D96-CF46-A330-3B9E6BA9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AB63-36B6-E94B-A833-6B9B558C731F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2FF4-2D96-CF46-A330-3B9E6BA9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4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AB63-36B6-E94B-A833-6B9B558C731F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2FF4-2D96-CF46-A330-3B9E6BA9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9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AB63-36B6-E94B-A833-6B9B558C731F}" type="datetimeFigureOut">
              <a:rPr lang="en-US" smtClean="0"/>
              <a:t>8/23/18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2FF4-2D96-CF46-A330-3B9E6BA9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2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AB63-36B6-E94B-A833-6B9B558C731F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2FF4-2D96-CF46-A330-3B9E6BA9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7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AB63-36B6-E94B-A833-6B9B558C731F}" type="datetimeFigureOut">
              <a:rPr lang="en-US" smtClean="0"/>
              <a:t>8/23/18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2FF4-2D96-CF46-A330-3B9E6BA9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AB63-36B6-E94B-A833-6B9B558C731F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2FF4-2D96-CF46-A330-3B9E6BA9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2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AB63-36B6-E94B-A833-6B9B558C731F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2FF4-2D96-CF46-A330-3B9E6BA9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5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3AB63-36B6-E94B-A833-6B9B558C731F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A2FF4-2D96-CF46-A330-3B9E6BA9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9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1530" y="1609244"/>
            <a:ext cx="3264060" cy="11111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90704" y="4080439"/>
            <a:ext cx="3264060" cy="11111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21530" y="4080439"/>
            <a:ext cx="3264060" cy="11111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2356" y="4080439"/>
            <a:ext cx="3264060" cy="11111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84386" y="3576940"/>
            <a:ext cx="7338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03491" y="1903218"/>
            <a:ext cx="1100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Home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834317" y="4374413"/>
            <a:ext cx="1100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Menu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503490" y="4374413"/>
            <a:ext cx="1100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Music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9301297" y="4374413"/>
            <a:ext cx="842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Jobs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47241" y="473658"/>
            <a:ext cx="332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Site Map for Case Study (Part 1)</a:t>
            </a:r>
            <a:endParaRPr lang="en-US"/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2384386" y="3576940"/>
            <a:ext cx="0" cy="50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6" idx="0"/>
          </p:cNvCxnSpPr>
          <p:nvPr/>
        </p:nvCxnSpPr>
        <p:spPr>
          <a:xfrm>
            <a:off x="6053560" y="2720413"/>
            <a:ext cx="0" cy="136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>
            <a:off x="9722734" y="3576940"/>
            <a:ext cx="0" cy="50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61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#KIMBERLY LIE ZI YING#</dc:creator>
  <cp:lastModifiedBy>#KIMBERLY LIE ZI YING#</cp:lastModifiedBy>
  <cp:revision>2</cp:revision>
  <dcterms:created xsi:type="dcterms:W3CDTF">2018-08-22T17:02:34Z</dcterms:created>
  <dcterms:modified xsi:type="dcterms:W3CDTF">2018-08-23T14:59:52Z</dcterms:modified>
</cp:coreProperties>
</file>