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1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451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52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2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4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41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25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6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71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8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34A8-05B3-4148-A0DD-DA1899630814}" type="datetimeFigureOut">
              <a:rPr lang="en-SG" smtClean="0"/>
              <a:t>15/7/2015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4602-2E55-476B-B86C-F40D8D984E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86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8" y="708338"/>
            <a:ext cx="11963158" cy="67259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448540" y="3647939"/>
            <a:ext cx="450761" cy="43788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3078051" y="270456"/>
            <a:ext cx="43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PARK 1 – Nearer to the MRT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5456095" y="3422558"/>
            <a:ext cx="326520" cy="44432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6838682" y="2971796"/>
            <a:ext cx="450761" cy="45076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P3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9592613" y="4946559"/>
            <a:ext cx="450761" cy="43788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P4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8639575" y="4154372"/>
            <a:ext cx="450761" cy="43788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P5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7787423" y="4085822"/>
            <a:ext cx="450761" cy="437883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P6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6252690" y="4817771"/>
            <a:ext cx="379929" cy="449688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P7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7190248" y="3491108"/>
            <a:ext cx="379929" cy="449688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P8</a:t>
            </a:r>
            <a:endParaRPr lang="en-SG" dirty="0"/>
          </a:p>
        </p:txBody>
      </p:sp>
      <p:sp>
        <p:nvSpPr>
          <p:cNvPr id="15" name="Oval 14"/>
          <p:cNvSpPr/>
          <p:nvPr/>
        </p:nvSpPr>
        <p:spPr>
          <a:xfrm>
            <a:off x="6408928" y="3715952"/>
            <a:ext cx="379929" cy="449688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P9</a:t>
            </a:r>
            <a:endParaRPr lang="en-SG" dirty="0"/>
          </a:p>
        </p:txBody>
      </p:sp>
      <p:sp>
        <p:nvSpPr>
          <p:cNvPr id="16" name="Oval 15"/>
          <p:cNvSpPr/>
          <p:nvPr/>
        </p:nvSpPr>
        <p:spPr>
          <a:xfrm>
            <a:off x="4552224" y="2691686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P10</a:t>
            </a:r>
            <a:endParaRPr lang="en-SG" dirty="0"/>
          </a:p>
        </p:txBody>
      </p:sp>
      <p:sp>
        <p:nvSpPr>
          <p:cNvPr id="17" name="Oval 16"/>
          <p:cNvSpPr/>
          <p:nvPr/>
        </p:nvSpPr>
        <p:spPr>
          <a:xfrm>
            <a:off x="4122674" y="2691686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P11</a:t>
            </a:r>
            <a:endParaRPr lang="en-SG" dirty="0"/>
          </a:p>
        </p:txBody>
      </p:sp>
      <p:sp>
        <p:nvSpPr>
          <p:cNvPr id="18" name="Oval 17"/>
          <p:cNvSpPr/>
          <p:nvPr/>
        </p:nvSpPr>
        <p:spPr>
          <a:xfrm>
            <a:off x="9626702" y="6160000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P12</a:t>
            </a:r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7229500" y="4640563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P13</a:t>
            </a:r>
            <a:endParaRPr lang="en-SG" dirty="0"/>
          </a:p>
        </p:txBody>
      </p:sp>
      <p:sp>
        <p:nvSpPr>
          <p:cNvPr id="20" name="Oval 19"/>
          <p:cNvSpPr/>
          <p:nvPr/>
        </p:nvSpPr>
        <p:spPr>
          <a:xfrm>
            <a:off x="8210441" y="3258691"/>
            <a:ext cx="225838" cy="6980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P14</a:t>
            </a:r>
            <a:endParaRPr lang="en-SG" dirty="0"/>
          </a:p>
        </p:txBody>
      </p:sp>
      <p:sp>
        <p:nvSpPr>
          <p:cNvPr id="21" name="Oval 20"/>
          <p:cNvSpPr/>
          <p:nvPr/>
        </p:nvSpPr>
        <p:spPr>
          <a:xfrm>
            <a:off x="10161396" y="5711657"/>
            <a:ext cx="244734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P23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6130961" y="3258887"/>
            <a:ext cx="170700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P26</a:t>
            </a:r>
            <a:endParaRPr lang="en-SG" dirty="0"/>
          </a:p>
        </p:txBody>
      </p:sp>
      <p:sp>
        <p:nvSpPr>
          <p:cNvPr id="23" name="Oval 22"/>
          <p:cNvSpPr/>
          <p:nvPr/>
        </p:nvSpPr>
        <p:spPr>
          <a:xfrm>
            <a:off x="5242375" y="2918272"/>
            <a:ext cx="781320" cy="449688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P28</a:t>
            </a:r>
            <a:endParaRPr lang="en-SG" dirty="0"/>
          </a:p>
        </p:txBody>
      </p:sp>
      <p:sp>
        <p:nvSpPr>
          <p:cNvPr id="24" name="Oval 23"/>
          <p:cNvSpPr/>
          <p:nvPr/>
        </p:nvSpPr>
        <p:spPr>
          <a:xfrm>
            <a:off x="6771681" y="4002231"/>
            <a:ext cx="798495" cy="449688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P29</a:t>
            </a:r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6838682" y="3389686"/>
            <a:ext cx="488242" cy="567005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P30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566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5" y="274818"/>
            <a:ext cx="11482110" cy="6455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6535" y="-94514"/>
            <a:ext cx="43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PARK 2 – Further away from the MRT</a:t>
            </a:r>
            <a:endParaRPr lang="en-SG" dirty="0"/>
          </a:p>
        </p:txBody>
      </p:sp>
      <p:sp>
        <p:nvSpPr>
          <p:cNvPr id="6" name="Oval 5"/>
          <p:cNvSpPr/>
          <p:nvPr/>
        </p:nvSpPr>
        <p:spPr>
          <a:xfrm>
            <a:off x="8242479" y="3206839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P15</a:t>
            </a:r>
            <a:endParaRPr lang="en-SG" dirty="0"/>
          </a:p>
        </p:txBody>
      </p:sp>
      <p:sp>
        <p:nvSpPr>
          <p:cNvPr id="7" name="Oval 6"/>
          <p:cNvSpPr/>
          <p:nvPr/>
        </p:nvSpPr>
        <p:spPr>
          <a:xfrm>
            <a:off x="8150181" y="3808391"/>
            <a:ext cx="414269" cy="506031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P16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9128975" y="3975815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P17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9740601" y="4208036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P18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10229234" y="3901495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P19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10169939" y="4365937"/>
            <a:ext cx="412741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P20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10599277" y="4440257"/>
            <a:ext cx="347458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37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150" y="0"/>
            <a:ext cx="13011150" cy="731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99254" y="3963739"/>
            <a:ext cx="206098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P22</a:t>
            </a:r>
            <a:endParaRPr lang="en-SG" dirty="0"/>
          </a:p>
        </p:txBody>
      </p:sp>
      <p:sp>
        <p:nvSpPr>
          <p:cNvPr id="7" name="Oval 6"/>
          <p:cNvSpPr/>
          <p:nvPr/>
        </p:nvSpPr>
        <p:spPr>
          <a:xfrm>
            <a:off x="7731470" y="4499839"/>
            <a:ext cx="871617" cy="196611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P24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7483061" y="4232445"/>
            <a:ext cx="170700" cy="464442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P25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7302303" y="4892623"/>
            <a:ext cx="1481071" cy="117259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P27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365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heng</dc:creator>
  <cp:lastModifiedBy>angela heng</cp:lastModifiedBy>
  <cp:revision>33</cp:revision>
  <dcterms:created xsi:type="dcterms:W3CDTF">2015-07-14T10:29:42Z</dcterms:created>
  <dcterms:modified xsi:type="dcterms:W3CDTF">2015-07-15T06:51:45Z</dcterms:modified>
</cp:coreProperties>
</file>