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0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4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60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0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24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7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35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9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3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7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D593-591D-4E49-B082-8D8C41144806}" type="datetimeFigureOut">
              <a:rPr lang="en-SG" smtClean="0"/>
              <a:t>27/5/2013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33DC-B8DC-47C9-ACF2-A00C1B19E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9091" y="764704"/>
            <a:ext cx="807937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755576" y="1340768"/>
            <a:ext cx="5904656" cy="2664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541299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5195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Search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69091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Home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2472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 smtClean="0"/>
              <a:t>Picture] (Random stall of the day)</a:t>
            </a:r>
            <a:endParaRPr lang="en-SG" sz="2000" dirty="0"/>
          </a:p>
        </p:txBody>
      </p:sp>
      <p:sp>
        <p:nvSpPr>
          <p:cNvPr id="10" name="Rectangle 9"/>
          <p:cNvSpPr/>
          <p:nvPr/>
        </p:nvSpPr>
        <p:spPr>
          <a:xfrm>
            <a:off x="755576" y="4221088"/>
            <a:ext cx="2808312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79912" y="4221088"/>
            <a:ext cx="2880320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1115616" y="501491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[Text][Picture] (Featured review 1)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175956" y="50131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[Text][Picture] (Featured review 2)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948264" y="1412776"/>
            <a:ext cx="1800200" cy="5256584"/>
          </a:xfrm>
          <a:prstGeom prst="roundRect">
            <a:avLst>
              <a:gd name="adj" fmla="val 222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7236296" y="18448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(Sidebar links for login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2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9091" y="764704"/>
            <a:ext cx="807937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27584" y="1556792"/>
            <a:ext cx="5746163" cy="230425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541299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5195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Search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69091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Home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210643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[Text] (Search with filters/conditions)</a:t>
            </a:r>
            <a:endParaRPr lang="en-SG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6948264" y="1412776"/>
            <a:ext cx="1800200" cy="5256584"/>
          </a:xfrm>
          <a:prstGeom prst="roundRect">
            <a:avLst>
              <a:gd name="adj" fmla="val 222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7236296" y="18448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(Sidebar links for login etc.)</a:t>
            </a:r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4860032" y="3140968"/>
            <a:ext cx="1440160" cy="5040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958184" y="32083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Search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93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9091" y="764704"/>
            <a:ext cx="807937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541299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5195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Search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69091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Home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755576" y="1556792"/>
            <a:ext cx="5746163" cy="1296144"/>
            <a:chOff x="827584" y="1556792"/>
            <a:chExt cx="5746163" cy="1296144"/>
          </a:xfrm>
        </p:grpSpPr>
        <p:sp>
          <p:nvSpPr>
            <p:cNvPr id="8" name="Rectangle 7"/>
            <p:cNvSpPr/>
            <p:nvPr/>
          </p:nvSpPr>
          <p:spPr>
            <a:xfrm>
              <a:off x="827584" y="1556792"/>
              <a:ext cx="5746163" cy="12961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5656" y="1844824"/>
              <a:ext cx="4248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hlinkClick r:id="rId3" action="ppaction://hlinksldjump"/>
                </a:rPr>
                <a:t>[Picture][Text]</a:t>
              </a:r>
            </a:p>
            <a:p>
              <a:r>
                <a:rPr lang="en-US" sz="2000" dirty="0" smtClean="0">
                  <a:hlinkClick r:id="rId3" action="ppaction://hlinksldjump"/>
                </a:rPr>
                <a:t>(Search result 1 with short description)</a:t>
              </a:r>
              <a:endParaRPr lang="en-SG" sz="20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948264" y="1412776"/>
            <a:ext cx="1800200" cy="5256584"/>
          </a:xfrm>
          <a:prstGeom prst="roundRect">
            <a:avLst>
              <a:gd name="adj" fmla="val 222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7236296" y="18448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(Sidebar links for login etc.)</a:t>
            </a: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770053" y="3212976"/>
            <a:ext cx="5746163" cy="1296144"/>
            <a:chOff x="827584" y="1764432"/>
            <a:chExt cx="5746163" cy="1296144"/>
          </a:xfrm>
        </p:grpSpPr>
        <p:sp>
          <p:nvSpPr>
            <p:cNvPr id="16" name="Rectangle 15"/>
            <p:cNvSpPr/>
            <p:nvPr/>
          </p:nvSpPr>
          <p:spPr>
            <a:xfrm>
              <a:off x="827584" y="1764432"/>
              <a:ext cx="5746163" cy="12961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5656" y="1992650"/>
              <a:ext cx="4248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hlinkClick r:id="rId3" action="ppaction://hlinksldjump"/>
                </a:rPr>
                <a:t>[Picture][Text]</a:t>
              </a:r>
            </a:p>
            <a:p>
              <a:r>
                <a:rPr lang="en-US" sz="2000" dirty="0" smtClean="0">
                  <a:hlinkClick r:id="rId3" action="ppaction://hlinksldjump"/>
                </a:rPr>
                <a:t>(Search result 2 with short description)</a:t>
              </a:r>
              <a:endParaRPr lang="en-SG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0053" y="4941168"/>
            <a:ext cx="5746163" cy="1296144"/>
            <a:chOff x="827584" y="1556792"/>
            <a:chExt cx="5746163" cy="1296144"/>
          </a:xfrm>
        </p:grpSpPr>
        <p:sp>
          <p:nvSpPr>
            <p:cNvPr id="19" name="Rectangle 18"/>
            <p:cNvSpPr/>
            <p:nvPr/>
          </p:nvSpPr>
          <p:spPr>
            <a:xfrm>
              <a:off x="827584" y="1556792"/>
              <a:ext cx="5746163" cy="12961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656" y="1844824"/>
              <a:ext cx="4248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hlinkClick r:id="rId3" action="ppaction://hlinksldjump"/>
                </a:rPr>
                <a:t>[Picture][Text]</a:t>
              </a:r>
            </a:p>
            <a:p>
              <a:r>
                <a:rPr lang="en-US" sz="2000" dirty="0" smtClean="0">
                  <a:hlinkClick r:id="rId3" action="ppaction://hlinksldjump"/>
                </a:rPr>
                <a:t>(Search result 3 with short description)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1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9091" y="764704"/>
            <a:ext cx="8079373" cy="369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755576" y="1340768"/>
            <a:ext cx="5904656" cy="1944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541299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5195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Search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69091" y="764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Home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209278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dirty="0" smtClean="0"/>
              <a:t>Picture] (Stall front?)</a:t>
            </a:r>
            <a:endParaRPr lang="en-SG" sz="2000" dirty="0"/>
          </a:p>
        </p:txBody>
      </p:sp>
      <p:sp>
        <p:nvSpPr>
          <p:cNvPr id="10" name="Rectangle 9"/>
          <p:cNvSpPr/>
          <p:nvPr/>
        </p:nvSpPr>
        <p:spPr>
          <a:xfrm>
            <a:off x="755576" y="4221088"/>
            <a:ext cx="5688632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2699792" y="501317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[Picture]/[Text]</a:t>
            </a:r>
          </a:p>
          <a:p>
            <a:r>
              <a:rPr lang="en-US" dirty="0" smtClean="0"/>
              <a:t>(Content)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948264" y="1412776"/>
            <a:ext cx="1800200" cy="5256584"/>
          </a:xfrm>
          <a:prstGeom prst="roundRect">
            <a:avLst>
              <a:gd name="adj" fmla="val 222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7236296" y="18448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(Sidebar links for login etc.)</a:t>
            </a:r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755576" y="3600719"/>
            <a:ext cx="550861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763688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Photos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36357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65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2013-05-27T05:42:08Z</dcterms:created>
  <dcterms:modified xsi:type="dcterms:W3CDTF">2013-05-27T06:30:05Z</dcterms:modified>
</cp:coreProperties>
</file>