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Lst>
  <p:sldSz cx="16256000" cy="216741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p:scale>
          <a:sx n="66" d="100"/>
          <a:sy n="66" d="100"/>
        </p:scale>
        <p:origin x="1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547135"/>
            <a:ext cx="13817600" cy="7545811"/>
          </a:xfrm>
        </p:spPr>
        <p:txBody>
          <a:bodyPr anchor="b"/>
          <a:lstStyle>
            <a:lvl1pPr algn="ctr">
              <a:defRPr sz="10667"/>
            </a:lvl1pPr>
          </a:lstStyle>
          <a:p>
            <a:r>
              <a:rPr lang="ja-JP" altLang="en-US"/>
              <a:t>マスター タイトルの書式設定</a:t>
            </a:r>
            <a:endParaRPr lang="en-US" dirty="0"/>
          </a:p>
        </p:txBody>
      </p:sp>
      <p:sp>
        <p:nvSpPr>
          <p:cNvPr id="3" name="Subtitle 2"/>
          <p:cNvSpPr>
            <a:spLocks noGrp="1"/>
          </p:cNvSpPr>
          <p:nvPr>
            <p:ph type="subTitle" idx="1"/>
          </p:nvPr>
        </p:nvSpPr>
        <p:spPr>
          <a:xfrm>
            <a:off x="2032000" y="11383941"/>
            <a:ext cx="12192000" cy="5232898"/>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F7E9F38-C33D-4D33-B527-324D74BC286D}" type="datetimeFigureOut">
              <a:rPr kumimoji="1" lang="ja-JP" altLang="en-US" smtClean="0"/>
              <a:t>2020/3/27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2E3B3F5-9B26-45B7-82B9-A35D8BBC1BA7}" type="slidenum">
              <a:rPr kumimoji="1" lang="ja-JP" altLang="en-US" smtClean="0"/>
              <a:t>‹#›</a:t>
            </a:fld>
            <a:endParaRPr kumimoji="1" lang="ja-JP" altLang="en-US"/>
          </a:p>
        </p:txBody>
      </p:sp>
    </p:spTree>
    <p:extLst>
      <p:ext uri="{BB962C8B-B14F-4D97-AF65-F5344CB8AC3E}">
        <p14:creationId xmlns:p14="http://schemas.microsoft.com/office/powerpoint/2010/main" val="425692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F7E9F38-C33D-4D33-B527-324D74BC286D}" type="datetimeFigureOut">
              <a:rPr kumimoji="1" lang="ja-JP" altLang="en-US" smtClean="0"/>
              <a:t>2020/3/27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2E3B3F5-9B26-45B7-82B9-A35D8BBC1BA7}" type="slidenum">
              <a:rPr kumimoji="1" lang="ja-JP" altLang="en-US" smtClean="0"/>
              <a:t>‹#›</a:t>
            </a:fld>
            <a:endParaRPr kumimoji="1" lang="ja-JP" altLang="en-US"/>
          </a:p>
        </p:txBody>
      </p:sp>
    </p:spTree>
    <p:extLst>
      <p:ext uri="{BB962C8B-B14F-4D97-AF65-F5344CB8AC3E}">
        <p14:creationId xmlns:p14="http://schemas.microsoft.com/office/powerpoint/2010/main" val="1537880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33201" y="1153947"/>
            <a:ext cx="3505200" cy="1836783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17601" y="1153947"/>
            <a:ext cx="10312400" cy="1836783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F7E9F38-C33D-4D33-B527-324D74BC286D}" type="datetimeFigureOut">
              <a:rPr kumimoji="1" lang="ja-JP" altLang="en-US" smtClean="0"/>
              <a:t>2020/3/27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2E3B3F5-9B26-45B7-82B9-A35D8BBC1BA7}" type="slidenum">
              <a:rPr kumimoji="1" lang="ja-JP" altLang="en-US" smtClean="0"/>
              <a:t>‹#›</a:t>
            </a:fld>
            <a:endParaRPr kumimoji="1" lang="ja-JP" altLang="en-US"/>
          </a:p>
        </p:txBody>
      </p:sp>
    </p:spTree>
    <p:extLst>
      <p:ext uri="{BB962C8B-B14F-4D97-AF65-F5344CB8AC3E}">
        <p14:creationId xmlns:p14="http://schemas.microsoft.com/office/powerpoint/2010/main" val="3527678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F7E9F38-C33D-4D33-B527-324D74BC286D}" type="datetimeFigureOut">
              <a:rPr kumimoji="1" lang="ja-JP" altLang="en-US" smtClean="0"/>
              <a:t>2020/3/27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2E3B3F5-9B26-45B7-82B9-A35D8BBC1BA7}" type="slidenum">
              <a:rPr kumimoji="1" lang="ja-JP" altLang="en-US" smtClean="0"/>
              <a:t>‹#›</a:t>
            </a:fld>
            <a:endParaRPr kumimoji="1" lang="ja-JP" altLang="en-US"/>
          </a:p>
        </p:txBody>
      </p:sp>
    </p:spTree>
    <p:extLst>
      <p:ext uri="{BB962C8B-B14F-4D97-AF65-F5344CB8AC3E}">
        <p14:creationId xmlns:p14="http://schemas.microsoft.com/office/powerpoint/2010/main" val="4126409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09134" y="5403489"/>
            <a:ext cx="14020800" cy="9015838"/>
          </a:xfrm>
        </p:spPr>
        <p:txBody>
          <a:bodyPr anchor="b"/>
          <a:lstStyle>
            <a:lvl1pPr>
              <a:defRPr sz="10667"/>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9134" y="14504620"/>
            <a:ext cx="14020800" cy="4741216"/>
          </a:xfrm>
        </p:spPr>
        <p:txBody>
          <a:bodyPr/>
          <a:lstStyle>
            <a:lvl1pPr marL="0" indent="0">
              <a:buNone/>
              <a:defRPr sz="4267">
                <a:solidFill>
                  <a:schemeClr val="tx1"/>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F7E9F38-C33D-4D33-B527-324D74BC286D}" type="datetimeFigureOut">
              <a:rPr kumimoji="1" lang="ja-JP" altLang="en-US" smtClean="0"/>
              <a:t>2020/3/27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2E3B3F5-9B26-45B7-82B9-A35D8BBC1BA7}" type="slidenum">
              <a:rPr kumimoji="1" lang="ja-JP" altLang="en-US" smtClean="0"/>
              <a:t>‹#›</a:t>
            </a:fld>
            <a:endParaRPr kumimoji="1" lang="ja-JP" altLang="en-US"/>
          </a:p>
        </p:txBody>
      </p:sp>
    </p:spTree>
    <p:extLst>
      <p:ext uri="{BB962C8B-B14F-4D97-AF65-F5344CB8AC3E}">
        <p14:creationId xmlns:p14="http://schemas.microsoft.com/office/powerpoint/2010/main" val="2264771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17600" y="5769736"/>
            <a:ext cx="6908800" cy="1375204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8229600" y="5769736"/>
            <a:ext cx="6908800" cy="1375204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F7E9F38-C33D-4D33-B527-324D74BC286D}" type="datetimeFigureOut">
              <a:rPr kumimoji="1" lang="ja-JP" altLang="en-US" smtClean="0"/>
              <a:t>2020/3/27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2E3B3F5-9B26-45B7-82B9-A35D8BBC1BA7}" type="slidenum">
              <a:rPr kumimoji="1" lang="ja-JP" altLang="en-US" smtClean="0"/>
              <a:t>‹#›</a:t>
            </a:fld>
            <a:endParaRPr kumimoji="1" lang="ja-JP" altLang="en-US"/>
          </a:p>
        </p:txBody>
      </p:sp>
    </p:spTree>
    <p:extLst>
      <p:ext uri="{BB962C8B-B14F-4D97-AF65-F5344CB8AC3E}">
        <p14:creationId xmlns:p14="http://schemas.microsoft.com/office/powerpoint/2010/main" val="3365176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19717" y="1153952"/>
            <a:ext cx="14020800" cy="4189331"/>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19719" y="5313176"/>
            <a:ext cx="6877049" cy="2603905"/>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ja-JP" altLang="en-US"/>
              <a:t>マスター テキストの書式設定</a:t>
            </a:r>
          </a:p>
        </p:txBody>
      </p:sp>
      <p:sp>
        <p:nvSpPr>
          <p:cNvPr id="4" name="Content Placeholder 3"/>
          <p:cNvSpPr>
            <a:spLocks noGrp="1"/>
          </p:cNvSpPr>
          <p:nvPr>
            <p:ph sz="half" idx="2"/>
          </p:nvPr>
        </p:nvSpPr>
        <p:spPr>
          <a:xfrm>
            <a:off x="1119719" y="7917081"/>
            <a:ext cx="6877049" cy="1164483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8229601" y="5313176"/>
            <a:ext cx="6910917" cy="2603905"/>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ja-JP" altLang="en-US"/>
              <a:t>マスター テキストの書式設定</a:t>
            </a:r>
          </a:p>
        </p:txBody>
      </p:sp>
      <p:sp>
        <p:nvSpPr>
          <p:cNvPr id="6" name="Content Placeholder 5"/>
          <p:cNvSpPr>
            <a:spLocks noGrp="1"/>
          </p:cNvSpPr>
          <p:nvPr>
            <p:ph sz="quarter" idx="4"/>
          </p:nvPr>
        </p:nvSpPr>
        <p:spPr>
          <a:xfrm>
            <a:off x="8229601" y="7917081"/>
            <a:ext cx="6910917" cy="1164483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F7E9F38-C33D-4D33-B527-324D74BC286D}" type="datetimeFigureOut">
              <a:rPr kumimoji="1" lang="ja-JP" altLang="en-US" smtClean="0"/>
              <a:t>2020/3/27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2E3B3F5-9B26-45B7-82B9-A35D8BBC1BA7}" type="slidenum">
              <a:rPr kumimoji="1" lang="ja-JP" altLang="en-US" smtClean="0"/>
              <a:t>‹#›</a:t>
            </a:fld>
            <a:endParaRPr kumimoji="1" lang="ja-JP" altLang="en-US"/>
          </a:p>
        </p:txBody>
      </p:sp>
    </p:spTree>
    <p:extLst>
      <p:ext uri="{BB962C8B-B14F-4D97-AF65-F5344CB8AC3E}">
        <p14:creationId xmlns:p14="http://schemas.microsoft.com/office/powerpoint/2010/main" val="1803258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F7E9F38-C33D-4D33-B527-324D74BC286D}" type="datetimeFigureOut">
              <a:rPr kumimoji="1" lang="ja-JP" altLang="en-US" smtClean="0"/>
              <a:t>2020/3/27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2E3B3F5-9B26-45B7-82B9-A35D8BBC1BA7}" type="slidenum">
              <a:rPr kumimoji="1" lang="ja-JP" altLang="en-US" smtClean="0"/>
              <a:t>‹#›</a:t>
            </a:fld>
            <a:endParaRPr kumimoji="1" lang="ja-JP" altLang="en-US"/>
          </a:p>
        </p:txBody>
      </p:sp>
    </p:spTree>
    <p:extLst>
      <p:ext uri="{BB962C8B-B14F-4D97-AF65-F5344CB8AC3E}">
        <p14:creationId xmlns:p14="http://schemas.microsoft.com/office/powerpoint/2010/main" val="3553642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E9F38-C33D-4D33-B527-324D74BC286D}" type="datetimeFigureOut">
              <a:rPr kumimoji="1" lang="ja-JP" altLang="en-US" smtClean="0"/>
              <a:t>2020/3/27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2E3B3F5-9B26-45B7-82B9-A35D8BBC1BA7}" type="slidenum">
              <a:rPr kumimoji="1" lang="ja-JP" altLang="en-US" smtClean="0"/>
              <a:t>‹#›</a:t>
            </a:fld>
            <a:endParaRPr kumimoji="1" lang="ja-JP" altLang="en-US"/>
          </a:p>
        </p:txBody>
      </p:sp>
    </p:spTree>
    <p:extLst>
      <p:ext uri="{BB962C8B-B14F-4D97-AF65-F5344CB8AC3E}">
        <p14:creationId xmlns:p14="http://schemas.microsoft.com/office/powerpoint/2010/main" val="3909432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19717" y="1444942"/>
            <a:ext cx="5242983" cy="5057299"/>
          </a:xfrm>
        </p:spPr>
        <p:txBody>
          <a:bodyPr anchor="b"/>
          <a:lstStyle>
            <a:lvl1pPr>
              <a:defRPr sz="5689"/>
            </a:lvl1pPr>
          </a:lstStyle>
          <a:p>
            <a:r>
              <a:rPr lang="ja-JP" altLang="en-US"/>
              <a:t>マスター タイトルの書式設定</a:t>
            </a:r>
            <a:endParaRPr lang="en-US" dirty="0"/>
          </a:p>
        </p:txBody>
      </p:sp>
      <p:sp>
        <p:nvSpPr>
          <p:cNvPr id="3" name="Content Placeholder 2"/>
          <p:cNvSpPr>
            <a:spLocks noGrp="1"/>
          </p:cNvSpPr>
          <p:nvPr>
            <p:ph idx="1"/>
          </p:nvPr>
        </p:nvSpPr>
        <p:spPr>
          <a:xfrm>
            <a:off x="6910917" y="3120679"/>
            <a:ext cx="8229600" cy="15402686"/>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19717" y="6502241"/>
            <a:ext cx="5242983" cy="12046207"/>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F7E9F38-C33D-4D33-B527-324D74BC286D}" type="datetimeFigureOut">
              <a:rPr kumimoji="1" lang="ja-JP" altLang="en-US" smtClean="0"/>
              <a:t>2020/3/27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2E3B3F5-9B26-45B7-82B9-A35D8BBC1BA7}" type="slidenum">
              <a:rPr kumimoji="1" lang="ja-JP" altLang="en-US" smtClean="0"/>
              <a:t>‹#›</a:t>
            </a:fld>
            <a:endParaRPr kumimoji="1" lang="ja-JP" altLang="en-US"/>
          </a:p>
        </p:txBody>
      </p:sp>
    </p:spTree>
    <p:extLst>
      <p:ext uri="{BB962C8B-B14F-4D97-AF65-F5344CB8AC3E}">
        <p14:creationId xmlns:p14="http://schemas.microsoft.com/office/powerpoint/2010/main" val="1925195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19717" y="1444942"/>
            <a:ext cx="5242983" cy="5057299"/>
          </a:xfrm>
        </p:spPr>
        <p:txBody>
          <a:bodyPr anchor="b"/>
          <a:lstStyle>
            <a:lvl1pPr>
              <a:defRPr sz="56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910917" y="3120679"/>
            <a:ext cx="8229600" cy="15402686"/>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19717" y="6502241"/>
            <a:ext cx="5242983" cy="12046207"/>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F7E9F38-C33D-4D33-B527-324D74BC286D}" type="datetimeFigureOut">
              <a:rPr kumimoji="1" lang="ja-JP" altLang="en-US" smtClean="0"/>
              <a:t>2020/3/27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2E3B3F5-9B26-45B7-82B9-A35D8BBC1BA7}" type="slidenum">
              <a:rPr kumimoji="1" lang="ja-JP" altLang="en-US" smtClean="0"/>
              <a:t>‹#›</a:t>
            </a:fld>
            <a:endParaRPr kumimoji="1" lang="ja-JP" altLang="en-US"/>
          </a:p>
        </p:txBody>
      </p:sp>
    </p:spTree>
    <p:extLst>
      <p:ext uri="{BB962C8B-B14F-4D97-AF65-F5344CB8AC3E}">
        <p14:creationId xmlns:p14="http://schemas.microsoft.com/office/powerpoint/2010/main" val="66671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7600" y="1153952"/>
            <a:ext cx="14020800" cy="4189331"/>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17600" y="5769736"/>
            <a:ext cx="14020800" cy="1375204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117600" y="20088720"/>
            <a:ext cx="3657600" cy="1153947"/>
          </a:xfrm>
          <a:prstGeom prst="rect">
            <a:avLst/>
          </a:prstGeom>
        </p:spPr>
        <p:txBody>
          <a:bodyPr vert="horz" lIns="91440" tIns="45720" rIns="91440" bIns="45720" rtlCol="0" anchor="ctr"/>
          <a:lstStyle>
            <a:lvl1pPr algn="l">
              <a:defRPr sz="2133">
                <a:solidFill>
                  <a:schemeClr val="tx1">
                    <a:tint val="75000"/>
                  </a:schemeClr>
                </a:solidFill>
              </a:defRPr>
            </a:lvl1pPr>
          </a:lstStyle>
          <a:p>
            <a:fld id="{EF7E9F38-C33D-4D33-B527-324D74BC286D}" type="datetimeFigureOut">
              <a:rPr kumimoji="1" lang="ja-JP" altLang="en-US" smtClean="0"/>
              <a:t>2020/3/27</a:t>
            </a:fld>
            <a:endParaRPr kumimoji="1" lang="ja-JP" altLang="en-US"/>
          </a:p>
        </p:txBody>
      </p:sp>
      <p:sp>
        <p:nvSpPr>
          <p:cNvPr id="5" name="Footer Placeholder 4"/>
          <p:cNvSpPr>
            <a:spLocks noGrp="1"/>
          </p:cNvSpPr>
          <p:nvPr>
            <p:ph type="ftr" sz="quarter" idx="3"/>
          </p:nvPr>
        </p:nvSpPr>
        <p:spPr>
          <a:xfrm>
            <a:off x="5384800" y="20088720"/>
            <a:ext cx="5486400" cy="1153947"/>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1480800" y="20088720"/>
            <a:ext cx="3657600" cy="1153947"/>
          </a:xfrm>
          <a:prstGeom prst="rect">
            <a:avLst/>
          </a:prstGeom>
        </p:spPr>
        <p:txBody>
          <a:bodyPr vert="horz" lIns="91440" tIns="45720" rIns="91440" bIns="45720" rtlCol="0" anchor="ctr"/>
          <a:lstStyle>
            <a:lvl1pPr algn="r">
              <a:defRPr sz="2133">
                <a:solidFill>
                  <a:schemeClr val="tx1">
                    <a:tint val="75000"/>
                  </a:schemeClr>
                </a:solidFill>
              </a:defRPr>
            </a:lvl1pPr>
          </a:lstStyle>
          <a:p>
            <a:fld id="{92E3B3F5-9B26-45B7-82B9-A35D8BBC1BA7}" type="slidenum">
              <a:rPr kumimoji="1" lang="ja-JP" altLang="en-US" smtClean="0"/>
              <a:t>‹#›</a:t>
            </a:fld>
            <a:endParaRPr kumimoji="1" lang="ja-JP" altLang="en-US"/>
          </a:p>
        </p:txBody>
      </p:sp>
    </p:spTree>
    <p:extLst>
      <p:ext uri="{BB962C8B-B14F-4D97-AF65-F5344CB8AC3E}">
        <p14:creationId xmlns:p14="http://schemas.microsoft.com/office/powerpoint/2010/main" val="2509616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625620" rtl="0" eaLnBrk="1" latinLnBrk="0" hangingPunct="1">
        <a:lnSpc>
          <a:spcPct val="90000"/>
        </a:lnSpc>
        <a:spcBef>
          <a:spcPct val="0"/>
        </a:spcBef>
        <a:buNone/>
        <a:defRPr kumimoji="1" sz="7822" kern="1200">
          <a:solidFill>
            <a:schemeClr val="tx1"/>
          </a:solidFill>
          <a:latin typeface="+mj-lt"/>
          <a:ea typeface="+mj-ea"/>
          <a:cs typeface="+mj-cs"/>
        </a:defRPr>
      </a:lvl1pPr>
    </p:titleStyle>
    <p:bodyStyle>
      <a:lvl1pPr marL="406405" indent="-406405" algn="l" defTabSz="1625620" rtl="0" eaLnBrk="1" latinLnBrk="0" hangingPunct="1">
        <a:lnSpc>
          <a:spcPct val="90000"/>
        </a:lnSpc>
        <a:spcBef>
          <a:spcPts val="1778"/>
        </a:spcBef>
        <a:buFont typeface="Arial" panose="020B0604020202020204" pitchFamily="34" charset="0"/>
        <a:buChar char="•"/>
        <a:defRPr kumimoji="1" sz="4978" kern="1200">
          <a:solidFill>
            <a:schemeClr val="tx1"/>
          </a:solidFill>
          <a:latin typeface="+mn-lt"/>
          <a:ea typeface="+mn-ea"/>
          <a:cs typeface="+mn-cs"/>
        </a:defRPr>
      </a:lvl1pPr>
      <a:lvl2pPr marL="1219215" indent="-406405" algn="l" defTabSz="1625620" rtl="0" eaLnBrk="1" latinLnBrk="0" hangingPunct="1">
        <a:lnSpc>
          <a:spcPct val="90000"/>
        </a:lnSpc>
        <a:spcBef>
          <a:spcPts val="889"/>
        </a:spcBef>
        <a:buFont typeface="Arial" panose="020B0604020202020204" pitchFamily="34" charset="0"/>
        <a:buChar char="•"/>
        <a:defRPr kumimoji="1" sz="4267" kern="1200">
          <a:solidFill>
            <a:schemeClr val="tx1"/>
          </a:solidFill>
          <a:latin typeface="+mn-lt"/>
          <a:ea typeface="+mn-ea"/>
          <a:cs typeface="+mn-cs"/>
        </a:defRPr>
      </a:lvl2pPr>
      <a:lvl3pPr marL="2032025" indent="-406405" algn="l" defTabSz="1625620" rtl="0" eaLnBrk="1" latinLnBrk="0" hangingPunct="1">
        <a:lnSpc>
          <a:spcPct val="90000"/>
        </a:lnSpc>
        <a:spcBef>
          <a:spcPts val="889"/>
        </a:spcBef>
        <a:buFont typeface="Arial" panose="020B0604020202020204" pitchFamily="34" charset="0"/>
        <a:buChar char="•"/>
        <a:defRPr kumimoji="1" sz="3556" kern="1200">
          <a:solidFill>
            <a:schemeClr val="tx1"/>
          </a:solidFill>
          <a:latin typeface="+mn-lt"/>
          <a:ea typeface="+mn-ea"/>
          <a:cs typeface="+mn-cs"/>
        </a:defRPr>
      </a:lvl3pPr>
      <a:lvl4pPr marL="2844836" indent="-406405" algn="l" defTabSz="1625620" rtl="0" eaLnBrk="1" latinLnBrk="0" hangingPunct="1">
        <a:lnSpc>
          <a:spcPct val="90000"/>
        </a:lnSpc>
        <a:spcBef>
          <a:spcPts val="889"/>
        </a:spcBef>
        <a:buFont typeface="Arial" panose="020B0604020202020204" pitchFamily="34" charset="0"/>
        <a:buChar char="•"/>
        <a:defRPr kumimoji="1" sz="3200" kern="1200">
          <a:solidFill>
            <a:schemeClr val="tx1"/>
          </a:solidFill>
          <a:latin typeface="+mn-lt"/>
          <a:ea typeface="+mn-ea"/>
          <a:cs typeface="+mn-cs"/>
        </a:defRPr>
      </a:lvl4pPr>
      <a:lvl5pPr marL="3657646" indent="-406405" algn="l" defTabSz="1625620" rtl="0" eaLnBrk="1" latinLnBrk="0" hangingPunct="1">
        <a:lnSpc>
          <a:spcPct val="90000"/>
        </a:lnSpc>
        <a:spcBef>
          <a:spcPts val="889"/>
        </a:spcBef>
        <a:buFont typeface="Arial" panose="020B0604020202020204" pitchFamily="34" charset="0"/>
        <a:buChar char="•"/>
        <a:defRPr kumimoji="1" sz="3200" kern="1200">
          <a:solidFill>
            <a:schemeClr val="tx1"/>
          </a:solidFill>
          <a:latin typeface="+mn-lt"/>
          <a:ea typeface="+mn-ea"/>
          <a:cs typeface="+mn-cs"/>
        </a:defRPr>
      </a:lvl5pPr>
      <a:lvl6pPr marL="4470456" indent="-406405" algn="l" defTabSz="1625620" rtl="0" eaLnBrk="1" latinLnBrk="0" hangingPunct="1">
        <a:lnSpc>
          <a:spcPct val="90000"/>
        </a:lnSpc>
        <a:spcBef>
          <a:spcPts val="889"/>
        </a:spcBef>
        <a:buFont typeface="Arial" panose="020B0604020202020204" pitchFamily="34" charset="0"/>
        <a:buChar char="•"/>
        <a:defRPr kumimoji="1" sz="3200" kern="1200">
          <a:solidFill>
            <a:schemeClr val="tx1"/>
          </a:solidFill>
          <a:latin typeface="+mn-lt"/>
          <a:ea typeface="+mn-ea"/>
          <a:cs typeface="+mn-cs"/>
        </a:defRPr>
      </a:lvl6pPr>
      <a:lvl7pPr marL="5283266" indent="-406405" algn="l" defTabSz="1625620" rtl="0" eaLnBrk="1" latinLnBrk="0" hangingPunct="1">
        <a:lnSpc>
          <a:spcPct val="90000"/>
        </a:lnSpc>
        <a:spcBef>
          <a:spcPts val="889"/>
        </a:spcBef>
        <a:buFont typeface="Arial" panose="020B0604020202020204" pitchFamily="34" charset="0"/>
        <a:buChar char="•"/>
        <a:defRPr kumimoji="1" sz="3200" kern="1200">
          <a:solidFill>
            <a:schemeClr val="tx1"/>
          </a:solidFill>
          <a:latin typeface="+mn-lt"/>
          <a:ea typeface="+mn-ea"/>
          <a:cs typeface="+mn-cs"/>
        </a:defRPr>
      </a:lvl7pPr>
      <a:lvl8pPr marL="6096076" indent="-406405" algn="l" defTabSz="1625620" rtl="0" eaLnBrk="1" latinLnBrk="0" hangingPunct="1">
        <a:lnSpc>
          <a:spcPct val="90000"/>
        </a:lnSpc>
        <a:spcBef>
          <a:spcPts val="889"/>
        </a:spcBef>
        <a:buFont typeface="Arial" panose="020B0604020202020204" pitchFamily="34" charset="0"/>
        <a:buChar char="•"/>
        <a:defRPr kumimoji="1" sz="3200" kern="1200">
          <a:solidFill>
            <a:schemeClr val="tx1"/>
          </a:solidFill>
          <a:latin typeface="+mn-lt"/>
          <a:ea typeface="+mn-ea"/>
          <a:cs typeface="+mn-cs"/>
        </a:defRPr>
      </a:lvl8pPr>
      <a:lvl9pPr marL="6908886" indent="-406405" algn="l" defTabSz="1625620" rtl="0" eaLnBrk="1" latinLnBrk="0" hangingPunct="1">
        <a:lnSpc>
          <a:spcPct val="90000"/>
        </a:lnSpc>
        <a:spcBef>
          <a:spcPts val="889"/>
        </a:spcBef>
        <a:buFont typeface="Arial" panose="020B0604020202020204" pitchFamily="34" charset="0"/>
        <a:buChar char="•"/>
        <a:defRPr kumimoji="1" sz="3200" kern="1200">
          <a:solidFill>
            <a:schemeClr val="tx1"/>
          </a:solidFill>
          <a:latin typeface="+mn-lt"/>
          <a:ea typeface="+mn-ea"/>
          <a:cs typeface="+mn-cs"/>
        </a:defRPr>
      </a:lvl9pPr>
    </p:bodyStyle>
    <p:otherStyle>
      <a:defPPr>
        <a:defRPr lang="en-US"/>
      </a:defPPr>
      <a:lvl1pPr marL="0" algn="l" defTabSz="1625620" rtl="0" eaLnBrk="1" latinLnBrk="0" hangingPunct="1">
        <a:defRPr kumimoji="1" sz="3200" kern="1200">
          <a:solidFill>
            <a:schemeClr val="tx1"/>
          </a:solidFill>
          <a:latin typeface="+mn-lt"/>
          <a:ea typeface="+mn-ea"/>
          <a:cs typeface="+mn-cs"/>
        </a:defRPr>
      </a:lvl1pPr>
      <a:lvl2pPr marL="812810" algn="l" defTabSz="1625620" rtl="0" eaLnBrk="1" latinLnBrk="0" hangingPunct="1">
        <a:defRPr kumimoji="1" sz="3200" kern="1200">
          <a:solidFill>
            <a:schemeClr val="tx1"/>
          </a:solidFill>
          <a:latin typeface="+mn-lt"/>
          <a:ea typeface="+mn-ea"/>
          <a:cs typeface="+mn-cs"/>
        </a:defRPr>
      </a:lvl2pPr>
      <a:lvl3pPr marL="1625620" algn="l" defTabSz="1625620" rtl="0" eaLnBrk="1" latinLnBrk="0" hangingPunct="1">
        <a:defRPr kumimoji="1" sz="3200" kern="1200">
          <a:solidFill>
            <a:schemeClr val="tx1"/>
          </a:solidFill>
          <a:latin typeface="+mn-lt"/>
          <a:ea typeface="+mn-ea"/>
          <a:cs typeface="+mn-cs"/>
        </a:defRPr>
      </a:lvl3pPr>
      <a:lvl4pPr marL="2438430" algn="l" defTabSz="1625620" rtl="0" eaLnBrk="1" latinLnBrk="0" hangingPunct="1">
        <a:defRPr kumimoji="1" sz="3200" kern="1200">
          <a:solidFill>
            <a:schemeClr val="tx1"/>
          </a:solidFill>
          <a:latin typeface="+mn-lt"/>
          <a:ea typeface="+mn-ea"/>
          <a:cs typeface="+mn-cs"/>
        </a:defRPr>
      </a:lvl4pPr>
      <a:lvl5pPr marL="3251241" algn="l" defTabSz="1625620" rtl="0" eaLnBrk="1" latinLnBrk="0" hangingPunct="1">
        <a:defRPr kumimoji="1" sz="3200" kern="1200">
          <a:solidFill>
            <a:schemeClr val="tx1"/>
          </a:solidFill>
          <a:latin typeface="+mn-lt"/>
          <a:ea typeface="+mn-ea"/>
          <a:cs typeface="+mn-cs"/>
        </a:defRPr>
      </a:lvl5pPr>
      <a:lvl6pPr marL="4064051" algn="l" defTabSz="1625620" rtl="0" eaLnBrk="1" latinLnBrk="0" hangingPunct="1">
        <a:defRPr kumimoji="1" sz="3200" kern="1200">
          <a:solidFill>
            <a:schemeClr val="tx1"/>
          </a:solidFill>
          <a:latin typeface="+mn-lt"/>
          <a:ea typeface="+mn-ea"/>
          <a:cs typeface="+mn-cs"/>
        </a:defRPr>
      </a:lvl6pPr>
      <a:lvl7pPr marL="4876861" algn="l" defTabSz="1625620" rtl="0" eaLnBrk="1" latinLnBrk="0" hangingPunct="1">
        <a:defRPr kumimoji="1" sz="3200" kern="1200">
          <a:solidFill>
            <a:schemeClr val="tx1"/>
          </a:solidFill>
          <a:latin typeface="+mn-lt"/>
          <a:ea typeface="+mn-ea"/>
          <a:cs typeface="+mn-cs"/>
        </a:defRPr>
      </a:lvl7pPr>
      <a:lvl8pPr marL="5689671" algn="l" defTabSz="1625620" rtl="0" eaLnBrk="1" latinLnBrk="0" hangingPunct="1">
        <a:defRPr kumimoji="1" sz="3200" kern="1200">
          <a:solidFill>
            <a:schemeClr val="tx1"/>
          </a:solidFill>
          <a:latin typeface="+mn-lt"/>
          <a:ea typeface="+mn-ea"/>
          <a:cs typeface="+mn-cs"/>
        </a:defRPr>
      </a:lvl8pPr>
      <a:lvl9pPr marL="6502481" algn="l" defTabSz="1625620"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hsn-kikai.com/strength/"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hsn-kikai.com/local-communiti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4ACA78EA-09AE-4947-B378-76CC1F24B3C2}"/>
              </a:ext>
            </a:extLst>
          </p:cNvPr>
          <p:cNvSpPr/>
          <p:nvPr/>
        </p:nvSpPr>
        <p:spPr>
          <a:xfrm>
            <a:off x="4270539" y="4128984"/>
            <a:ext cx="7714916" cy="1149026"/>
          </a:xfrm>
          <a:prstGeom prst="rect">
            <a:avLst/>
          </a:prstGeom>
          <a:noFill/>
        </p:spPr>
        <p:txBody>
          <a:bodyPr wrap="none" lIns="162552" tIns="81277" rIns="162552" bIns="81277">
            <a:spAutoFit/>
          </a:bodyPr>
          <a:lstStyle/>
          <a:p>
            <a:pPr algn="ctr"/>
            <a:r>
              <a:rPr lang="ja-JP" altLang="en-US" sz="6400" b="1" dirty="0">
                <a:ln w="12700">
                  <a:solidFill>
                    <a:schemeClr val="tx2">
                      <a:lumMod val="75000"/>
                    </a:schemeClr>
                  </a:solidFill>
                  <a:prstDash val="solid"/>
                </a:ln>
              </a:rPr>
              <a:t>採用試験　技術課題</a:t>
            </a:r>
          </a:p>
        </p:txBody>
      </p:sp>
      <p:pic>
        <p:nvPicPr>
          <p:cNvPr id="8" name="図 7">
            <a:extLst>
              <a:ext uri="{FF2B5EF4-FFF2-40B4-BE49-F238E27FC236}">
                <a16:creationId xmlns:a16="http://schemas.microsoft.com/office/drawing/2014/main" id="{65D56224-44BF-4D17-A5A3-F3BDBF2743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267" y="20403155"/>
            <a:ext cx="2641472" cy="592638"/>
          </a:xfrm>
          <a:prstGeom prst="rect">
            <a:avLst/>
          </a:prstGeom>
        </p:spPr>
      </p:pic>
      <p:sp>
        <p:nvSpPr>
          <p:cNvPr id="10" name="正方形/長方形 9">
            <a:extLst>
              <a:ext uri="{FF2B5EF4-FFF2-40B4-BE49-F238E27FC236}">
                <a16:creationId xmlns:a16="http://schemas.microsoft.com/office/drawing/2014/main" id="{E1409D99-12CC-4FAA-8756-E8D2006EF7F4}"/>
              </a:ext>
            </a:extLst>
          </p:cNvPr>
          <p:cNvSpPr/>
          <p:nvPr/>
        </p:nvSpPr>
        <p:spPr>
          <a:xfrm>
            <a:off x="2410564" y="6416258"/>
            <a:ext cx="11434865" cy="6806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52" tIns="81277" rIns="162552" bIns="81277" numCol="1" spcCol="0" rtlCol="0" fromWordArt="0" anchor="ctr" anchorCtr="0" forceAA="0" compatLnSpc="1">
            <a:prstTxWarp prst="textNoShape">
              <a:avLst/>
            </a:prstTxWarp>
            <a:noAutofit/>
          </a:bodyPr>
          <a:lstStyle/>
          <a:p>
            <a:pPr algn="ctr"/>
            <a:endParaRPr kumimoji="1" lang="ja-JP" altLang="en-US" sz="3200"/>
          </a:p>
        </p:txBody>
      </p:sp>
      <p:sp>
        <p:nvSpPr>
          <p:cNvPr id="11" name="テキスト ボックス 10">
            <a:extLst>
              <a:ext uri="{FF2B5EF4-FFF2-40B4-BE49-F238E27FC236}">
                <a16:creationId xmlns:a16="http://schemas.microsoft.com/office/drawing/2014/main" id="{6AEBF82B-B23F-4D2B-B653-4CC225C5921F}"/>
              </a:ext>
            </a:extLst>
          </p:cNvPr>
          <p:cNvSpPr txBox="1"/>
          <p:nvPr/>
        </p:nvSpPr>
        <p:spPr>
          <a:xfrm>
            <a:off x="2898269" y="6817894"/>
            <a:ext cx="10459453" cy="6281848"/>
          </a:xfrm>
          <a:prstGeom prst="rect">
            <a:avLst/>
          </a:prstGeom>
          <a:noFill/>
        </p:spPr>
        <p:txBody>
          <a:bodyPr wrap="square" rtlCol="0">
            <a:spAutoFit/>
          </a:bodyPr>
          <a:lstStyle/>
          <a:p>
            <a:pPr>
              <a:lnSpc>
                <a:spcPct val="150000"/>
              </a:lnSpc>
            </a:pPr>
            <a:r>
              <a:rPr lang="en-US" altLang="ja-JP" dirty="0"/>
              <a:t>【</a:t>
            </a:r>
            <a:r>
              <a:rPr lang="ja-JP" altLang="en-US" dirty="0"/>
              <a:t>コーディング試験</a:t>
            </a:r>
            <a:r>
              <a:rPr lang="en-US" altLang="ja-JP" dirty="0"/>
              <a:t>】</a:t>
            </a:r>
          </a:p>
          <a:p>
            <a:pPr>
              <a:lnSpc>
                <a:spcPct val="150000"/>
              </a:lnSpc>
            </a:pPr>
            <a:r>
              <a:rPr lang="ja-JP" altLang="en-US" dirty="0"/>
              <a:t>課題</a:t>
            </a:r>
            <a:r>
              <a:rPr lang="en-US" altLang="ja-JP" dirty="0"/>
              <a:t>.</a:t>
            </a:r>
            <a:r>
              <a:rPr lang="en-US" altLang="ja-JP" dirty="0" err="1"/>
              <a:t>psd</a:t>
            </a:r>
            <a:r>
              <a:rPr lang="ja-JP" altLang="en-US" dirty="0"/>
              <a:t>を元に</a:t>
            </a:r>
            <a:r>
              <a:rPr lang="en-US" altLang="ja-JP" dirty="0"/>
              <a:t>1</a:t>
            </a:r>
            <a:r>
              <a:rPr lang="ja-JP" altLang="en-US" dirty="0"/>
              <a:t>ページコーディングしていただきます。</a:t>
            </a:r>
            <a:br>
              <a:rPr lang="en-US" altLang="ja-JP" dirty="0"/>
            </a:br>
            <a:r>
              <a:rPr lang="ja-JP" altLang="en-US" dirty="0"/>
              <a:t>ファイル納品でお願いします。</a:t>
            </a:r>
            <a:br>
              <a:rPr lang="en-US" altLang="ja-JP" dirty="0"/>
            </a:br>
            <a:r>
              <a:rPr lang="ja-JP" altLang="en-US" dirty="0"/>
              <a:t>尚、コーディング要件は下記になります。</a:t>
            </a:r>
            <a:endParaRPr lang="en-US" altLang="ja-JP" dirty="0"/>
          </a:p>
          <a:p>
            <a:pPr>
              <a:lnSpc>
                <a:spcPct val="150000"/>
              </a:lnSpc>
            </a:pPr>
            <a:endParaRPr lang="en-US" altLang="ja-JP" dirty="0"/>
          </a:p>
          <a:p>
            <a:pPr>
              <a:lnSpc>
                <a:spcPct val="150000"/>
              </a:lnSpc>
            </a:pPr>
            <a:r>
              <a:rPr lang="en-US" altLang="ja-JP" dirty="0"/>
              <a:t>【</a:t>
            </a:r>
            <a:r>
              <a:rPr lang="ja-JP" altLang="en-US" dirty="0"/>
              <a:t>コーディング要件</a:t>
            </a:r>
            <a:r>
              <a:rPr lang="en-US" altLang="ja-JP" dirty="0"/>
              <a:t>】</a:t>
            </a:r>
          </a:p>
          <a:p>
            <a:pPr>
              <a:lnSpc>
                <a:spcPct val="150000"/>
              </a:lnSpc>
            </a:pPr>
            <a:r>
              <a:rPr lang="ja-JP" altLang="en-US" dirty="0"/>
              <a:t>　・レスポンシブのリキッドでコーディングしてください。</a:t>
            </a:r>
            <a:endParaRPr lang="en-US" altLang="ja-JP" dirty="0"/>
          </a:p>
          <a:p>
            <a:pPr>
              <a:lnSpc>
                <a:spcPct val="150000"/>
              </a:lnSpc>
            </a:pPr>
            <a:r>
              <a:rPr lang="ja-JP" altLang="en-US" dirty="0"/>
              <a:t>　・画像や</a:t>
            </a:r>
            <a:r>
              <a:rPr lang="en-US" altLang="ja-JP" dirty="0"/>
              <a:t>CSS</a:t>
            </a:r>
            <a:r>
              <a:rPr lang="ja-JP" altLang="en-US" dirty="0"/>
              <a:t>のパスは相対パスでお願いします。</a:t>
            </a:r>
            <a:endParaRPr lang="en-US" altLang="ja-JP" dirty="0"/>
          </a:p>
          <a:p>
            <a:pPr>
              <a:lnSpc>
                <a:spcPct val="150000"/>
              </a:lnSpc>
            </a:pPr>
            <a:r>
              <a:rPr lang="ja-JP" altLang="en-US" dirty="0"/>
              <a:t>　・切り出した画像ファイルも同梱致します。適宜ご使用ください。</a:t>
            </a:r>
            <a:br>
              <a:rPr lang="en-US" altLang="ja-JP" dirty="0"/>
            </a:br>
            <a:r>
              <a:rPr lang="ja-JP" altLang="en-US" dirty="0"/>
              <a:t>　　</a:t>
            </a:r>
            <a:r>
              <a:rPr lang="en-US" altLang="ja-JP" dirty="0"/>
              <a:t>Photoshop</a:t>
            </a:r>
            <a:r>
              <a:rPr lang="ja-JP" altLang="en-US" dirty="0"/>
              <a:t>お持ちの方はご自身で適宜切り出してください。</a:t>
            </a:r>
            <a:br>
              <a:rPr lang="en-US" altLang="ja-JP" dirty="0"/>
            </a:br>
            <a:r>
              <a:rPr lang="ja-JP" altLang="en-US" dirty="0"/>
              <a:t>　・タブレットは</a:t>
            </a:r>
            <a:r>
              <a:rPr lang="en-US" altLang="ja-JP" dirty="0"/>
              <a:t>PC</a:t>
            </a:r>
            <a:r>
              <a:rPr lang="ja-JP" altLang="en-US" dirty="0"/>
              <a:t>表示で</a:t>
            </a:r>
            <a:r>
              <a:rPr lang="en-US" altLang="ja-JP" dirty="0"/>
              <a:t>980px</a:t>
            </a:r>
            <a:r>
              <a:rPr lang="ja-JP" altLang="en-US" dirty="0"/>
              <a:t>以下はスマホでお願いします。</a:t>
            </a:r>
            <a:endParaRPr lang="en-US" altLang="ja-JP" dirty="0"/>
          </a:p>
          <a:p>
            <a:pPr>
              <a:lnSpc>
                <a:spcPct val="150000"/>
              </a:lnSpc>
            </a:pPr>
            <a:r>
              <a:rPr lang="ja-JP" altLang="en-US" dirty="0"/>
              <a:t>　・基本出来る限り画像ではなく打ち文字で対応してください。</a:t>
            </a:r>
            <a:endParaRPr lang="en-US" altLang="ja-JP" dirty="0"/>
          </a:p>
          <a:p>
            <a:pPr>
              <a:lnSpc>
                <a:spcPct val="150000"/>
              </a:lnSpc>
            </a:pPr>
            <a:r>
              <a:rPr lang="ja-JP" altLang="en-US" dirty="0"/>
              <a:t>　・フォントが無い場合は適当な代替フォントで</a:t>
            </a:r>
            <a:r>
              <a:rPr lang="en-US" altLang="ja-JP" dirty="0"/>
              <a:t>OK</a:t>
            </a:r>
            <a:r>
              <a:rPr lang="ja-JP" altLang="en-US" dirty="0"/>
              <a:t>です。</a:t>
            </a:r>
            <a:endParaRPr lang="en-US" altLang="ja-JP" dirty="0"/>
          </a:p>
          <a:p>
            <a:pPr>
              <a:lnSpc>
                <a:spcPct val="150000"/>
              </a:lnSpc>
            </a:pPr>
            <a:r>
              <a:rPr lang="ja-JP" altLang="en-US" dirty="0"/>
              <a:t>　・他、細かい要件は次頁より記載します。</a:t>
            </a:r>
            <a:endParaRPr lang="en-US" altLang="ja-JP" dirty="0"/>
          </a:p>
          <a:p>
            <a:pPr>
              <a:lnSpc>
                <a:spcPct val="150000"/>
              </a:lnSpc>
            </a:pPr>
            <a:endParaRPr lang="ja-JP" altLang="en-US" dirty="0"/>
          </a:p>
        </p:txBody>
      </p:sp>
    </p:spTree>
    <p:extLst>
      <p:ext uri="{BB962C8B-B14F-4D97-AF65-F5344CB8AC3E}">
        <p14:creationId xmlns:p14="http://schemas.microsoft.com/office/powerpoint/2010/main" val="2393954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スクリーンショットの画面&#10;&#10;自動的に生成された説明">
            <a:extLst>
              <a:ext uri="{FF2B5EF4-FFF2-40B4-BE49-F238E27FC236}">
                <a16:creationId xmlns:a16="http://schemas.microsoft.com/office/drawing/2014/main" id="{B5AB2D5E-890A-4280-9D22-0FDE6B3D8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056" y="316179"/>
            <a:ext cx="6858538" cy="21041780"/>
          </a:xfrm>
          <a:prstGeom prst="rect">
            <a:avLst/>
          </a:prstGeom>
        </p:spPr>
      </p:pic>
      <p:sp>
        <p:nvSpPr>
          <p:cNvPr id="3" name="テキスト ボックス 2">
            <a:extLst>
              <a:ext uri="{FF2B5EF4-FFF2-40B4-BE49-F238E27FC236}">
                <a16:creationId xmlns:a16="http://schemas.microsoft.com/office/drawing/2014/main" id="{722556CE-4448-49A5-94A5-351B9B3B8E03}"/>
              </a:ext>
            </a:extLst>
          </p:cNvPr>
          <p:cNvSpPr txBox="1"/>
          <p:nvPr/>
        </p:nvSpPr>
        <p:spPr>
          <a:xfrm>
            <a:off x="7967579" y="192505"/>
            <a:ext cx="7186859" cy="8759706"/>
          </a:xfrm>
          <a:prstGeom prst="rect">
            <a:avLst/>
          </a:prstGeom>
          <a:noFill/>
        </p:spPr>
        <p:txBody>
          <a:bodyPr wrap="square" rtlCol="0">
            <a:spAutoFit/>
          </a:bodyPr>
          <a:lstStyle/>
          <a:p>
            <a:pPr>
              <a:lnSpc>
                <a:spcPct val="150000"/>
              </a:lnSpc>
            </a:pPr>
            <a:r>
              <a:rPr kumimoji="1" lang="ja-JP" altLang="en-US" dirty="0">
                <a:latin typeface="Meiryo UI" panose="020B0604030504040204" pitchFamily="50" charset="-128"/>
                <a:ea typeface="Meiryo UI" panose="020B0604030504040204" pitchFamily="50" charset="-128"/>
              </a:rPr>
              <a:t>・メニューはマウスオーバーで色を変えてください</a:t>
            </a:r>
            <a:br>
              <a:rPr kumimoji="1" lang="en-US" altLang="ja-JP" dirty="0">
                <a:latin typeface="Meiryo UI" panose="020B0604030504040204" pitchFamily="50" charset="-128"/>
                <a:ea typeface="Meiryo UI" panose="020B0604030504040204" pitchFamily="50" charset="-128"/>
              </a:rPr>
            </a:br>
            <a:r>
              <a:rPr kumimoji="1" lang="ja-JP" altLang="en-US" dirty="0">
                <a:latin typeface="Meiryo UI" panose="020B0604030504040204" pitchFamily="50" charset="-128"/>
                <a:ea typeface="Meiryo UI" panose="020B0604030504040204" pitchFamily="50" charset="-128"/>
              </a:rPr>
              <a:t>　カラーコード＃</a:t>
            </a:r>
            <a:r>
              <a:rPr kumimoji="1" lang="en-US" altLang="ja-JP" dirty="0">
                <a:latin typeface="Meiryo UI" panose="020B0604030504040204" pitchFamily="50" charset="-128"/>
                <a:ea typeface="Meiryo UI" panose="020B0604030504040204" pitchFamily="50" charset="-128"/>
              </a:rPr>
              <a:t>c30010</a:t>
            </a:r>
          </a:p>
          <a:p>
            <a:pPr>
              <a:lnSpc>
                <a:spcPct val="150000"/>
              </a:lnSpc>
            </a:pPr>
            <a:endParaRPr kumimoji="1" lang="en-US" altLang="ja-JP" dirty="0">
              <a:latin typeface="Meiryo UI" panose="020B0604030504040204" pitchFamily="50" charset="-128"/>
              <a:ea typeface="Meiryo UI" panose="020B0604030504040204" pitchFamily="50" charset="-128"/>
            </a:endParaRPr>
          </a:p>
          <a:p>
            <a:pPr>
              <a:lnSpc>
                <a:spcPct val="150000"/>
              </a:lnSpc>
            </a:pPr>
            <a:r>
              <a:rPr kumimoji="1" lang="ja-JP" altLang="en-US" dirty="0">
                <a:latin typeface="Meiryo UI" panose="020B0604030504040204" pitchFamily="50" charset="-128"/>
                <a:ea typeface="Meiryo UI" panose="020B0604030504040204" pitchFamily="50" charset="-128"/>
              </a:rPr>
              <a:t>・メインビジュアルの動きは下記サイトの様な動きで背景が右からロゴや文字（画像で</a:t>
            </a:r>
            <a:r>
              <a:rPr kumimoji="1" lang="en-US" altLang="ja-JP" dirty="0">
                <a:latin typeface="Meiryo UI" panose="020B0604030504040204" pitchFamily="50" charset="-128"/>
                <a:ea typeface="Meiryo UI" panose="020B0604030504040204" pitchFamily="50" charset="-128"/>
              </a:rPr>
              <a:t>OK</a:t>
            </a:r>
            <a:r>
              <a:rPr kumimoji="1" lang="ja-JP" altLang="en-US" dirty="0">
                <a:latin typeface="Meiryo UI" panose="020B0604030504040204" pitchFamily="50" charset="-128"/>
                <a:ea typeface="Meiryo UI" panose="020B0604030504040204" pitchFamily="50" charset="-128"/>
              </a:rPr>
              <a:t>）が左から動いてくるイメージでお願いします。</a:t>
            </a:r>
            <a:br>
              <a:rPr kumimoji="1" lang="en-US" altLang="ja-JP" dirty="0">
                <a:latin typeface="Meiryo UI" panose="020B0604030504040204" pitchFamily="50" charset="-128"/>
                <a:ea typeface="Meiryo UI" panose="020B0604030504040204" pitchFamily="50" charset="-128"/>
              </a:rPr>
            </a:br>
            <a:r>
              <a:rPr lang="en-US" altLang="ja-JP" dirty="0">
                <a:hlinkClick r:id="rId3"/>
              </a:rPr>
              <a:t>https://www.hsn-kikai.com/strength/</a:t>
            </a:r>
            <a:endParaRPr kumimoji="1" lang="en-US" altLang="ja-JP" dirty="0">
              <a:latin typeface="Meiryo UI" panose="020B0604030504040204" pitchFamily="50" charset="-128"/>
              <a:ea typeface="Meiryo UI" panose="020B0604030504040204" pitchFamily="50" charset="-128"/>
            </a:endParaRPr>
          </a:p>
          <a:p>
            <a:pPr>
              <a:lnSpc>
                <a:spcPct val="150000"/>
              </a:lnSpc>
            </a:pPr>
            <a:r>
              <a:rPr kumimoji="1" lang="ja-JP" altLang="en-US" dirty="0">
                <a:latin typeface="Meiryo UI" panose="020B0604030504040204" pitchFamily="50" charset="-128"/>
                <a:ea typeface="Meiryo UI" panose="020B0604030504040204" pitchFamily="50" charset="-128"/>
              </a:rPr>
              <a:t>細かい動きの指定は無いです。</a:t>
            </a:r>
            <a:endParaRPr kumimoji="1" lang="en-US" altLang="ja-JP" dirty="0">
              <a:latin typeface="Meiryo UI" panose="020B0604030504040204" pitchFamily="50" charset="-128"/>
              <a:ea typeface="Meiryo UI" panose="020B0604030504040204" pitchFamily="50" charset="-128"/>
            </a:endParaRPr>
          </a:p>
          <a:p>
            <a:pPr>
              <a:lnSpc>
                <a:spcPct val="150000"/>
              </a:lnSpc>
            </a:pPr>
            <a:endParaRPr kumimoji="1" lang="en-US" altLang="ja-JP" dirty="0">
              <a:latin typeface="Meiryo UI" panose="020B0604030504040204" pitchFamily="50" charset="-128"/>
              <a:ea typeface="Meiryo UI" panose="020B0604030504040204" pitchFamily="50" charset="-128"/>
            </a:endParaRPr>
          </a:p>
          <a:p>
            <a:pPr>
              <a:lnSpc>
                <a:spcPct val="150000"/>
              </a:lnSpc>
            </a:pPr>
            <a:r>
              <a:rPr kumimoji="1" lang="ja-JP" altLang="en-US" dirty="0">
                <a:latin typeface="Meiryo UI" panose="020B0604030504040204" pitchFamily="50" charset="-128"/>
                <a:ea typeface="Meiryo UI" panose="020B0604030504040204" pitchFamily="50" charset="-128"/>
              </a:rPr>
              <a:t>・各要素スクロールすると下記ページの様に画面下から表示させるような動きを付けてください。</a:t>
            </a:r>
            <a:br>
              <a:rPr kumimoji="1" lang="en-US" altLang="ja-JP" dirty="0">
                <a:latin typeface="Meiryo UI" panose="020B0604030504040204" pitchFamily="50" charset="-128"/>
                <a:ea typeface="Meiryo UI" panose="020B0604030504040204" pitchFamily="50" charset="-128"/>
              </a:rPr>
            </a:br>
            <a:r>
              <a:rPr kumimoji="1" lang="ja-JP" altLang="en-US" dirty="0">
                <a:latin typeface="Meiryo UI" panose="020B0604030504040204" pitchFamily="50" charset="-128"/>
                <a:ea typeface="Meiryo UI" panose="020B0604030504040204" pitchFamily="50" charset="-128"/>
              </a:rPr>
              <a:t>要素の区切りはお任せします。</a:t>
            </a:r>
            <a:br>
              <a:rPr kumimoji="1" lang="en-US" altLang="ja-JP" dirty="0">
                <a:latin typeface="Meiryo UI" panose="020B0604030504040204" pitchFamily="50" charset="-128"/>
                <a:ea typeface="Meiryo UI" panose="020B0604030504040204" pitchFamily="50" charset="-128"/>
              </a:rPr>
            </a:br>
            <a:r>
              <a:rPr lang="en-US" altLang="ja-JP" dirty="0">
                <a:hlinkClick r:id="rId4"/>
              </a:rPr>
              <a:t>https://www.hsn-kikai.com/local-communities/</a:t>
            </a:r>
            <a:endParaRPr lang="en-US" altLang="ja-JP" dirty="0"/>
          </a:p>
          <a:p>
            <a:pPr>
              <a:lnSpc>
                <a:spcPct val="150000"/>
              </a:lnSpc>
            </a:pPr>
            <a:endParaRPr kumimoji="1" lang="en-US" altLang="ja-JP" dirty="0">
              <a:latin typeface="Meiryo UI" panose="020B0604030504040204" pitchFamily="50" charset="-128"/>
              <a:ea typeface="Meiryo UI" panose="020B0604030504040204" pitchFamily="50" charset="-128"/>
            </a:endParaRPr>
          </a:p>
          <a:p>
            <a:pPr>
              <a:lnSpc>
                <a:spcPct val="150000"/>
              </a:lnSpc>
            </a:pPr>
            <a:r>
              <a:rPr kumimoji="1" lang="ja-JP" altLang="en-US" dirty="0">
                <a:latin typeface="Meiryo UI" panose="020B0604030504040204" pitchFamily="50" charset="-128"/>
                <a:ea typeface="Meiryo UI" panose="020B0604030504040204" pitchFamily="50" charset="-128"/>
              </a:rPr>
              <a:t>・各ボタンマウスオーバーで色を変えてください（カラーコード＃</a:t>
            </a:r>
            <a:r>
              <a:rPr kumimoji="1" lang="en-US" altLang="ja-JP" dirty="0">
                <a:latin typeface="Meiryo UI" panose="020B0604030504040204" pitchFamily="50" charset="-128"/>
                <a:ea typeface="Meiryo UI" panose="020B0604030504040204" pitchFamily="50" charset="-128"/>
              </a:rPr>
              <a:t>c30010</a:t>
            </a:r>
            <a:r>
              <a:rPr kumimoji="1" lang="ja-JP" altLang="en-US" dirty="0">
                <a:latin typeface="Meiryo UI" panose="020B0604030504040204" pitchFamily="50" charset="-128"/>
                <a:ea typeface="Meiryo UI" panose="020B0604030504040204" pitchFamily="50" charset="-128"/>
              </a:rPr>
              <a:t>）</a:t>
            </a:r>
            <a:br>
              <a:rPr kumimoji="1" lang="en-US" altLang="ja-JP" dirty="0">
                <a:latin typeface="Meiryo UI" panose="020B0604030504040204" pitchFamily="50" charset="-128"/>
                <a:ea typeface="Meiryo UI" panose="020B0604030504040204" pitchFamily="50" charset="-128"/>
              </a:rPr>
            </a:br>
            <a:r>
              <a:rPr kumimoji="1" lang="ja-JP" altLang="en-US" dirty="0">
                <a:latin typeface="Meiryo UI" panose="020B0604030504040204" pitchFamily="50" charset="-128"/>
                <a:ea typeface="Meiryo UI" panose="020B0604030504040204" pitchFamily="50" charset="-128"/>
              </a:rPr>
              <a:t>　また、その際マウスオーバーしたら左から右に色が変わっていき、ボタンからマウスが外れたら右から左に元の色に戻す動きを付けてください。</a:t>
            </a:r>
            <a:endParaRPr kumimoji="1" lang="en-US" altLang="ja-JP" dirty="0">
              <a:latin typeface="Meiryo UI" panose="020B0604030504040204" pitchFamily="50" charset="-128"/>
              <a:ea typeface="Meiryo UI" panose="020B0604030504040204" pitchFamily="50" charset="-128"/>
            </a:endParaRPr>
          </a:p>
          <a:p>
            <a:pPr>
              <a:lnSpc>
                <a:spcPct val="150000"/>
              </a:lnSpc>
            </a:pPr>
            <a:endParaRPr kumimoji="1" lang="en-US" altLang="ja-JP" dirty="0">
              <a:latin typeface="Meiryo UI" panose="020B0604030504040204" pitchFamily="50" charset="-128"/>
              <a:ea typeface="Meiryo UI" panose="020B0604030504040204" pitchFamily="50" charset="-128"/>
            </a:endParaRPr>
          </a:p>
          <a:p>
            <a:pPr>
              <a:lnSpc>
                <a:spcPct val="150000"/>
              </a:lnSpc>
            </a:pPr>
            <a:r>
              <a:rPr kumimoji="1" lang="ja-JP" altLang="en-US" dirty="0">
                <a:latin typeface="Meiryo UI" panose="020B0604030504040204" pitchFamily="50" charset="-128"/>
                <a:ea typeface="Meiryo UI" panose="020B0604030504040204" pitchFamily="50" charset="-128"/>
              </a:rPr>
              <a:t>・ページ下部の</a:t>
            </a:r>
            <a:r>
              <a:rPr kumimoji="1" lang="en-US" altLang="ja-JP" dirty="0" err="1">
                <a:latin typeface="Meiryo UI" panose="020B0604030504040204" pitchFamily="50" charset="-128"/>
                <a:ea typeface="Meiryo UI" panose="020B0604030504040204" pitchFamily="50" charset="-128"/>
              </a:rPr>
              <a:t>GoogleMAP</a:t>
            </a:r>
            <a:r>
              <a:rPr kumimoji="1" lang="ja-JP" altLang="en-US" dirty="0">
                <a:latin typeface="Meiryo UI" panose="020B0604030504040204" pitchFamily="50" charset="-128"/>
                <a:ea typeface="Meiryo UI" panose="020B0604030504040204" pitchFamily="50" charset="-128"/>
              </a:rPr>
              <a:t>は画面幅</a:t>
            </a:r>
            <a:r>
              <a:rPr kumimoji="1" lang="en-US" altLang="ja-JP" dirty="0">
                <a:latin typeface="Meiryo UI" panose="020B0604030504040204" pitchFamily="50" charset="-128"/>
                <a:ea typeface="Meiryo UI" panose="020B0604030504040204" pitchFamily="50" charset="-128"/>
              </a:rPr>
              <a:t>100</a:t>
            </a:r>
            <a:r>
              <a:rPr kumimoji="1" lang="ja-JP" altLang="en-US" dirty="0">
                <a:latin typeface="Meiryo UI" panose="020B0604030504040204" pitchFamily="50" charset="-128"/>
                <a:ea typeface="Meiryo UI" panose="020B0604030504040204" pitchFamily="50" charset="-128"/>
              </a:rPr>
              <a:t>％で</a:t>
            </a:r>
            <a:r>
              <a:rPr kumimoji="1" lang="en-US" altLang="ja-JP" dirty="0" err="1">
                <a:latin typeface="Meiryo UI" panose="020B0604030504040204" pitchFamily="50" charset="-128"/>
                <a:ea typeface="Meiryo UI" panose="020B0604030504040204" pitchFamily="50" charset="-128"/>
              </a:rPr>
              <a:t>GoogleMap</a:t>
            </a:r>
            <a:r>
              <a:rPr kumimoji="1" lang="ja-JP" altLang="en-US" dirty="0">
                <a:latin typeface="Meiryo UI" panose="020B0604030504040204" pitchFamily="50" charset="-128"/>
                <a:ea typeface="Meiryo UI" panose="020B0604030504040204" pitchFamily="50" charset="-128"/>
              </a:rPr>
              <a:t>を表示して頂ければ</a:t>
            </a:r>
            <a:r>
              <a:rPr kumimoji="1" lang="en-US" altLang="ja-JP" dirty="0">
                <a:latin typeface="Meiryo UI" panose="020B0604030504040204" pitchFamily="50" charset="-128"/>
                <a:ea typeface="Meiryo UI" panose="020B0604030504040204" pitchFamily="50" charset="-128"/>
              </a:rPr>
              <a:t>OK</a:t>
            </a:r>
            <a:r>
              <a:rPr kumimoji="1" lang="ja-JP" altLang="en-US" dirty="0">
                <a:latin typeface="Meiryo UI" panose="020B0604030504040204" pitchFamily="50" charset="-128"/>
                <a:ea typeface="Meiryo UI" panose="020B0604030504040204" pitchFamily="50" charset="-128"/>
              </a:rPr>
              <a:t>です。（画像では無く埋め込み）</a:t>
            </a:r>
            <a:br>
              <a:rPr kumimoji="1" lang="en-US" altLang="ja-JP" dirty="0">
                <a:latin typeface="Meiryo UI" panose="020B0604030504040204" pitchFamily="50" charset="-128"/>
                <a:ea typeface="Meiryo UI" panose="020B0604030504040204" pitchFamily="50" charset="-128"/>
              </a:rPr>
            </a:br>
            <a:r>
              <a:rPr kumimoji="1" lang="en-US" altLang="ja-JP" dirty="0">
                <a:latin typeface="Meiryo UI" panose="020B0604030504040204" pitchFamily="50" charset="-128"/>
                <a:ea typeface="Meiryo UI" panose="020B0604030504040204" pitchFamily="50" charset="-128"/>
              </a:rPr>
              <a:t>※PSD</a:t>
            </a:r>
            <a:r>
              <a:rPr kumimoji="1" lang="ja-JP" altLang="en-US" dirty="0">
                <a:latin typeface="Meiryo UI" panose="020B0604030504040204" pitchFamily="50" charset="-128"/>
                <a:ea typeface="Meiryo UI" panose="020B0604030504040204" pitchFamily="50" charset="-128"/>
              </a:rPr>
              <a:t>のようにアイコンを付けたりグレーバックにして頂いても</a:t>
            </a:r>
            <a:r>
              <a:rPr kumimoji="1" lang="en-US" altLang="ja-JP" dirty="0">
                <a:latin typeface="Meiryo UI" panose="020B0604030504040204" pitchFamily="50" charset="-128"/>
                <a:ea typeface="Meiryo UI" panose="020B0604030504040204" pitchFamily="50" charset="-128"/>
              </a:rPr>
              <a:t>OK</a:t>
            </a:r>
            <a:br>
              <a:rPr kumimoji="1" lang="en-US" altLang="ja-JP" dirty="0">
                <a:latin typeface="Meiryo UI" panose="020B0604030504040204" pitchFamily="50" charset="-128"/>
                <a:ea typeface="Meiryo UI" panose="020B0604030504040204" pitchFamily="50" charset="-128"/>
              </a:rPr>
            </a:b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3709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22556CE-4448-49A5-94A5-351B9B3B8E03}"/>
              </a:ext>
            </a:extLst>
          </p:cNvPr>
          <p:cNvSpPr txBox="1"/>
          <p:nvPr/>
        </p:nvSpPr>
        <p:spPr>
          <a:xfrm>
            <a:off x="4074695" y="192505"/>
            <a:ext cx="11079743" cy="5020220"/>
          </a:xfrm>
          <a:prstGeom prst="rect">
            <a:avLst/>
          </a:prstGeom>
          <a:noFill/>
        </p:spPr>
        <p:txBody>
          <a:bodyPr wrap="square" rtlCol="0">
            <a:spAutoFit/>
          </a:bodyPr>
          <a:lstStyle/>
          <a:p>
            <a:pPr>
              <a:lnSpc>
                <a:spcPct val="150000"/>
              </a:lnSpc>
            </a:pPr>
            <a:r>
              <a:rPr kumimoji="1" lang="ja-JP" altLang="en-US" dirty="0">
                <a:latin typeface="Meiryo UI" panose="020B0604030504040204" pitchFamily="50" charset="-128"/>
                <a:ea typeface="Meiryo UI" panose="020B0604030504040204" pitchFamily="50" charset="-128"/>
              </a:rPr>
              <a:t>・メニューはデザインにはありませんが開いたら三本線は</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にしてください。</a:t>
            </a:r>
            <a:endParaRPr kumimoji="1" lang="en-US" altLang="ja-JP" dirty="0">
              <a:latin typeface="Meiryo UI" panose="020B0604030504040204" pitchFamily="50" charset="-128"/>
              <a:ea typeface="Meiryo UI" panose="020B0604030504040204" pitchFamily="50" charset="-128"/>
            </a:endParaRPr>
          </a:p>
          <a:p>
            <a:pPr>
              <a:lnSpc>
                <a:spcPct val="150000"/>
              </a:lnSpc>
            </a:pPr>
            <a:endParaRPr kumimoji="1" lang="en-US" altLang="ja-JP" dirty="0">
              <a:latin typeface="Meiryo UI" panose="020B0604030504040204" pitchFamily="50" charset="-128"/>
              <a:ea typeface="Meiryo UI" panose="020B0604030504040204" pitchFamily="50" charset="-128"/>
            </a:endParaRPr>
          </a:p>
          <a:p>
            <a:pPr>
              <a:lnSpc>
                <a:spcPct val="150000"/>
              </a:lnSpc>
            </a:pPr>
            <a:endParaRPr kumimoji="1" lang="en-US" altLang="ja-JP" dirty="0">
              <a:latin typeface="Meiryo UI" panose="020B0604030504040204" pitchFamily="50" charset="-128"/>
              <a:ea typeface="Meiryo UI" panose="020B0604030504040204" pitchFamily="50" charset="-128"/>
            </a:endParaRPr>
          </a:p>
          <a:p>
            <a:pPr>
              <a:lnSpc>
                <a:spcPct val="150000"/>
              </a:lnSpc>
            </a:pPr>
            <a:endParaRPr kumimoji="1" lang="en-US" altLang="ja-JP" dirty="0">
              <a:latin typeface="Meiryo UI" panose="020B0604030504040204" pitchFamily="50" charset="-128"/>
              <a:ea typeface="Meiryo UI" panose="020B0604030504040204" pitchFamily="50" charset="-128"/>
            </a:endParaRPr>
          </a:p>
          <a:p>
            <a:pPr>
              <a:lnSpc>
                <a:spcPct val="150000"/>
              </a:lnSpc>
            </a:pPr>
            <a:endParaRPr kumimoji="1" lang="en-US" altLang="ja-JP" dirty="0">
              <a:latin typeface="Meiryo UI" panose="020B0604030504040204" pitchFamily="50" charset="-128"/>
              <a:ea typeface="Meiryo UI" panose="020B0604030504040204" pitchFamily="50" charset="-128"/>
            </a:endParaRPr>
          </a:p>
          <a:p>
            <a:pPr>
              <a:lnSpc>
                <a:spcPct val="150000"/>
              </a:lnSpc>
            </a:pPr>
            <a:endParaRPr kumimoji="1" lang="en-US" altLang="ja-JP" dirty="0">
              <a:latin typeface="Meiryo UI" panose="020B0604030504040204" pitchFamily="50" charset="-128"/>
              <a:ea typeface="Meiryo UI" panose="020B0604030504040204" pitchFamily="50" charset="-128"/>
            </a:endParaRPr>
          </a:p>
          <a:p>
            <a:pPr>
              <a:lnSpc>
                <a:spcPct val="150000"/>
              </a:lnSpc>
            </a:pPr>
            <a:endParaRPr kumimoji="1" lang="en-US" altLang="ja-JP" dirty="0">
              <a:latin typeface="Meiryo UI" panose="020B0604030504040204" pitchFamily="50" charset="-128"/>
              <a:ea typeface="Meiryo UI" panose="020B0604030504040204" pitchFamily="50" charset="-128"/>
            </a:endParaRPr>
          </a:p>
          <a:p>
            <a:pPr>
              <a:lnSpc>
                <a:spcPct val="150000"/>
              </a:lnSpc>
            </a:pPr>
            <a:endParaRPr kumimoji="1" lang="en-US" altLang="ja-JP" dirty="0">
              <a:latin typeface="Meiryo UI" panose="020B0604030504040204" pitchFamily="50" charset="-128"/>
              <a:ea typeface="Meiryo UI" panose="020B0604030504040204" pitchFamily="50" charset="-128"/>
            </a:endParaRPr>
          </a:p>
          <a:p>
            <a:pPr>
              <a:lnSpc>
                <a:spcPct val="150000"/>
              </a:lnSpc>
            </a:pPr>
            <a:r>
              <a:rPr kumimoji="1" lang="ja-JP" altLang="en-US" dirty="0">
                <a:latin typeface="Meiryo UI" panose="020B0604030504040204" pitchFamily="50" charset="-128"/>
                <a:ea typeface="Meiryo UI" panose="020B0604030504040204" pitchFamily="50" charset="-128"/>
              </a:rPr>
              <a:t>・スマホデザインには必要最低限しかありません。</a:t>
            </a:r>
            <a:br>
              <a:rPr kumimoji="1" lang="en-US" altLang="ja-JP" dirty="0">
                <a:latin typeface="Meiryo UI" panose="020B0604030504040204" pitchFamily="50" charset="-128"/>
                <a:ea typeface="Meiryo UI" panose="020B0604030504040204" pitchFamily="50" charset="-128"/>
              </a:rPr>
            </a:br>
            <a:r>
              <a:rPr kumimoji="1" lang="ja-JP" altLang="en-US" dirty="0">
                <a:latin typeface="Meiryo UI" panose="020B0604030504040204" pitchFamily="50" charset="-128"/>
                <a:ea typeface="Meiryo UI" panose="020B0604030504040204" pitchFamily="50" charset="-128"/>
              </a:rPr>
              <a:t>　</a:t>
            </a:r>
            <a:r>
              <a:rPr kumimoji="1" lang="en-US" altLang="ja-JP" dirty="0">
                <a:latin typeface="Meiryo UI" panose="020B0604030504040204" pitchFamily="50" charset="-128"/>
                <a:ea typeface="Meiryo UI" panose="020B0604030504040204" pitchFamily="50" charset="-128"/>
              </a:rPr>
              <a:t>PC</a:t>
            </a:r>
            <a:r>
              <a:rPr kumimoji="1" lang="ja-JP" altLang="en-US" dirty="0">
                <a:latin typeface="Meiryo UI" panose="020B0604030504040204" pitchFamily="50" charset="-128"/>
                <a:ea typeface="Meiryo UI" panose="020B0604030504040204" pitchFamily="50" charset="-128"/>
              </a:rPr>
              <a:t>とコンテンツは合わせてください。</a:t>
            </a:r>
            <a:endParaRPr kumimoji="1" lang="en-US" altLang="ja-JP" dirty="0">
              <a:latin typeface="Meiryo UI" panose="020B0604030504040204" pitchFamily="50" charset="-128"/>
              <a:ea typeface="Meiryo UI" panose="020B0604030504040204" pitchFamily="50" charset="-128"/>
            </a:endParaRPr>
          </a:p>
          <a:p>
            <a:pPr>
              <a:lnSpc>
                <a:spcPct val="150000"/>
              </a:lnSpc>
            </a:pPr>
            <a:r>
              <a:rPr kumimoji="1" lang="ja-JP" altLang="en-US" dirty="0">
                <a:latin typeface="Meiryo UI" panose="020B0604030504040204" pitchFamily="50" charset="-128"/>
                <a:ea typeface="Meiryo UI" panose="020B0604030504040204" pitchFamily="50" charset="-128"/>
              </a:rPr>
              <a:t>　例えば、</a:t>
            </a:r>
            <a:r>
              <a:rPr kumimoji="1" lang="en-US" altLang="ja-JP" dirty="0">
                <a:latin typeface="Meiryo UI" panose="020B0604030504040204" pitchFamily="50" charset="-128"/>
                <a:ea typeface="Meiryo UI" panose="020B0604030504040204" pitchFamily="50" charset="-128"/>
              </a:rPr>
              <a:t>BUSINESS FIELD</a:t>
            </a:r>
            <a:r>
              <a:rPr kumimoji="1" lang="ja-JP" altLang="en-US" dirty="0">
                <a:latin typeface="Meiryo UI" panose="020B0604030504040204" pitchFamily="50" charset="-128"/>
                <a:ea typeface="Meiryo UI" panose="020B0604030504040204" pitchFamily="50" charset="-128"/>
              </a:rPr>
              <a:t>部分ですがスマホには一つ（税務顧問サービス）しかありませんが</a:t>
            </a:r>
            <a:endParaRPr kumimoji="1" lang="en-US" altLang="ja-JP" dirty="0">
              <a:latin typeface="Meiryo UI" panose="020B0604030504040204" pitchFamily="50" charset="-128"/>
              <a:ea typeface="Meiryo UI" panose="020B0604030504040204" pitchFamily="50" charset="-128"/>
            </a:endParaRPr>
          </a:p>
          <a:p>
            <a:pPr>
              <a:lnSpc>
                <a:spcPct val="150000"/>
              </a:lnSpc>
            </a:pPr>
            <a:r>
              <a:rPr kumimoji="1" lang="ja-JP" altLang="en-US" dirty="0">
                <a:latin typeface="Meiryo UI" panose="020B0604030504040204" pitchFamily="50" charset="-128"/>
                <a:ea typeface="Meiryo UI" panose="020B0604030504040204" pitchFamily="50" charset="-128"/>
              </a:rPr>
              <a:t>　六つコーディングしてください。</a:t>
            </a:r>
          </a:p>
        </p:txBody>
      </p:sp>
      <p:pic>
        <p:nvPicPr>
          <p:cNvPr id="4" name="図 3">
            <a:extLst>
              <a:ext uri="{FF2B5EF4-FFF2-40B4-BE49-F238E27FC236}">
                <a16:creationId xmlns:a16="http://schemas.microsoft.com/office/drawing/2014/main" id="{C6FDFD5B-5E3D-47CE-BC08-1596B1266DF0}"/>
              </a:ext>
            </a:extLst>
          </p:cNvPr>
          <p:cNvPicPr>
            <a:picLocks noChangeAspect="1"/>
          </p:cNvPicPr>
          <p:nvPr/>
        </p:nvPicPr>
        <p:blipFill rotWithShape="1">
          <a:blip r:embed="rId2">
            <a:extLst>
              <a:ext uri="{28A0092B-C50C-407E-A947-70E740481C1C}">
                <a14:useLocalDpi xmlns:a14="http://schemas.microsoft.com/office/drawing/2010/main" val="0"/>
              </a:ext>
            </a:extLst>
          </a:blip>
          <a:srcRect b="20360"/>
          <a:stretch/>
        </p:blipFill>
        <p:spPr>
          <a:xfrm>
            <a:off x="613282" y="192505"/>
            <a:ext cx="2755560" cy="21047012"/>
          </a:xfrm>
          <a:prstGeom prst="rect">
            <a:avLst/>
          </a:prstGeom>
        </p:spPr>
      </p:pic>
      <p:pic>
        <p:nvPicPr>
          <p:cNvPr id="7" name="図 6">
            <a:extLst>
              <a:ext uri="{FF2B5EF4-FFF2-40B4-BE49-F238E27FC236}">
                <a16:creationId xmlns:a16="http://schemas.microsoft.com/office/drawing/2014/main" id="{C35810B7-3C05-4F37-BED7-3CA50AB38E16}"/>
              </a:ext>
            </a:extLst>
          </p:cNvPr>
          <p:cNvPicPr>
            <a:picLocks noChangeAspect="1"/>
          </p:cNvPicPr>
          <p:nvPr/>
        </p:nvPicPr>
        <p:blipFill rotWithShape="1">
          <a:blip r:embed="rId3">
            <a:extLst>
              <a:ext uri="{28A0092B-C50C-407E-A947-70E740481C1C}">
                <a14:useLocalDpi xmlns:a14="http://schemas.microsoft.com/office/drawing/2010/main" val="0"/>
              </a:ext>
            </a:extLst>
          </a:blip>
          <a:srcRect b="90230"/>
          <a:stretch/>
        </p:blipFill>
        <p:spPr>
          <a:xfrm>
            <a:off x="4495472" y="978452"/>
            <a:ext cx="2259920" cy="21175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1895600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450</TotalTime>
  <Words>407</Words>
  <Application>Microsoft Office PowerPoint</Application>
  <PresentationFormat>ユーザー設定</PresentationFormat>
  <Paragraphs>32</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Meiryo UI</vt:lpstr>
      <vt:lpstr>Arial</vt:lpstr>
      <vt:lpstr>Calibri</vt:lpstr>
      <vt:lpstr>Calibri Light</vt:lpstr>
      <vt:lpstr>Office テーマ</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古川 夕貴</dc:creator>
  <cp:lastModifiedBy>古川 夕貴</cp:lastModifiedBy>
  <cp:revision>14</cp:revision>
  <dcterms:created xsi:type="dcterms:W3CDTF">2019-10-09T03:50:36Z</dcterms:created>
  <dcterms:modified xsi:type="dcterms:W3CDTF">2020-03-27T01:38:22Z</dcterms:modified>
</cp:coreProperties>
</file>