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343" d="100"/>
          <a:sy n="343" d="100"/>
        </p:scale>
        <p:origin x="1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595F-2268-49D0-9133-6358B9C7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353E0-A15E-46A8-8CDA-1FD9BFAD5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7CC5-B4AF-4B63-AA5C-F02BD2A4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5119-7F5E-45EC-B7EE-15E33AFF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268BF-C31A-4B14-91C5-E9EC4F24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8D18-3404-4744-85C8-D0A9EEB8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CCBC1-6224-4FCB-A464-CB958E84C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0ED2-F08E-4C74-8DE5-09166BB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7E26-A488-4490-814B-67590FC8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7B04E-63A7-4EF4-9511-2D8A66FF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CA85C-42BB-46A8-ABCE-4077242BE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1B1F0-5E58-4E38-B49C-C104239B4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F718-8CE0-4FE4-98E5-F1A4D523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BC24-0C31-4728-970F-24A9B829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50F4-70CE-4373-A226-D6ACF482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2757-BD9E-4011-8E4E-58DF75AD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7443-8585-417D-92CB-7019C43C9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53ED-1E0A-4D52-AD9A-BA58FC12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A063-01B1-4768-BFDE-6CDB482F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1A65-0E0C-43C8-BAEB-5F1D6CB9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7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176A-2A3F-4700-A3CE-1CEA22FA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14CF-DE0B-47BA-8224-CBCD7AC9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D7C6C-882D-4942-BB8B-AB26CBC4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576D-71FB-480A-92D6-87EFA920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CD9FC-6115-4DD7-8194-5DA144F0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DE1B-D40F-40D7-8740-8E2479E2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A06D-210A-47A3-9336-7F13D8DA9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1FEF7-4128-4DC8-9953-8E7BE0D0C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0BF18-D164-44D1-889B-13BA867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1759-818E-4737-87BE-B47CB561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6886B-0A83-416F-8D48-65679859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2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255A-4E52-4EAA-A518-9A3968CC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B2654-A353-4A19-8180-BACD2537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B2DD2-6C4E-4AC8-980C-14778D672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F5C34-A689-41D4-B3D9-2E5D77FB8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F7C70-060B-4FCB-935D-E0FA2F06B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22E6A-4947-4049-8BE6-940A6A6A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6B705-ABA3-4D76-AA52-52DF7358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9FB20-C6BA-47DA-838A-7DA803FD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AAC5-EED7-4DC3-AC7F-8934819A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355E5-8467-4EDB-B253-4F13CA5F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D415-672C-4BF1-88B7-BAD68887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4EAEA-D207-487D-9225-F696967F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9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044CA-30F8-4966-872B-3042F9C35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146BF-3B95-4C25-8BCC-1E6D8F30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D9209-A6E5-4742-94B5-ED5637CB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C472-A44E-4446-BBEF-52DECBA2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0471-EAA8-4348-BE6D-1528400B2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97561-D5AA-4A0E-A27E-EEB21AB7D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DF2DC-520B-4857-8CA6-67A9ABCA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57E69-CC6D-4F3E-B9DE-4E8FE1FF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86940-B1FD-4C2D-A735-40DA84DC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8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07CA-09FE-47F9-A349-39E41839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1AC8E-F466-4345-BBE6-7282257E1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E62F3-2FEB-4140-96E9-CCD622B8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EBAEB-BCD8-4A6A-A9F3-C8DC7EAF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90AC-A501-423D-A3EE-F763FA73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12EC-6718-4DBA-AFE4-9224360B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889B7-E3C8-49EF-9552-195B331D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21B77-3FB0-4A64-A8D3-1328E3174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12B7-C305-4684-A26F-849BC2A60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6143-05E4-43D8-B989-FEF8B928F0BE}" type="datetimeFigureOut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2E5C-9FFA-43B9-87AC-025A096E1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283B-355B-4D5E-A5DC-2228B25C2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2C171-D151-4832-8069-47F5116AB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CD1D2C-52F5-4A98-8245-A81A79E5E7E9}"/>
              </a:ext>
            </a:extLst>
          </p:cNvPr>
          <p:cNvSpPr/>
          <p:nvPr/>
        </p:nvSpPr>
        <p:spPr>
          <a:xfrm>
            <a:off x="2092187" y="2758109"/>
            <a:ext cx="1724438" cy="670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0E258-F3FD-44EF-8A8B-A4C45BCD8653}"/>
              </a:ext>
            </a:extLst>
          </p:cNvPr>
          <p:cNvSpPr/>
          <p:nvPr/>
        </p:nvSpPr>
        <p:spPr>
          <a:xfrm>
            <a:off x="4833730" y="2758109"/>
            <a:ext cx="1724438" cy="67089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Estimands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31644-D3B7-4908-9B6A-DFD0E056C3C6}"/>
              </a:ext>
            </a:extLst>
          </p:cNvPr>
          <p:cNvSpPr/>
          <p:nvPr/>
        </p:nvSpPr>
        <p:spPr>
          <a:xfrm>
            <a:off x="7595153" y="2758108"/>
            <a:ext cx="1724438" cy="67089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Estimators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8443C-4E93-4B49-828A-B14396BC8C85}"/>
              </a:ext>
            </a:extLst>
          </p:cNvPr>
          <p:cNvSpPr txBox="1"/>
          <p:nvPr/>
        </p:nvSpPr>
        <p:spPr>
          <a:xfrm>
            <a:off x="2083372" y="1733728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Economic theory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EE68-FBFE-454E-A1FD-85C93AA4DE43}"/>
              </a:ext>
            </a:extLst>
          </p:cNvPr>
          <p:cNvSpPr txBox="1"/>
          <p:nvPr/>
        </p:nvSpPr>
        <p:spPr>
          <a:xfrm>
            <a:off x="4789678" y="1918253"/>
            <a:ext cx="243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1432C-8919-483B-9CF6-C0E9C6CFA033}"/>
              </a:ext>
            </a:extLst>
          </p:cNvPr>
          <p:cNvSpPr txBox="1"/>
          <p:nvPr/>
        </p:nvSpPr>
        <p:spPr>
          <a:xfrm>
            <a:off x="8019589" y="190391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5DC17E2-3B02-442E-AE07-1B00C868A772}"/>
              </a:ext>
            </a:extLst>
          </p:cNvPr>
          <p:cNvSpPr/>
          <p:nvPr/>
        </p:nvSpPr>
        <p:spPr>
          <a:xfrm>
            <a:off x="2793059" y="2321471"/>
            <a:ext cx="362778" cy="319851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5FD978A-7E99-4516-9795-17E44CB429D6}"/>
              </a:ext>
            </a:extLst>
          </p:cNvPr>
          <p:cNvSpPr/>
          <p:nvPr/>
        </p:nvSpPr>
        <p:spPr>
          <a:xfrm>
            <a:off x="5524580" y="2307462"/>
            <a:ext cx="362778" cy="319851"/>
          </a:xfrm>
          <a:prstGeom prst="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04D5138-3550-456D-8273-D376A221D8D6}"/>
              </a:ext>
            </a:extLst>
          </p:cNvPr>
          <p:cNvSpPr/>
          <p:nvPr/>
        </p:nvSpPr>
        <p:spPr>
          <a:xfrm>
            <a:off x="8275981" y="2307461"/>
            <a:ext cx="362778" cy="31985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68CBBAC0-400C-4CAF-9431-65B6D0773C98}"/>
              </a:ext>
            </a:extLst>
          </p:cNvPr>
          <p:cNvSpPr/>
          <p:nvPr/>
        </p:nvSpPr>
        <p:spPr>
          <a:xfrm rot="16200000" flipV="1">
            <a:off x="3902979" y="2717686"/>
            <a:ext cx="598847" cy="2253246"/>
          </a:xfrm>
          <a:prstGeom prst="curv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79CB2779-6947-4FCA-9680-F1FBD58D3FF0}"/>
              </a:ext>
            </a:extLst>
          </p:cNvPr>
          <p:cNvSpPr/>
          <p:nvPr/>
        </p:nvSpPr>
        <p:spPr>
          <a:xfrm rot="16200000" flipV="1">
            <a:off x="6859874" y="2727625"/>
            <a:ext cx="598847" cy="2253246"/>
          </a:xfrm>
          <a:prstGeom prst="curv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BC49E-3945-4C9D-99B7-D5F5901386D9}"/>
              </a:ext>
            </a:extLst>
          </p:cNvPr>
          <p:cNvSpPr txBox="1"/>
          <p:nvPr/>
        </p:nvSpPr>
        <p:spPr>
          <a:xfrm>
            <a:off x="6272549" y="4199283"/>
            <a:ext cx="201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Statistical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2F5DE-BED6-482C-B986-2787821E0728}"/>
              </a:ext>
            </a:extLst>
          </p:cNvPr>
          <p:cNvSpPr txBox="1"/>
          <p:nvPr/>
        </p:nvSpPr>
        <p:spPr>
          <a:xfrm>
            <a:off x="3487174" y="4199283"/>
            <a:ext cx="14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46532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Hull</dc:creator>
  <cp:lastModifiedBy>Roth, Jonathan</cp:lastModifiedBy>
  <cp:revision>3</cp:revision>
  <dcterms:created xsi:type="dcterms:W3CDTF">2021-03-21T18:28:23Z</dcterms:created>
  <dcterms:modified xsi:type="dcterms:W3CDTF">2022-01-05T23:07:20Z</dcterms:modified>
</cp:coreProperties>
</file>