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6" r:id="rId10"/>
    <p:sldId id="258" r:id="rId11"/>
    <p:sldId id="275" r:id="rId12"/>
    <p:sldId id="277" r:id="rId13"/>
    <p:sldId id="278" r:id="rId14"/>
    <p:sldId id="259" r:id="rId15"/>
    <p:sldId id="279" r:id="rId16"/>
    <p:sldId id="260" r:id="rId17"/>
    <p:sldId id="280" r:id="rId18"/>
    <p:sldId id="281" r:id="rId19"/>
    <p:sldId id="282" r:id="rId20"/>
    <p:sldId id="283" r:id="rId21"/>
    <p:sldId id="261" r:id="rId22"/>
    <p:sldId id="284" r:id="rId23"/>
    <p:sldId id="285" r:id="rId24"/>
    <p:sldId id="268" r:id="rId25"/>
    <p:sldId id="286" r:id="rId26"/>
    <p:sldId id="262" r:id="rId27"/>
    <p:sldId id="287" r:id="rId28"/>
    <p:sldId id="288" r:id="rId29"/>
    <p:sldId id="289" r:id="rId30"/>
    <p:sldId id="290" r:id="rId31"/>
    <p:sldId id="263" r:id="rId32"/>
    <p:sldId id="264" r:id="rId33"/>
    <p:sldId id="291" r:id="rId34"/>
    <p:sldId id="292" r:id="rId35"/>
    <p:sldId id="293" r:id="rId36"/>
    <p:sldId id="294" r:id="rId37"/>
    <p:sldId id="265" r:id="rId38"/>
    <p:sldId id="295" r:id="rId39"/>
    <p:sldId id="266" r:id="rId40"/>
    <p:sldId id="296" r:id="rId41"/>
    <p:sldId id="297" r:id="rId42"/>
    <p:sldId id="298" r:id="rId43"/>
    <p:sldId id="267" r:id="rId44"/>
    <p:sldId id="299" r:id="rId45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28"/>
    <p:restoredTop sz="94675"/>
  </p:normalViewPr>
  <p:slideViewPr>
    <p:cSldViewPr snapToGrid="0">
      <p:cViewPr varScale="1">
        <p:scale>
          <a:sx n="89" d="100"/>
          <a:sy n="89" d="100"/>
        </p:scale>
        <p:origin x="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1:00.66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1,'51'0,"0"0,47 0,-22 0,4 0,-1 0,2 0,-1 0,0 0,-4 0,-9 0,-9 0,-16 0,-13 1,-4 1,1 1,6 2,13 0,4-1,-1-2,-7-2,-12 0,-7 0,-3 0,2 0,13 0,7 0,13 0,7 0,-1 0,2 0,-7 0,-3 0,1 0,-5 0,0 0,-5 0,-9 0,-6 0,-8 0,0 0,16 3,6 1,13 0,-10 1,-7-2,-11 1,-7 1,-4-1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3:36.00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1,'87'0,"1"0,7 0,1 0,-2 0,0 0,-1 0,-1 0,0 0,-2 0,-11 0,-3 0,-13 0,-3 0,-8 0,-4 0,14 0,-25 0,-14 0,-9 0,8 0,0 0,20 0,5 0,10 0,6 0,-3 0,-5 0,-8 0,-6 0,-1 0,-6 0,-5 0,-7 0,-4 5,7-4,5 6,14-3,5 2,7 0,-5 1,-10-1,-12-2,-10-2,-2-2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18:14.290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1,'84'0,"1"0,-5 0,-1 0,-3 0,0 0,7 0,1 0,1 0,1 0,4 0,1 0,8 0,0 0,-3 0,-1 0,1 0,1 0,1 0,-1 0,-4 0,0 2,2 0,1 1,0 1,-1 1,-3 1,-1 1,-5-1,-2 0,-5 1,-1-2,-4 0,-1 0,-4-1,-1 1,-2-1,0 0,1-2,-1 0,1 0,-1-1,3-1,1 0,-3 0,-1 0,-1 0,-2 0,-3 0,-1 0,-4 0,-1 0,-3 0,-1 0,45 0,0 0,1 0,-46 0,1 0,2 0,0 0,1 0,1 0,1 0,1 0,-2 0,1 0,-3 0,0 0,-1 0,0 0,-1 0,2 0,3 0,1 0,4 0,1 0,9 0,2 0,6 0,2 0,4 0,2 0,3 0,1 0,0 0,0 0,0 0,0 0,0 0,1 0,0 0,0 0,-3 0,0 0,-1 0,-2 0,-1 0,-2 0,-3 0,-2 0,-2 0,0 0,-4 0,0 0,-3 2,0 0,-3 0,-1 0,-3 1,-2-1,-7 0,-2 0,36-2,-15 0,-17 0,-12 0,-12 0,-9 0,-5 0,5 0,5 0,15 0,8 1,0 2,-5 1,-12 0,-8 1,-8-3,-3 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18:44.896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0,'83'0,"4"0,1 0,8 0,-43 0,1 0,0 0,1 0,-2 0,-1 0,1 0,0 0,44 1,-1 5,-46 0,0 2,45 12,-3 2,-9-3,-9-7,-12-2,-10-4,-9-3,-12 1,-7-1,-7 0,-4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3:50.02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1,'62'0,"0"0,3 0,0 0,-4 0,-1 0,4 0,0 0,1 0,0 0,-4 0,-2 0,-2 0,-3 0,-2 0,-2 0,40 0,0 0,-5 0,-4 0,-2 0,-10 0,-4 0,-6 0,-3 0,0 5,7 3,6 2,0 0,2-6,-7-2,-8-2,-2 3,-9 1,-4 2,-2 3,1-2,4 2,0 0,0 0,-8 1,-6-1,-6-4,-9 0,-5 24,-8 6,-7 26,-7 1,-8 4,-5-1,-7-3,-5-7,-5-6,-8-7,-6-9,-11-4,-10-4,-14-7,41-12,-2 0,-5-3,-1-1,-3-2,-1 0,-1 0,1 0,0 0,2 0,3 0,1 0,5 0,1 0,-45 0,5-2,-1-2,-3-2,2-2,-3 1,3 0,2 2,4-2,12 0,11 2,12-1,8 2,4-2,8-1,8 1,8 1,5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4:01.45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7002 344,'-50'0,"0"0,-39 0,16 0,2 0,-20 0,36 0,-3 0,-6 1,-4-2,-11-2,-3-2,-5-2,-1-2,-3-2,-1-1,-5-1,-1 0,0 1,-1 0,31 4,-1 0,1 1,-1-1,1 0,0 1,-30-4,1-1,1 1,-1 0,3-1,0 1,-1-1,0 1,0 0,0 1,3 1,-1 1,1 1,-2 0,-2 0,-1 0,-2 0,0 1,3 0,0-1,4 2,1 1,10 1,3 1,7 0,2 1,6 1,3 0,8 0,3 0,-41 0,11 0,2 0,-1 0,1 0,-1 0,5 3,1 1,7 3,2 0,4-1,3 0,2-2,3 2,-1 0,-1 1,-3 2,-1 0,0 3,1 0,-2-1,-3-1,-3-1,-2-2,-2 2,0-2,1 1,-1-1,3 0,2 0,7-1,7 1,9-4,9 1,7-1,8-1,-1 13,-4-3,-8 11,-7 0,1 3,4-1,7-1,10-5,6-6,5 11,-1-1,2 1,-2 0,5-5,8-2,14 6,13-3,14-4,9-4,10-7,12-4,13-1,-39 0,4 0,6 0,2 0,5-1,3-1,4-2,0-1,-1-2,0 0,-4-1,-2 0,-3 0,-1 2,-5 2,0 0,1 0,-1 0,3 1,0 1,5-1,0 1,4 0,0 1,1 0,1 2,-1-1,0 0,-3 0,-1 0,-4 0,0 0,0 0,1 0,1 0,1 0,2 0,2 0,3 0,1 0,-2 0,0 0,-2 0,0 0,-3 0,-1 0,-2 0,0 0,-2-1,-1 2,-4 0,0 1,-2 0,-1 0,-4 0,-1 0,45 2,-9-4,-13 0,0 0,-4 0,3 0,2 0,-1 0,3 0,1 0,-1 0,3 0,2 0,5 0,4 0,-1 0,4 0,-2 0,-6 0,-12 0,-22 0,-18 0,-14 0,-9 0,14 0,5 0,24 0,9 0,14 0,8 0,0 0,-13 0,-18 0,-20 0,-15 0,-6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4:15.82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1 268,'53'0,"-1"0,19 0,6 0,-12 0,4 0,3 0,18 0,4 0,3 0,-14 1,3 1,1 0,0 1,6 1,1 2,0 0,-1 2,-3-1,0 1,-1 1,-1 1,-7 0,-1 1,-1-1,-1 1,16 3,-3 0,-2-1,-10-2,-2 0,-1 0,-3-2,-1 1,-1-1,25 2,-4 0,-7-3,-3 0,-6-2,-2-1,-7 0,-1 0,-9 0,-2-2,40 4,-18-1,-21-2,-12-1,-13 2,-8-2,-7 0,9 0,4-3,23 0,13 0,15 0,12 0,5 0,-48 0,2 0,1 0,0 0,2 0,-1 1,3 1,1 0,1 2,1 0,2 2,0 1,1-2,0 1,2 0,-1 0,0 0,0-1,-2 1,0 0,-1 1,0 1,-3-2,-1-1,-2 1,-2-1,-1 0,-1 0,47 5,-5-2,3 0,0-2,2 0,-45-2,1-1,2 0,2-1,3 0,1-1,4 0,2-1,2 1,3-2,16 1,4 0,-24 0,1 0,2 0,7 0,1 0,1 0,7 1,2 1,-1 0,0 1,0 1,1 0,3 2,1 1,0 0,2 1,0 0,0 0,0 1,0 0,0 0,-1 0,0 0,-2 0,-5-2,-2-1,-1 1,-4-1,-1 1,-2-1,-5-1,-1 0,-1 0,29 0,-3 0,-3 0,-2-1,-10-2,-1 0,-6-2,-1 0,-5 0,-2 0,0 0,-1 0,-4 0,-1 0,-3 0,-1 0,-4 0,-2 0,41 0,-8 0,-12 0,-5 0,-8 0,-4-3,-2-1,-7-1,-5-1,-5 2,-7 1,-5-2,-5 2,4-7,6-5,20-10,10-7,8-3,-5 2,-10 5,-14 7,-14 7,-12 5,-9-17,-9 5,-7-19,-7 2,-6-8,-4-3,-1 2,1 5,-1 8,1 5,-2 7,-4 6,0 1,-2 1,3 0,0-3,0 2,0-1,2 0,4 0,6 0,6 2,3 3,0-1,-3 1,-7-5,-5 1,-8-2,-5 3,-7 2,-13 4,-11 2,-12 4,37 1,-2 2,-3-1,-1 0,-5 0,-1 0,-2 0,1 0,-1 1,-1 2,-2 1,1 2,-2 0,-1 2,-3 0,-2 0,-3 2,-2-1,-4-1,-1 1,-2 1,0 0,2-1,0 0,5-1,0 0,3 0,1-1,0-1,0 0,2 0,-1 1,-4 0,0 1,-1 2,0 0,-2 1,0-1,0 1,1 0,3-1,2-1,6-2,0-1,5 1,1-1,4-1,1-1,2 0,0 0,-1 0,0 0,-2-1,-1 1,-3 0,-1 0,-1-2,0 0,0 1,0-2,0 0,1-1,-1 0,-1 0,-1 0,0 0,-6 0,-1 0,-5 0,-2 0,-4 0,-2 0,-3 0,-2 0,0 0,0 0,-1 0,1 0,3 0,0 0,4 0,0 0,4 0,2 0,6 0,1 0,3 0,2 0,5 0,1 0,3 0,1 0,3 0,0 0,1 0,0 0,-1 0,0 0,-1 0,-1 0,-4 1,0 2,-4 1,-1 0,-2 2,-1-1,-2 2,-1-1,1-2,0 0,2-2,0 0,3 0,1-2,1 1,1-2,3 1,1 0,3 0,1 0,-46 0,10-3,3-4,2-3,1-1,5-2,3 1,0 2,-1 0,-7 5,-4 1,-6-2,-3 1,-1 0,-1-2,5 3,-2-4,4-1,-1 1,1 0,2 4,2 2,4 2,3 0,10 0,4 0,7 0,7 0,7 0,8 0,7 0,7 0,4 0,-8 0,2 0,-18 0,3 0,1 0,7 0,12 0,4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4:46.87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24 12,'93'0,"-6"0,-20 0,1 0,-4 0,-1 0,-5 0,-2 0,1 0,-6 0,-1 0,-2 0,0 0,0 0,-2 0,-3 0,-3 0,0 0,0 0,-4 0,0 0,-5-3,-2 0,-3 0,-6 1,1 2,-3 0,14 0,0 0,4 0,-9 0,-7 0,1 2,0 1,7 2,-1 1,1-1,-4 0,-6-2,6 7,-5 0,11 7,-5-2,-2-2,-4-2,-7 2,-23 17,-25 5,-32 16,25-26,-4-2,-2 0,-1 0,-1-2,0-2,1-1,-1-3,-44 12,4-8,6-6,2-8,0-5,7 0,7 0,16 0,17 0,10 0,9 0,-7-8,-3-1,-19-14,-8-2,-4-4,6 3,15 7,15 8,8 4,-5 0,-8 4,-9-1,-4-2,5 0,9-2,6 0,5 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4:53.03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28,'74'0,"0"0,5 0,-1 0,-6 0,0 0,9 0,2 0,-1 0,-1 0,2 0,-1 0,0 0,-2 0,-6 0,-1 0,0 0,-1 0,-5 0,0 0,-4 0,-1 0,-4 0,-1 0,-5 0,-3 0,43 0,-6 0,-3-1,1-3,-2 1,-4-1,-6-1,-7 1,-8 0,-13 1,-13 3,-10 0,-4 0,16 0,2 0,20 0,5 0,4 0,2 0,-6 0,-4 0,-7 0,-4 0,-2 0,-3 0,0 2,-4 3,-3 1,-1 2,-2 0,3 0,2 1,-2 0,-3-1,-6 0,-6-2,-5 8,-34 23,-19 13,1-14,-6 1,-5 3,-4 0,-6 3,-2 0,-4 2,-1-3,-3 0,-1-4,-1-4,-1-4,0-4,0-3,-3-2,0-4,-1-3,-1-3,-2-3,0-3,0-1,0-2,4-1,0-2,6 1,2 0,8 0,3 0,-41 0,18 0,9 0,8-4,4-6,8-5,5-3,0 1,1 2,2 0,5 2,0-1,0 2,0 0,-2 1,1 0,-1 2,0 0,0 3,3 3,5-1,6 2,6-1,-1 0,2 1,-9 2,-5 0,-11 0,-6 0,2 0,5 0,12 0,8 0,7 0,4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5:22.65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1,'77'0,"0"0,0 0,-1 0,-8 0,-1 2,5 0,1 1,3 1,1 1,3 1,1 0,2 0,2-1,4 0,0-1,1-1,0-1,-4-1,-1 0,-5-1,-2 0,-7 0,-3 0,-3 0,-2 0,-3 0,-1 0,-5 0,0 0,-2 0,-2 0,39 0,-10 0,-7 0,-6 0,-3 0,0 3,1 1,5 0,11 2,9-2,6 3,-45-3,0-1,0 0,1-1,0 1,1 0,2-1,1 1,3-1,1 0,2 1,0-2,2 0,1 0,0-1,0 0,-4 0,-1 0,-1 0,-2 0,-5 0,-1 0,44 0,-5 0,-9 0,-10 0,-13 0,-18 0,-10 0,-11 2,-3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5:28.72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1,'63'0,"1"0,3 0,-2 0,-6 0,0 0,8 0,3 0,0 0,2 0,5 0,1 0,4 0,1 0,-3 0,0 0,-1 0,-2 0,-7-1,-3 2,-10-1,-1 2,40 1,-11 1,-6 1,0 0,2-1,-3 3,-3-2,-8-1,-5-1,-8 0,-2 0,1 0,0 0,6-3,1 0,0 0,3 0,-4 3,-2 0,-1 0,-1 3,0-2,2 1,0 1,0-2,-4-1,-9 2,-9-2,-11 0,-6 0,5 1,2-3,14 3,4-4,1 3,-5 0,-10 0,-9 1,-5-3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5:43.84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63,'77'0,"-1"0,11 0,2 0,5 0,1 0,-23 0,1 0,-1 0,0 0,-1 0,-2 0,29 0,-2 0,-8 0,-3 0,-10 0,-2 0,-1 0,-1 0,-8 0,-1 0,-5 0,-1 0,-2 0,0 0,-4 0,0 0,49 0,-4 0,-11 0,-15 0,-17 0,-18 0,-6 0,1 0,7 0,13 0,14 0,8 0,3 0,-2 0,-8 0,-6 0,-4 0,-4 0,5 0,0 0,3 0,-2 0,-2 0,4 0,2 0,7 0,5 0,4 0,4 0,2 0,0 0,-2 0,-4 0,-4 0,-4 0,-1 0,0 0,-3 0,-1 0,-4 0,0 0,0 0,-1 0,1 0,-4 0,-1 0,-6 0,-1 0,-4 0,-4 0,-3 0,-9 0,-2 0,-6 0,-83-28,53 21,-63-21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5:52.88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1,'51'0,"-1"0,14 0,5 0,16 0,6 0,-21 0,4 0,1 0,7 0,2 0,-1 0,1 0,-1 0,1 0,2 0,0 0,-1 0,-4 0,-2 0,0 0,-4 0,0 0,0 0,5 0,0 0,0 0,-5 0,-1 0,0 0,1 0,0-1,-1 2,-4 0,0 0,-2 2,23 2,-3 3,-4 0,-2 0,-4 1,-3 1,-7-2,-2-1,-7-2,-1-1,-6 1,-2-1,34 3,-14-2,-11-2,-7-3,-1 0,1 0,6 0,5 0,8 0,4 0,-2 0,3 0,4 0,3 0,7 0,-2 0,3 0,-3 0,-8-3,-4-1,-8-3,-1 0,0 3,2 1,4 3,0 0,0 0,-3 0,-6 0,-5 0,-1 0,-5 0,2 0,-1 0,-3 0,1 0,-1 0,-1 0,-6 0,-6 0,-8 0,-6 0,-7 0,7 0,-5 3,18 0,4 3,6 4,-4-3,-9-1,-14-3,-5-3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1:38.25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0,'83'0,"0"0,0 0,14 0,2 0,3 0,-18 0,2 0,1 0,2 0,8 0,2 0,1 0,0 0,-19 0,1 0,0 0,0 0,0 0,-1 0,0 0,0 1,0-1,-1 1,20 1,0 1,0 0,-1 1,-1 1,0 0,0 1,-3 0,-7 2,-1-1,-1 2,-1-1,-4 0,-1 0,-1 0,-2 0,15 1,-3 0,-2-1,-9 0,-2-1,-1-1,-4 0,-1-2,-2 0,20 2,-3-2,-10-2,-2 0,-10-2,-3 0,39 0,-27 0,-25 0,-16 0,-12 0,-1 0,10 0,18 0,19 0,25 0,9 0,-47 0,0 0,47 0,-14 0,-9 0,-12 0,-11 0,-15 0,-12 0,-11-2,-7-24,-5 3,2-18,-3 24,3 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6:14.91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1,'75'0,"-1"0,4 0,-1 0,-6 0,-1 0,3 0,-1 0,-3 0,-1 0,0 0,0 0,-5 0,-3 0,39 0,-32 0,-27 0,-17 0,-9 0,9 9,-4-1,15 9,-1-4,9 1,3 0,-1-1,-1 1,-8-3,-3-1,-6-2,-5-2,-2-1,4-2,-5 1,9-1,-6 0,0-1,1 2,-48 28,-8-7,-54 22,-5-19,41-16,-1-2,0-1,-1-3,1-1,0-2,-45-1,14-2,16 0,15 0,9 0,2-1,-2-2,-1-4,4-2,5 0,9 1,4 0,-6-1,-9-3,-12-4,-3 0,4 0,12 4,10 6,8 3,2-2,-18 4,0-4,-11 5,15 0,9 0,4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6:27.04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1,'55'0,"-1"0,1 0,1 0,6 0,2 0,1 0,0 0,0 0,-1 0,-2 0,-1 0,-8 0,0 0,1-1,1 2,2-1,2 2,4 2,1 1,8 3,0 1,-1 2,-1 2,-3 0,-1 1,-4-2,-2 0,-9-3,-3-1,35 5,-21-5,-20-2,-13-1,-8-1,-3 0,11 3,-2-3,11 3,-2-3,4-1,7 3,7-1,7 1,2 2,4-1,-10-1,-13-3,-14 1,-12-1,0 4,3-4,-2 3,3-3,0 0,2-1,-1-2,-2 2,-2 1,-1 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6:30.76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1,'59'0,"0"0,8 0,1 0,5 0,4 0,11 0,3 0,6 0,3 0,-28 0,2 0,-1 0,0 0,-1 0,1 0,0 0,-1 0,0 0,-4 0,0 0,-1 0,28 0,-1 0,-2 0,-2 0,-10 0,-2 0,-8 0,-1 0,-10 0,-1 0,-4 0,-2 0,-2 1,0 1,49 3,-10 3,-14-1,-22-3,-17 0,-13-1,-8 0,-2-1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6:32.77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1 188,'64'3,"0"-1,5 0,-1 0,-10-2,0 0,12 0,4 0,9 0,2 0,0 0,2 0,10 0,1 0,-3 0,0 0,4 0,2 0,-31 0,1 0,-1 0,0 0,-1 0,1 0,1 0,1 0,-1 0,-3 0,-1 0,-1 0,25 0,-3 0,-10 0,-3 0,-10 0,-4 0,-8 0,-2 0,41 0,-7 0,-5 0,-2 0,-6 0,3 0,0 0,8 0,9 0,4 0,-44 0,1 0,1-2,-1-2,-2 0,0-1,45-7,-14-3,-12 3,-4 3,-7 1,-4 2,0 0,-6-1,-3-1,-6 0,-8-2,-11-4,-10-4,-7-5,-4-3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6:34.32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1,'55'0,"0"0,13 0,3 0,18 0,3 0,-25 0,1 0,0 0,3 0,0 0,-1 0,27 0,-1 0,3 0,-1 0,-5 0,-1 0,-2 0,-1 0,-4 0,-2 0,-13 0,-2 0,0 0,-1 0,-7 0,-1 0,-7 0,-2 0,40 0,-11 0,-6 5,-4 4,-11 2,-12-2,-12-2,-10-2,-7-2,14 6,5-3,19 6,1-3,-4-2,-10-2,-11-2,-10-2,-5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6:36.23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1,'51'0,"0"0,9 0,3 0,12 0,3 0,9 0,2 0,7 0,3 0,-28 0,2 0,2 0,6 0,1 0,2 0,5 0,1 0,0 0,-4 0,1 0,-1 0,3 0,1 0,-2 0,-3 0,0 0,-2 0,-4 0,0 0,-1 0,1-1,0 1,-2 1,-8 0,-1 1,-2 0,32 2,-1 1,-4 2,-2 1,-6-1,-2 1,-6-2,-2-1,-8 0,-3-1,-6-1,-2-1,-4-1,-2 1,43-2,-3 0,-7 0,-1 0,-5 0,-4 0,3 0,-3 0,-2 0,-3 0,-12 0,-9 0,-10 0,-10 0,-6 0,-5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40:36.10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1,'66'0,"-1"0,7 0,1 0,4 0,3 0,9 0,4 0,4 0,1 0,-31 0,0 0,-1 0,32 0,-3 0,-5 0,-3 0,-7 0,-2 0,-6 1,-1 1,-6 1,-3 1,-8 0,-2 1,35 5,-13-3,-12-2,-7-2,-7-1,-8 1,-10 0,-7 0,-7-2,-2-1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40:37.87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1,'55'0,"1"0,4 0,2 0,12 0,2 0,6 0,2 0,3 0,0 0,1 0,1 0,-1 0,-1 0,-3 0,-2 0,-7 0,-4 0,-9 0,-4 0,27 0,-27 0,-20 0,-15 0,-7 0,-4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40:41.42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1386 1,'36'49,"1"-1,1 3,-2-1,12 32,-23-34,1 1,1-1,-1 1,-1 2,-1 3,3 6,1 4,2 10,-1 5,0 14,-3 4,-8-26,0 3,-2 0,-1 6,0 2,-3 1,0 3,-2 1,-1 2,0 5,-1 1,-2 0,0-2,-2-1,0 0,-2-3,0 0,-2-1,1-4,-2 0,1-2,1-5,-1-2,-1-1,0 0,-1 0,-1-2,-3 25,-3-3,-2-12,-3-5,-2-8,-4-3,0-8,-2-4,-2-2,-2-1,-1-2,-1 0,-3-1,-2 0,0 2,-2 1,0 0,-2 1,-3 1,-1-1,-1 1,-2 0,-3-2,-3 0,-2-1,-2-1,-1 0,-2-2,-1-1,-1-3,0-1,-1-1,5-4,0-1,1-1,1-2,3-3,2-1,4-2,1 0,-41 23,6-8,3-7,3-9,5-11,8-7,14-5,20-3,15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40:43.37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1,'85'0,"-35"-1,1 2,44 0,-37 6,1 5,3 6,-1 5,-1 9,-2 5,5 6,-3 5,-3 1,-3 4,0 4,-2 2,3 4,-1 3,2 3,-2 2,-4 0,-2 1,-3-3,-1-1,-7-4,-2 0,-6-6,-1-1,-3-5,-2-1,13 42,-7-3,-11-3,-7 1,-6-1,-5 0,0 2,0-1,0-1,-4 2,-7 1,-10 5,8-46,-2 1,0-2,-1 1,0-1,0-1,-15 43,-2-3,-4 0,-2-1,-1-1,-3-1,3-2,-1 0,1-1,6-5,4-10,8-18,8-12,1-7,0 6,-2 15,0 14,2 11,2-3,2-14,-1-19,-1-20,-2-10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1:59.00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1,'61'0,"0"0,0 0,-1 0,40 0,-1 0,-5 0,-11 0,-2 4,-4 3,-2 2,-4 2,-3-3,-1-1,1-1,-1 0,1 3,3 1,2 6,0-2,-1 2,-8-2,-2-3,-6-1,-9-5,-9 1,-11-2,-9-1,5-2,-4-1,16 0,4 0,5 0,-3 0,-8 0,-8 0,-8 0,10-11,-2 6,9-7,-6 7,-7 3,-3-3,0-1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40:44.88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1309,'9'71,"9"-3,13-11,12-1,8 4,1-1,3-3,-7-5,-2-9,1-3,-1-1,1-2,-3 0,-6-6,-7-5,-8-7,-9-9,-1 5,13 15,13 21,-8-13,3 3,-2-1,1 0,31 33,-13-17,-15-20,-11-9,-8-11,-6-8,26-38,21-43,-7 5,8-9,-8 9,3-3,3-3,-7 9,2-2,2-1,2-1,-6 9,1-1,1 0,1-1,1 0,4-3,1 0,1-1,0 2,-1 0,-3 4,0 1,-1 1,1 0,-1 2,10-11,0 1,0 1,-3 3,10-10,-3 3,-3 4,-15 15,-2 3,-2 2,10-9,-6 6,7-4,-26 25,-19 13,-7 3,-4 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0:19.89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0:25.23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0 127,'100'0,"-48"0,-1 0,34 0,-33 0,1 0,4 0,1 0,4 0,0 0,0-1,-1 0,-6-1,-1 0,40-5,-20-1,-10 0,-5 1,0 0,3-3,7 0,8-2,2 2,2 3,-3-1,-5 2,-1 3,-5 0,1 3,3 0,7-1,4-2,2-1,-7 0,-5 2,-4 2,0 0,4 0,6 0,4 0,1 0,-6 0,-5 0,1 0,0 0,0 0,-1 0,-4 0,-1 0,5 0,1 0,4 0,1 0,-5 0,-1 0,0 0,1 0,0 0,-5 0,-5 0,-1 0,2 0,8 0,6 0,9 0,9 5,2 6,-47-2,-1 1,1 2,-1 1,46 11,-5 1,-7-2,-9 0,-7 0,-9-2,-9-3,-7-4,-5-4,-8-5,-5-1,-6 0,-1-1,5 0,3-2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0:34.80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0,'33'40,"-1"0,2 0,0-1,25 25,-26-27,2 1,5 3,1 0,0 1,0-1,-1-2,-1-1,33 27,-10-10,-9-9,-4-7,-1-1,-4-2,0-4,-4-1,-8-6,-6-4,-7-1,-1-5,-1-1,2 1,5 1,5 8,3 2,-3 0,-5-3,-4-5,-3-1,2 0,7 3,5 4,6 7,3 4,-1 2,1-3,0-1,-1-1,5 2,0 3,1-2,-2-1,-6-4,-1-2,1-1,3 4,7 4,5 4,3 4,0-2,0-2,-3-1,-2-2,5 1,-1-1,3 0,2 1,0-1,4 2,-1-2,-1-1,-7 0,-7-3,-2-1,-1 1,1 1,-1 0,-2 1,-3-5,0 1,-2-5,-1 1,0 2,1 0,3 4,-1 0,1-1,0 0,3 1,2 1,-1 1,3 4,-3-3,-2 2,-2 0,-1 4,3 5,4 2,0 0,-4-3,-1-1,-1-3,-1-4,-2-1,0 0,3 2,2 3,6 0,0 0,0-1,0-1,0-1,1-3,-5 1,3-2,-2-2,-3-1,-3-3,-3 2,-2-2,2 0,0 0,-3-2,-2-1,-5-4,-5-3,-4-4,-3-3,11 6,-9-4,14 9,-9-6,-2-2,-4-4,-6-2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0:43.48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0,'98'0,"-44"0,2 0,-1 0,2 0,5 0,2 0,-1 0,1 0,-1 0,1 0,-1 0,0 0,-2 0,0 0,-4 0,-1 0,-2 0,-3 0,40 0,-14 0,-8 3,-5 4,3 3,6 5,7-1,8-2,4 2,4 0,2 0,-6-1,-5-2,-7-1,-4 0,2-2,-5-1,-4 0,-6-4,-4-1,-7-2,0 0,0 0,2 0,7 0,0 0,0 0,-9 0,-10 0,-9 0,-7 0,2 0,5 0,4 0,3 0,-4 0,-6 0,-6 0,-5 0,4 0,7 0,13 0,9 0,6 0,-3 0,-5 0,-5 0,-7 0,-6 0,-8 0,-5 0,-3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1:12.56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1,'0'73,"0"1,0-1,0-1,0-9,0 1,0 3,0 1,0 6,0 0,0 1,0 0,0-1,0-1,0-1,0-1,0-4,0-1,0-3,0-1,0-5,0 0,0-4,0 0,0-2,0-1,0 1,0-1,0 45,0 0,0-4,0-3,0-4,0-8,0-7,0-11,0-7,0-1,0 1,0 4,0 6,0-5,0-7,0-12,0-11,0-8,0 14,0 11,0 31,0 19,0 7,0-7,0-15,0-20,0-18,0-12,0-10,0 12,0 1,0 13,0-7,0-6,0-10,0-2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1:46.45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0 353,'55'0,"-1"0,6 0,1 0,8 0,3 0,13 0,3 0,8 0,2 0,-27 0,2 0,1 0,4 0,1 0,0 0,5 0,0 0,0 0,6 0,0 0,0 0,0 0,0 0,0 0,-2 0,1 0,-2 0,-3-2,-1 1,-1-2,-4-1,-2-1,0-1,-4 1,-1-2,-1 0,24-5,-4 0,-8 0,-3 0,-8 1,-2 1,-4-1,-1-1,-2 2,-2 0,-3 2,-1-1,-4 0,-1 1,41-4,-18 2,-10 3,-9 0,-4 0,0-1,1-2,-3 0,2-1,-1-2,-1 3,-2 1,1 0,-2 1,2-1,0 2,-3 1,-3-1,-6 4,-3 0,-2 3,-3 0,-4 0,-4 0,-1 0,1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1:50.46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1,'96'0,"-42"0,3 0,5 0,4 0,15 0,5 0,3 0,1 0,7 0,0 0,1 0,-1 1,-2 1,0 1,3 0,0 2,-3-1,-2 2,-4-1,-2 1,-7-1,-1-1,-5-1,-1 0,-6 1,-1-1,-3 0,-1-1,-4 0,-2 1,-5-1,0 0,43-2,-4 4,-3 0,-3 0,-10-1,-7-2,-8-1,-4 0,0 0,-3 0,0 0,3 0,4 0,2 0,0 0,-6 0,-3 0,-4 0,-3 0,2 0,-2 0,-1 0,0 0,-5-3,-4 0,-7-1,-5 1,-6 3,4 0,5 0,7 0,6 0,-2-2,-5 0,-6-1,-7 0,3 2,8 1,14 0,17 0,13 0,7 0,2 0,-6 0,-4 0,-3 0,0 0,3 1,0 2,2 6,-5 3,-5 0,-7 1,-13-5,-9 0,-8-3,-8-2,-4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2:02.95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1,'90'5,"8"-1,-6-4,-39 0,2 0,4 0,2 0,3 0,2 0,4 0,2 0,1 0,1 0,4 0,1 0,4 0,2 0,0 0,0 0,0 0,0 0,-4 0,-1 0,-5 0,0 0,-4 0,-2 0,-6 0,-4 0,-5 0,-3 0,41 0,-13 0,-7 0,-8 0,-10 0,-8 0,-6 0,-6 0,-6 0,-4 0,-4 0,2 0,2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2:19.56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1 122,'82'0,"1"0,-1 0,6 0,1 0,2 0,6 0,1 0,3 0,-19 1,3-1,0 0,1-1,4 0,1-1,1 0,1-1,1-1,2-1,-1 0,1-1,0-1,0-1,0 0,-1 0,-1 0,0-1,0 1,-1 1,-2 1,1 0,-1 2,-1-1,-2 2,-1 0,0 1,-2 1,-5 0,-1 1,-1 0,-1 0,19 0,-1 0,-2 0,-8 0,-2 0,-1 0,-9 0,-1 0,-2 0,27 0,-5 0,-13 1,-6 0,-15 1,-5 0,24 4,-30 1,-18-3,-9 0,-6-1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2:01.69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1,'81'0,"6"0,3 0,-38 0,2 0,4 0,1 0,5 0,1 0,6 0,0 0,5 0,0 0,4 0,1 0,1 0,0 0,1 0,-1 0,-3 0,-1 0,-4 0,-2 0,-7 0,-4 1,38 3,-25 2,-24 1,-14 0,-16-2,-5-2,13 0,7-3,16 0,5 0,-6 0,-7 0,-9 0,-13 0,-3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2:37.48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13,'63'0,"0"0,0 0,-2 0,-8 0,0 0,0 0,1 0,-1 0,1 0,-3 0,1 0,0 0,1 0,0 0,1 0,-1 0,1 0,-1 0,0 0,-3 0,0 0,48 0,-10 0,-8 0,-13 0,-8 0,-4 0,-7 0,-3 0,-9 0,-8 0,-7 0,-1 0,13 0,6 0,16 0,1-3,-1-1,0 1,-7 0,-2 3,-4 0,-2 0,0 0,-2 0,-6 0,-7 0,-5 0,0 0,6 0,2 0,9 0,-4 0,-4 0,-5 0,-7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3:02.89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0,'53'0,"1"0,2 1,-1 2,-1 2,0 1,4 2,1 1,0 1,1 1,1-1,0-1,1 1,1-1,2-1,-1 0,1 1,-1-2,0 0,-2 0,-3-2,-2 0,42 4,-14-2,-13 0,-14-1,-8-1,-9-2,-6 2,-5-1,-6-1,-5 0,-3-3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3:06.89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0,'93'0,"4"0,-42 0,0 0,3 0,1 0,0 0,-1 0,-1 0,-1 0,42 0,-13 3,-14 4,-13 3,-16 0,-11-2,-10-3,-6-2,12 3,1-2,13-1,-2 1,-3-1,-5 0,-8 0,-6-1,-4-2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3:27.08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0 133,'84'0,"-4"0,-27 0,-7-1,-10-5,-12-1,-9 0,7 4,1 3,20 0,8-2,11-2,0 0,1-2,0 1,2-2,3-1,4 0,5 1,4 0,1 2,-1-2,-3 0,-2 3,-8 1,-5 3,-4-3,-6-1,-3 1,-2 1,-4 2,0 0,-1 0,-3 0,0 0,0 0,0 0,4 0,4-2,6-1,1 0,4 0,2 2,2 1,3 0,-3 0,-2 0,-3 0,-1 0,-1 0,1 0,-2 0,0 0,-2 0,-1 0,1 0,-2 0,0 0,1 0,1 0,2 0,-2 0,3 0,-1 0,4 0,4 0,2 0,7 0,4 0,2 0,-2 0,1 0,-2 0,7 0,8 0,0 0,5 4,-6 3,-9 4,-4 2,-9 1,-4 0,-3-2,0 0,5 1,6 1,10 1,1 2,-4 0,-4-3,-9-1,-9-3,-12-1,-14-3,-10-1,-5-2,25 0,-13 1,20-1,-21 3,-6 0,-6 8,-7 7,-4 14,-3 26,0 17,0-25,0 2,0 6,0 1,0 3,0 1,0-3,-1-1,-1-5,0-3,-4 38,-2-14,2-11,3-10,1-4,2-6,0 2,0 2,0-1,0-2,0-5,0-8,0-7,0-6,0-6,0 10,0 10,0 27,0 23,0-36,0 3,0 3,0 0,0-2,0-2,0 40,0-13,0-14,0-5,0 1,0 6,0 10,0 13,0 6,0-44,0 2,0 2,0 0,0 1,0-1,0 2,0-1,0-3,0-1,0 44,0-4,0-5,0-3,2 5,5 3,-1-43,0 0,3 3,-1 1,1-1,0 1,-2-3,0-1,8 41,-6-10,1-13,-4-4,-2-9,-2-7,-2-10,0-11,0-10,0-4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3:28.99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20,'51'3,"0"-1,14 1,6-2,19 0,7-2,-17 1,4 0,3 0,-11 0,3 0,1 0,1 0,5 0,2 0,1 0,0 0,-1 0,1 0,-1 0,0 0,-4 0,-1 0,-1 0,-2 0,16 0,-2 0,-3 0,-8 0,-1 0,-2 0,-3 0,-1 0,0 0,-5 0,0 0,-1 0,28 0,-2 0,-8 0,-3 0,-9 0,-2 0,-6 0,-2 0,-5 0,0 0,-3 0,0 0,-6 0,0 0,-1 0,-1 0,48 0,-8 0,-4 0,-8 0,-5 0,-6 0,1 0,-1 0,0 0,1 0,3 0,2 0,4-3,5-1,-3-1,3 2,-1-1,-2 1,3-1,-4 1,-5 3,-6 0,-4 0,-1 0,-1 0,-6 0,-12 0,-12 0,-13 0,-5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3:30.86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1,'0'85,"0"6,0 1,0 7,0-46,0 0,0 0,0 0,0 3,0 0,0 2,0-1,0-1,0-1,0 2,0-1,0 0,2 0,1-2,2 0,0-1,1-1,10 45,0-12,-2-3,-1-2,-3-2,0-5,-3-7,1-10,-2-11,-2-9,-2-10,1-6,0 2,0 13,-1 21,2 26,-2-31,0 2,2 5,1 2,1 2,0 0,-1-3,-1 1,1-4,0 0,-1-2,-1-2,0 1,-2 0,2 3,-2 0,1 4,-2-1,0 1,0-1,0-5,0-2,0 44,0-14,1-11,2-6,1-11,2-3,0-4,-2 1,2-1,-3 3,1 7,1 4,-1 1,-1-8,-1-14,-2-11,0-8,0-4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3:32.85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1,'66'0,"0"0,5 0,0 0,3 0,1 0,9 0,2 0,-3 0,0 0,2 0,0 0,1 0,-2 0,-8 0,-1 0,-5 0,-1 0,-7 1,-4 1,36 5,-15 3,-23 2,-17-2,-12-3,-10-1,-2-1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3:37.298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1,'57'0,"1"0,4 0,0 0,5 0,1 0,8 0,3 0,-2 0,1 0,3 0,-1 0,-2 0,-2 0,-4 0,-3 0,0 0,-2 0,-8 0,-2 0,-5 0,-2 0,41 0,-8 0,-6 0,-3 0,1 0,3 0,0 0,-8 0,-13 0,-18 0,-15 0,-12 0,-6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3:42.045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67 3928,'67'-61,"-4"4,-20 16,4 0,3-1,3-4,3 2,0 0,0 4,0 3,-5 1,-4 4,0 2,-2 2,-1 1,-1 1,-3-3,0 1,-4-1,-3 3,-5 6,-6 4,-2 4,-3 0,3-5,10-5,7-5,5-2,0 2,-6 3,-6 5,-4 4,2-4,10-4,13-9,11-7,5-4,-1-2,-3 4,-4 1,-4 1,1 0,1-4,2-1,1 0,-3 1,0-4,0-1,-3 1,-1 0,-3 6,5-2,6-1,2 0,5-1,-1 0,1-2,5-4,2-3,5-4,1-1,-2-1,-38 30,-1-1,37-32,-38 30,0 0,-1-2,-1 0,1-1,-1-1,0 1,1-1,31-32,-4 5,-6 7,-1 2,-4 3,-4 5,-6 2,-4 6,0-1,0 3,-3 2,-1 2,0-2,0-2,0 1,-2 2,-4 2,-1 4,-2 0,0-2,3-1,1-3,-1-1,3 2,-3 1,4-1,2 1,1 2,3 1,0 2,-1 4,-3 1,-5 7,-6 5,-7 6,1 3,0 6,0 10,0 13,-5 31,1 24,-7-25,-1 5,0 7,0 4,-1 4,0 1,-1 0,0-1,-2-4,1-2,-1-3,-1-2,0-5,0-2,0-5,0-2,2 45,0-14,0-14,0-14,-1-18,-3-5,0 4,0 11,0 12,0 12,0 6,0 0,0 0,0-8,0-2,0-1,0 1,0 1,0 8,-2 4,-3 4,-3 0,-4-7,3-4,1-3,1-7,3-5,-1-4,1 0,0 4,1 4,3 4,-3-4,0 0,-1-4,1 0,3-2,0-6,-3-7,-1-12,1-6,1-9,-22-6,4-4,-32-5,-8-2,-33 0,30 1,-5 2,-11 0,-4 2,-6-1,-2 1,-3 1,0 0,3-2,-1 0,-1-1,0-1,-2 1,0-2,0 0,0-2,1 1,2 0,2 0,3 0,4 0,1 0,5 0,1 0,3 0,2 0,5 0,2 0,4 0,1 0,6 0,2 0,-44 0,4 0,0 0,-4 0,45 0,-1 0,-2 0,-1 0,-2 0,0 0,-3 0,0 0,2 0,0 0,1 0,0 0,3 0,0 0,3 0,0 0,-45 0,10 0,14 0,16-2,11-2,11 1,1 0,-1 3,-5 0,-6 0,1 0,4 0,4 0,8 0,2 0,-2 0,-6 0,-8 0,-1 0,7 0,10 0,7 0,-2 0,-3 2,1 1,-3 3,8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4:00.53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0,'84'0,"-1"0,5 0,1 0,-2 0,-1 0,5 0,1 0,2 0,-1 0,-8 0,-4 0,-11 0,-5 0,-11 0,-5 0,22 0,-12 0,10 0,17 0,-31 0,1 0,3 0,-1 0,-3 0,-3 0,36 0,-30 0,-19 0,-3 3,6 1,11 0,10-1,-4-3,-5 0,-12 0,-12 0,-6 0,-7 0,6 0,7 0,6 0,3 0,-6 0,-8 0,-7 0,-3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2:06.37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1,'94'0,"-6"0,-29 0,5 0,0 0,-2 3,3 5,4 4,8 4,6-1,-2 2,-4 0,-5-1,-5 2,0-2,5 1,4-1,5-2,1-1,-4-2,-3-2,1 1,-1-3,4-3,2 1,-1-1,0-1,-6 1,-7-4,-2 0,-4 0,-3 0,-3 0,-7 0,-4 0,-2 0,-5 0,0 0,1 0,-1 0,2 0,1 0,4 0,3 0,8 0,6 0,0 0,2 0,-1 0,-2-3,1-2,-2-1,0-3,1 1,-4-1,-4 2,-3 0,-5 1,-8 3,-7-1,-10 4,-2-4,9 0,8-3,21 0,8-1,4 1,-6-1,-14 5,-13 0,-11 3,-6 0,14-5,8 4,32-7,12 4,11-1,-1 2,-8 3,-10 0,-9 0,-11 0,-3 0,-4 0,-6 0,-7 0,-10 0,-7 0,7 0,9 0,22 0,3 0,-2 0,-14 0,-18 0,-9-4,-7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4:02.31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0,'94'0,"0"0,-25 0,1 0,0 0,0 0,0 0,0 0,-1 0,0 0,0 0,-1 0,0 0,-1 0,24 0,-2 0,-2 0,0 0,-3 0,-1 0,-7 0,-3 0,-4 0,-2 0,-8 0,-2 0,42 0,-19 0,-9 0,-5 0,-3 0,3 0,1 0,1 0,-1 0,-5 0,-10 0,-12 0,-14 0,-8 0,-7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4:06.31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328 30,'70'0,"-2"0,-23 0,0 0,-1 0,-5 0,-5 0,-6 0,-6 0,-5 0,5 0,11 0,11 0,13 0,-1 0,-7 0,-11 0,-13 0,-2 0,7 0,12 0,12 0,4 0,-8 0,-10 0,-12 0,-9 0,5 0,-2 0,17 0,13-3,17-1,11 0,7 1,2 3,5-1,-2-3,2 0,1 0,2 2,-47 2,0 0,1 0,-1 0,0 0,0 0,48 0,-7 0,-10 0,-9 0,-5 0,-3 0,-2 0,-3 0,-3 3,2 4,-5 0,-5 3,-4-4,-4 1,-5-1,-6-1,-6 0,-6 1,0 8,-9 5,0 7,-15 12,-19 15,-24 20,12-28,-5 0,-9 5,-4-1,-3-3,-3-2,-2-4,-3-4,-2-5,-2-5,-1-8,-2-4,-3-3,-1-4,1-2,1-4,3 0,3-2,8 1,3 0,-33 0,27 0,26 0,12 0,2-1,-8-5,-18-4,-13-5,-3-3,7 2,14 1,11 3,8 3,-3-1,-7-4,-11-3,-9-3,0 1,7 6,11 5,1 5,-1 3,-15 0,-10 0,-11 0,-8 0,2 1,-6 7,1 6,-2 8,-3 6,0 4,0 0,3-2,9-4,14-4,14-3,15-6,11-6,9-5,3-2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4:10.10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197 662,'84'0,"0"0,12 0,3 0,-25 0,2 0,2 0,10-2,3-1,1-1,-16 1,1 0,2-1,-1 0,3-1,1 0,0 1,1-1,1 0,1 0,-1 1,1 0,-1 2,0-1,0 2,-2-1,19 1,-3 0,-1 0,-5 1,-1 0,-2 0,-6 0,-2 0,-1 0,-3 0,-2 0,0 0,-1 0,-1 0,-1 0,22 0,-3 0,-9 0,-2 0,-10 0,-3 0,-5 0,-3 0,-4 0,-2 0,37 0,-14 0,-13 0,-11 0,-8 0,-4 0,-3 0,4 0,4-2,3-2,3-5,0 0,1-1,-7 1,-8 4,-8 3,-10 2,0 0,1 0,8 0,9 0,2 0,0 0,-10 0,-6 0,-51-51,-18-3,1 4,-4-2,0 6,0 3,3 2,1 2,-29-24,16 17,22 17,12 13,9 7,-8 7,-9 2,-21 0,-12 0,-13 0,-5 0,-2 0,0 5,-3 6,-3 10,42-7,1 2,-2 2,-1 0,1 2,0 0,2-1,1-1,-39 16,11-8,11-2,6-3,-1 1,-3 0,-8 0,-8-2,-5 0,-5-4,1-1,3-2,7-3,5-3,5-3,-1 1,4 0,1-1,4-1,0 1,-2 2,2 2,-4 2,0-1,0 3,0 3,2 2,2 1,-5 0,-1 2,-6-2,-7 1,-2-2,0-4,0 0,2-4,2-3,7-1,5 0,5-1,2 2,-2 0,-1 0,-3 4,-3 1,-6 3,-1-2,4-2,3 0,13-2,9-2,9-2,5-2,-4 1,-3 1,-2-1,5 0,9 0,8-2,-4-1,0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4:20.56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1,'0'64,"0"-1,0 11,0 3,0 12,0 3,0-25,0 1,0 1,0 4,0 0,0-1,0-3,0-1,0 0,0 30,0 0,0-9,0-1,0-3,0 0,0 2,0 1,0-3,0 0,0 0,0 0,0-2,0-1,0-6,0-2,0-3,0-2,0-2,0-2,0-3,0-2,0-1,0 0,2-3,0-1,0-2,0-2,2 42,0-9,-1-8,1-8,-1 4,0 1,0-1,1 0,-1-4,1 4,0 1,-1 4,4 1,-1-5,1-1,0-5,0 1,1-1,-1 5,-1 1,1 0,-2 4,2-2,3 5,-2 6,1 0,2 5,-3 3,2 5,-4-46,-1 0,1 1,-1-1,3 0,-1 0,1-1,0-1,-1 0,0-1,0 0,-1-1,5 47,0-2,-1 1,0 2,-6-45,1-1,-1 2,0 1,0 1,-1 0,1 2,0-1,-1-1,0 0,0-4,-1-1,2 45,-1-5,1-3,0 3,1-7,1 0,1-6,-1-4,-3 3,-1-3,-2 0,0-1,0-4,0 4,0 1,0 0,0 1,0-5,0 3,0-1,0 1,0 1,0-4,0-2,0-11,0-10,0-14,0-10,0-7,0 12,0 6,0 20,0 2,-3-5,0-10,-1-13,1-8,3-6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4:24.64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83 9957,'43'-88,"-18"42,5 0,9-5,4 0,5-3,2-1,7-5,2 0,2-1,2 0,5-4,2-1,-19 19,1 0,0 1,1-1,0 1,1 0,1-1,0 0,1 0,-2 1,0 1,0 0,-2 1,1 0,-1 0,0 0,1 0,-1 1,23-20,-1 0,-2 3,-1 1,-1 0,-1 0,-5 1,-1 0,-3 3,-1 0,-3 0,0 2,-5 3,0 0,-1 2,0 0,0 1,0 1,-2 2,0 1,0 0,0 2,-1 2,-1 1,-3 2,0 0,-2 2,-1 0,-1 1,-1-1,0 0,-1 0,1 0,2 0,-1-2,1 0,1 0,-1 0,3-1,-1-1,0-2,-1-2,0 1,0 0,-1 1,0 0,-2 2,-1 1,36-29,-2 7,5-1,-35 28,1 0,4-3,1-2,3-4,0-2,-1 0,0 0,0 1,-2 2,-3 3,-1 1,-1 4,0 1,39-26,-10 4,-1 5,-8 7,-2 1,-1 5,-5 3,-6 7,-4 7,-6 4,-2 3,-3 3,-4 1,3-1,1 1,4-1,2-1,1-2,0-3,0-1,-1-1,-2 1,-5 5,-7 1,-7 4,-65-22,14 4,-53-21,33 9,5 0,4 1,6 3,2 0,0 1,0 0,-2-4,1 0,4 4,3 0,1 5,3 2,-2-2,-1 2,-4-1,0-3,-2-2,-1-3,-1-2,-3-2,0-4,-5-6,-6-9,-5-7,-4-6,2-3,1 1,1 0,3 4,5 6,-1 0,-3-2,-7-6,-4-4,-4-1,32 36,0 0,-34-33,0 0,6 7,4 7,4 5,5 8,1 4,4 2,-2-1,2-1,-3-2,-5-5,-7-5,-10-5,-9-5,38 30,-1-1,0 0,0 0,-36-27,6 1,6 7,8 0,2 0,5 4,1-2,5 3,2 4,0 1,-1 6,-4 0,-2-4,-5-1,-2-3,2 1,0 3,5 4,-3 3,-2 2,-4-1,-8-4,-4-2,-2-1,1 0,4 0,4 0,1-2,2-2,1-1,4 1,9 8,10 10,11 9,7 5,4 3,-2-5,-7-4,-7-6,-6-4,1 2,3 4,3 5,1-1,-7-4,-7-8,-11-12,-4-9,1-4,4-1,7 4,4 3,1 0,-3-5,-5-6,-3-1,2 6,7 11,10 14,8 7,1 3,-2 1,-7-4,-2-3,1 2,2 0,6 3,6 4,5 6,7 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4:26.78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181 1,'0'63,"0"-8,0-23,0 5,0 15,0 13,0 13,0 3,0 4,0 0,0 3,0-38,0 1,0 2,0 2,-3 3,-1 1,0 1,-1-1,0-5,0-1,-5 36,6-22,1-21,0-16,2-11,1 16,0 17,0 33,0 12,0-4,0-17,0-25,0-17,-2-3,-4 10,-2 28,2-17,0 5,-1 10,0 4,-1 6,1 1,-1-3,0-2,2-12,0-5,-1 29,3-34,2-20,2-14,-1 11,-2 20,-1 31,1-22,1 3,-1 7,0 1,0 1,1-3,0-8,0-4,-1 28,3-29,0-18,-2-13,-1-10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4:29.50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0,'84'0,"2"0,-11 0,10 0,11 0,-45 0,1 0,-2 0,0 0,47 0,-19 0,-19 0,-18 0,-12 0,1 0,9 0,14 0,12 0,8 0,-4 1,-4 2,-13 1,-13 0,-9-2,-9 0,-1 1,1 0,0 0,7-3,-9 0,3 4,4-3,0 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19:07.76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1,'76'0,"0"0,4 0,-2 0,-11 0,-1 0,6 0,0 0,1 0,-2 0,-6 0,-3 0,-6 0,-1 2,29 5,-23 3,-21 1,-15 1,-8-4,4 1,8 2,13 2,13 4,9-2,-1-1,-10 0,-13-6,-13-1,-9-5,-5-2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4:51.95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114 251,'100'0,"0"0,-28-2,2-2,0 0,6-1,1-1,0 0,5-2,0-1,1-1,4-1,0 0,-2 0,-6 0,-1 1,-1-1,-4 0,-1 0,-2 0,-5 1,-1 0,-3 0,22-3,-4 1,-14 2,-5 0,23-2,-32 5,-24 4,-13 2,13 1,25 0,35 0,-29 0,5 0,7 0,2 0,2 0,1 0,3 0,0 0,-3 0,-2 0,-4 0,-1 0,-2 0,-1 0,-3 0,0 0,-3 1,-1 1,-4 2,-2 0,35 4,-27 0,-21-2,-16-4,-13 3,-42 37,-20 10,2-7,-4 4,-4-2,-1 0,-5 1,0-1,2-3,0-3,7-7,1-2,-29 12,22-19,15-12,-1-8,-14-5,-23-4,-19-10,49 4,0-1,-38-13,24 4,20 6,15 3,4-1,-7-3,-14-4,-11-2,0-1,8 4,13 4,12 6,7 5,-4 2,-16 1,-28 0,-30 0,37 0,-3 0,-3 2,-1 2,-1 1,2 2,2 2,1 1,1 2,2 1,-1-1,1-1,0 0,-1-1,-2 0,-1-1,0-2,0 0,-2 2,0 0,0-2,0 1,2 1,0 0,2 1,2-2,3 0,1-1,3-1,1-1,-39 0,12-3,10-2,6 0,5 0,4 0,9 0,7 0,12 0,7 0,6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4:58.93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41,'75'0,"-1"0,1 0,3 0,6 0,2 0,2 0,3 0,-20 0,3 0,0 0,3 0,1 0,0 0,1 0,-1 0,1 0,0 0,1 0,-2 0,-9 0,-1 0,-1 0,25 0,-2 0,-11 0,-4 0,-7-1,-4-1,-11 0,-2-1,39-1,-18 0,-14 4,-9 0,-6 0,-3 0,0 0,3-2,3-1,2 0,0-3,-3 2,1 0,-1 1,3 3,2 0,3 0,3 0,0 0,-3 0,-5 0,-4 0,-3 0,-1 0,-2 0,-2 0,-4 0,-4 0,-3 0,-7 0,-71 32,16-8,-11 1,-4 3,-11 12,0-1,0-3,-1-5,-9-2,-12 0,36-15,-2 1,-4-2,-2 0,-2-2,-1-1,-2-2,0-1,3-1,0-2,4 0,2 0,-43 0,9 0,6-3,0-1,-2 0,4 0,-2 0,3 0,0 0,-2 0,2 0,0 0,6 0,3 3,6 1,5 0,4-1,3-3,-4 0,-2 0,-2 2,-3 1,3 1,0-1,4-2,3-1,-1 0,-2 0,-4 0,-5 0,-7 0,-2 0,0 0,7 0,13 0,15 0,13 0,11 0,51 4,26 2,-13-4,5-1,19 2,10 1,1-1,-4-2,1-1,1 0,13 0,2 0,1 0,-1 0,0 1,-1-2,-4 0,-1 0,-1-2,-5 0,-2-2,-1 0,-6-1,-2 0,1 0,1-1,-1 0,0 1,-5 1,-2 0,0 1,27-2,-3 1,-9 1,-4 1,-10 0,-3 0,-8 1,-3 0,36 2,-14 0,-8 0,-6 0,-6 0,-11 0,-10 0,-8 0,-9 0,-1 0,14 0,3 0,18 0,-9 0,-8 0,-9 0,-8 0,-8-18,-5 1,0-16,4 7,4 1,4 5,-1 4,-3 7,-5-10,-6-1,-10-3,-4 3,-5 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2:10.05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7,'55'0,"-11"0,-30 0,7 0,13 0,13 0,5 0,1 0,-5 0,0 0,1 0,3 0,7 0,2 0,0 0,0 0,-3 0,-5 3,0 0,-2 0,-1 3,-1-2,-2 2,-2 1,-1-3,-2 1,-4-2,-2 3,-3-1,-2 1,0 0,-3-1,-3 1,-5-3,-1 3,11-4,5 2,9-3,-5-1,-6 0,-10 0,-7 0,11-4,6 2,19-2,12 0,6 0,-1-1,-9-1,-14 3,-12 0,-10 1,-8 2,10 0,5 0,20 0,8 0,5 0,0 0,-5 0,-3 0,-3 0,-1 0,-4 0,-8 0,-9 0,-7 0,-6 2,-4-32,-2-6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5:14.91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1 253,'52'0,"1"0,14 0,5 0,18 0,6 0,-25 0,2 0,2 0,6 0,2 0,0 0,3 0,2 0,-1 0,1 0,1 0,-1 0,-2 0,-1 0,0 0,-4 0,-1 0,0 0,-3 0,-1 0,0 0,-4-1,1 1,-2-2,0 1,-1-1,-1-1,28-2,-1-3,-7-2,-2-1,-3 1,-1-1,-6-1,-3 0,-9 2,-3 1,-5 1,-3 1,39-6,-9 5,-4-1,-7 2,2-1,-6-3,0 3,-6-2,-6 3,1 1,1-1,9 3,6-2,4 2,4 0,2-2,-3 1,-1 1,-3 1,-4 3,4 0,-2 0,-2 0,-3 0,-7 0,-2 0,-4 0,-1 0,-1 0,-1 0,-2 0,0 4,2 3,1 6,-3 1,0 0,-3 1,-4-2,2 1,-3-1,2 0,1-1,0 1,5-1,7-2,5 0,4-3,1 0,-1-1,0-2,-3 2,-1-1,-2 2,-2 1,0-1,-1-1,-4 0,-1-1,-6 1,-3 1,-3-1,-8 3,-5-3,-7 0,-7-1,1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5:20.05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0 264,'93'0,"1"0,-19 0,18 0,-41 0,0 0,7 0,1 0,5-1,2-2,2-1,2 0,2-1,0 0,0-1,0 0,0 2,-1-1,-5 1,-1 0,-2 0,-1 0,-2 0,-1 1,-2-1,0 0,0 2,-1 0,1-2,0 1,1 1,0 0,1 0,0 0,-1 0,0 0,-3 1,0 0,-3-1,0 0,44-2,-4-3,-7 0,-5 3,-3-3,-5 4,-1-1,-4-2,-1 2,0-3,-3 0,-2 3,-3-2,-3 3,-2-1,-3-1,-1 1,1 1,-2-3,-1 3,-3-2,1-1,1 2,3-1,1 0,1 1,-2 0,0 0,-5 0,-5 0,-6 1,-9 3,-5 0,1 0,-1 0,16 0,9-2,14-2,5 0,-1 1,-4 2,0 1,5 0,5 0,16 0,12 0,-41 0,1 0,6 0,2 0,4 0,2 0,1-1,2 2,-1-1,0 2,-3 0,-1 1,-4 0,-2 2,-3 2,-2 0,-2 0,-2 0,-3 1,-1-1,43 8,-8-1,-8 0,-5-2,-4-2,-1-2,0-1,1-1,-3-3,-1-1,-4-2,-2 3,3 0,-1 1,-3 2,-3-3,-6 1,-2 1,-5-2,-7 2,-5 0,-5-2,-6 1,-4-2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5:34.86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16,'73'0,"-1"0,4 0,1 0,-5 0,0 0,10 0,2 0,6 0,2 0,0 0,0 0,3 0,-1 0,-6 0,-2 0,-5 0,-1 0,-6-1,-2-1,-5 0,-2 0,-4 0,-1 0,-5 0,-2 0,45 1,-12 1,-8 0,-5 0,-9 0,-3 0,-3 0,-5 0,-7 0,-10 0,-9 0,-6 0,6 0,7 0,20 0,15 0,13 0,5 0,3 0,3 0,2 0,4 0,1 0,-48 0,1 0,0 0,0 0,3 0,0 0,0 0,0 0,-2 0,0 0,1 0,1 0,-3 0,1 0,2 0,0 0,0 0,-1 0,-1 0,-1 0,-2 0,0 0,44 0,-5 0,-3 0,0 0,-8 0,-7 0,-10 0,-8 0,-3 0,0 0,4 0,5 0,3 0,5 0,4 0,1 1,-3 2,-3 1,-4 2,1 1,1-3,-1 2,-2-1,2 2,5 2,4-2,0 1,2 0,-2-1,1 3,2-1,5 5,2 0,7 0,4 1,-3-1,1 0,-7-2,-10-6,2 1,-2-1,3-2,1 3,-6-4,-5 3,-6 0,-4-2,-6 1,0-1,0 0,-1 0,3 0,1-1,0 1,4-3,0-1,0 0,0 0,0 0,0 0,-1 0,5 0,0 0,0 3,-3 2,-5 3,-3 4,1 0,-2 2,-4 0,-3-2,-5 2,-2-3,-5 0,-6-3,-6-2,-2-2,-1-2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5:52.50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47,'63'0,"0"0,1 0,-1 0,-5 0,-1 0,6 0,0 0,4 0,-1 0,2 0,0 0,-3 0,-2 0,-5 0,-2 0,38 0,-22 0,-18 0,-17 0,-11 0,-9 0,9 0,1 0,19 0,0 0,-2 0,-3 0,-10 0,-6 0,-4 0,-3 0,4 0,6 0,6-3,5-1,1-2,-3-3,-5 1,-6 1,-7 2,-2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6:02.23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2,'76'0,"-1"0,1-1,-1 1,8 1,1 2,2 0,1 0,-7 0,1 0,2 0,1 1,0 0,8 0,0 0,2 1,1 0,1 0,-9-1,0 0,1 1,1-1,0 0,0-1,-1 1,0-1,0-1,0 1,0 0,-2 0,14 1,-1 1,-1 0,-1 0,-2 0,-4 0,-2 0,-1 1,-1-1,-2 2,9 0,-1 1,-3 0,-3 1,13 1,-4 1,-3-2,-9 0,-3-2,-3-1,23 1,-5-2,-11-2,-5-1,-12-2,-4 1,-12-1,-3 0,29 0,-9 0,-11 0,-4 0,-4 0,-12 0,-9 0,-8 0,-5 2,5-16,2 1,7-18,3 5,1-3,-6 4,-1-2,-4 2,1 3,8 3,-17 9,3 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19:25.68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0,'85'0,"3"0,-10 0,9 0,5 0,5 0,-47 0,1 0,0 0,0 0,1 0,0 0,44 0,-5 0,-10 4,-9 0,-6 3,-7-1,-5 0,-2-1,1 1,1 1,2 0,1 3,-4-2,-5 1,-9 0,-10-3,-6-1,-7-2,14-3,-3 1,12 3,-11 2,-5 0,-5-3,-2-1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19:29.89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1,'88'0,"6"0,3 0,-43 0,2 0,2 0,0 0,3 0,-1 0,0 0,0 0,-1-1,0 2,-4 1,0 1,-4 1,0 0,38 7,-13 4,-8-3,-8 3,-3-1,0-2,-5-1,-1-1,-6 2,-10-3,-6-2,-11-5,8-2,2 0,13 0,-1 0,-1 0,-9 0,-9 0,-5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6:19.34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0,'89'0,"-4"0,-26 0,4 1,8 5,2 4,1 2,3 1,-4-2,0-2,-5-2,-6-3,-3-1,-7 0,-3 0,-6 1,-6-1,-4 1,-4-2,-4-1,-5-1,-4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6:21.00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1,'80'0,"-5"0,-22 0,0 0,6 0,2 0,0 0,-6 2,-15 1,-12 0,-13 2,-1-2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6:29.83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98 92,'65'0,"-4"0,-26 0,0 0,-6 0,-8 0,0 0,10 0,1 0,11 0,-7 0,-6 0,-6 0,-7 0,6 0,0 0,17 0,-3 0,1 0,-7 0,-11 0,-1 0,20-6,3 5,23-8,-5 6,-3-4,-7 0,-6 4,-3 0,-2 3,1-1,4-2,0-1,4 1,1 2,-2 1,4-3,2-1,3-2,1-1,0 3,-2 1,-1-1,-3 1,0-1,0 1,4 3,0 0,4 0,1 0,-1 0,0 0,-6 0,-5 0,-6 0,-2 0,0 0,4 0,0 0,4 0,0 2,-4 4,-3 1,-10 0,-6 0,-8-4,-52 38,-1-10,-4 2,-3 3,-27 14,4-1,6-4,4-10,1 1,-4 1,-4 4,-3 4,-3 4,4 0,1-2,6-5,5-6,-2-1,6 1,-3 0,4 2,3 0,-3 2,4 1,-1-4,-2 1,-1 3,-4 2,-6 9,0 3,-5 0,0 2,2 0,0-1,3-1,3-4,6-5,4-3,5-3,0 0,0-3,3-2,3-1,2-5,5-3,5-4,5-7,5-3,-11 9,-4 3,-19 23,-5 6,-2 6,7-8,11-12,12-11,9-13,-1-8,-4 4,-6 0,-10 12,2-1,0 0,9-2,7-6,2-4,-9-34,13-15,-11-42,18 30,3-4,-1-8,0-4,1-7,0-1,1-1,0 0,0 4,0 2,0 7,0 3,0 9,0 2,0-34,2 8,6 1,7-3,5 1,2 10,-1 13,-5 18,-4 12,-5 8,4-1,18 0,10-5,18 3,2 4,4 6,-2 5,1 2,-3 1,-1 0,4 0,3 2,9 2,9 0,6-1,-1-3,-12 0,-19 0,-16 0,-15 0,-13 3,-73 23,-29 17,10-3,-5 6,2 3,2 3,0 5,2 3,5 0,2 0,8-5,4-1,6-5,4-3,-23 19,26-23,19-20,13-11,59-37,27-20,-21 14,2-2,12-8,7-5,-4 3,7-4,-6 5,-11 6,-3 2,30-13,-31 18,-21 15,-20 8,-7 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3:15.36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0,'73'0,"-1"0,13 0,10 0,5 0,-23 0,2 0,4 0,3 0,2 0,4 0,3 0,4 0,2 0,0 0,2 0,-7 0,3 0,0 0,2 0,-1 0,0 0,0 0,-3 0,0 0,0 0,0 0,0 0,0 0,1 0,-10 0,0 0,0 0,1 0,0 0,-1 0,-1 0,0 0,8 0,0 0,-1 0,-1 0,0 0,-1 0,0 0,-4 0,-2 0,1 0,-1 0,-1 0,0 0,-1 0,10 0,0 0,-1 0,-1 0,-2 0,-2 0,2 0,-2 0,-2 0,-2 0,-2 0,7 0,-3 0,-2 0,-2 0,15 0,-4 0,-2 0,-10 0,-2 0,-2 0,-5 0,-1 0,-2 0,21 0,-5 0,-11 0,-3 0,-8 0,-3 0,-7 0,-1 0,43 0,-12 0,-5 0,-3 0,-1 0,8 0,3 3,5 1,2 2,-3 1,1-4,-7 1,-11-4,-12 0,-13 0,-9 0,-8 0,-7 0,-7 0,11 0,-1 0,11 0,-9 0,-5 0,-5 0,-2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6:38.880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154 5002,'76'0,"2"0,7 0,11 0,-45 0,2 0,3 0,0 0,-3 0,1 0,-1-1,1-1,-2-1,-1-1,45-5,-6-2,-4 0,-8 3,-4-2,-8 3,-8 3,-5-2,-4 2,-4 0,-5 1,-9 3,-6 0,-6 0,0 0,6-3,12 0,12-2,9-1,2 1,-9-1,-10 1,-11 2,-4 2,7 1,10 0,18 0,13 0,10 0,10 0,2 0,-44 0,-1 0,2 0,1 0,1 0,1 0,2 0,-1 0,1 0,-1 0,0 0,-2 0,-1 0,-1 0,-1 0,0 0,1 0,0 0,0 1,0 1,1 1,-1 1,0 1,0 2,43 8,-1 0,-5 1,-4-1,1 1,-6 3,3-2,6 3,-41-9,2-1,6 1,2 1,3 2,1 2,2 0,0 0,-1-1,-1 1,-3 0,-2-2,-4-2,-1-2,43 11,-10-5,-4-2,-4-1,-4-4,-1 1,-7 0,-6-3,-9-1,-8-3,-6-3,-5 0,-2 1,-3 2,0 0,-1 0,-3-1,-4-2,-84-43,24 15,-13-4,-3-3,-11-7,-5-4,-5-3,-3-3,-1 0,-1 0,8 4,6 3,9 4,10 5,2 3,6 2,4 3,1 0,0 2,-6-3,-3-6,-14-10,-12-9,30 20,-3-2,-6-5,-2-2,-3-2,1-2,-2-1,-1-1,3 2,0 0,3 1,2 1,2 2,0 1,2 0,0 1,-1 1,-1 1,-4-5,-2 1,-3-3,-1-1,-4-2,0-2,-2-2,0-1,2 1,0 0,-1-1,1 1,1 3,-1 0,1 4,-1 1,2 1,0 1,1 3,1 1,1 1,1 0,2 2,-1 1,2 0,0 1,0 0,0 0,2 2,1-1,0 2,1 0,-1 0,1 1,1-1,1 1,-3-1,1-1,1 0,0-1,0-1,0-1,1 0,0 0,3-1,1 0,3 2,2 0,-29-28,1 7,2 7,-4 0,-5-2,-2-1,1 0,1 6,10 6,3 3,6 4,5-1,3 0,3 0,4 1,3 1,3-3,3-1,-2-7,-4-5,-3-6,-5-4,1-3,2 1,1 3,2 2,3 3,2 4,3 3,4-2,2 2,0-5,3 1,0-1,0 1,4 3,2 5,2 7,5 9,2 7,44 48,-17-17,33 41,-27-13,3 40,-13-17,-2 7,-3-10,-1 5,0 1,0 10,0 2,-2 1,0 1,-2 2,0-2,-1-1,-1-1,-1-2,-2-5,0-3,-1-1,-1 22,0-4,0-9,0-4,0-9,0-3,0-3,0-2,0 1,0 1,0 0,0 0,0-3,0-1,-1-3,0-3,-2 31,-1-23,1-18,2-13,-1 2,-5 18,-6 41,3-28,0 4,-2 11,-1 3,2 5,-1 0,0-9,0-2,3-8,0-5,-2 27,4-33,5-18,-2 6,0 17,0 27,2-29,1 2,1 4,0 2,0 0,0-1,0-8,0-3,0 27,0-27,0-21,0-11,0 10,5 8,5 25,8 8,3-2,-2-10,-5-16,-4-15,-6-16,0-9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6:45.233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472 0,'39'65,"-2"-2,-13-17,0 0,-1-5,0-5,1-3,2 1,5 1,0 0,-1-5,-3-5,-5-3,-3-5,-2 0,0 1,4 3,3 1,1-1,0 0,-8-4,-8-3,10 6,-8-2,17 11,-3 1,3 4,4 3,-3-3,-3-5,-5-1,-3-4,1 1,3 5,3 4,5 5,1 1,1-1,0-1,-2-2,2-1,0-2,1 3,5 1,5 5,3 1,-3 0,-1 0,-3 0,1 3,1 2,5 5,1 1,1 3,-2-3,-3-2,-2-1,5 0,0 2,3-4,0-2,-1-2,1-3,0-1,3 1,-1 0,1 0,1 0,1 2,3 3,0 1,-3-1,-6-3,-5-6,-2-2,2-2,2-1,-1 0,-4-1,-3 0,-1 0,1 0,2 1,0 1,0 0,1 2,0-2,1 1,-1 1,3 1,2 3,-1 1,-1-3,-3-5,-3-3,-6-4,-7-5,-6-6,-4-7,16 18,6 1,19 24,-1 0,-4-1,-7-2,-8-7,-5-8,-9-7,-4-5,-8-4,-4 2,-18 2,-14 0,-24 2,-17-1,-18 2,36-12,-2-2,-4-1,0-1,-5-3,-2-1,-4-2,-3-4,-7-8,-2-6,-5-6,1-5,0-6,2-5,3-4,2-1,5 4,1 0,3 0,2 2,3 2,3 2,5 5,1 1,6 4,1 2,-39-8,2 8,-2 9,-1 5,-4 4,-4 3,-3 0,1 0,1 3,1 5,-5 3,46-3,0 0,-1 0,0 0,1 0,0 1,1-1,1 0,-45 9,5 1,6-1,2 2,4 1,3 4,10 5,12-1,13-3,13-3,9-5,9-2,4 14,5 3,4 24,7 3,9 5,9-9,8-13,10-14,13-14,15-8,15-8,-37-6,2-4,5-4,2-4,5-5,2-2,8-4,2 0,2 2,1 0,3 2,2 3,0 1,0 4,-2 4,1 4,-1 3,0 3,-3 2,-2 1,-2 2,-2 0,-3 0,-2 0,-6 2,-1 1,-7 1,-2 2,36 11,-21 2,-21-4,-16-5,-10-3,-10-1,7 23,-4 2,14 26,8-6,12 0,8-4,0-8,-4-7,-13-10,-10-9,-15-5,-73 1,7-3,-8 0,-5-1,-7-1,-2 0,-9 0,-3-1,0 0,-3-1,-2 0,2-1,2-1,1 0,2 0,6 0,1 0,3 1,-21 1,4 0,13 1,6 0,16 1,4 0,-18 3,26-4,21-2,9-1,-11-23,-7-30,2 1,-4-8,-9-22,-3-7,8 16,-3-3,-1-2,-1-3,-2-1,0 0,-2-2,-1 0,0 2,2 3,2 2,-1 1,4 7,0 2,1 1,2 4,0 0,2 2,-10-18,2 1,4 8,3 0,3 4,3 1,2 1,3 0,4 5,1 2,-12-39,11 25,6 25,6 21,5 8,50 12,21 17,-6 0,5 5,2 9,-1 3,4 4,-1 2,-3 2,-2 1,-8-1,-3 0,-5-1,-3 1,-8-2,-1 0,27 31,-8-2,-7 0,-2 1,-5 1,-2-3,-4-5,-5-3,-4-6,-1-4,-1 0,5-2,9 5,8 5,14 4,7 0,3-4,0-5,-9-9,-12-8,-14-10,-14-10,-9-10,-53-73,-9-1,5 9,-3-2,8 13,2 3,7 6,1 4,-13-20,17 22,24 25,83 28,8 12,-12-2,3 4,-11-1,-3 1,-3 2,-2-1,-7-2,-3-2,28 15,-30-12,-21-14,-21-6,-44-32,-22-18,13 8,-3-3,-4-2,-5-4,3 1,-7-8,6 4,11 9,3 3,-18-12,30 19,43 19,37 18,33 19,-25-8,2 3,2 4,-1 2,1 0,0 0,-5-4,-3-1,26 14,-25-13,-23-12,-16-10,-53-62,-19-14,4 7,-5-2,4 9,0 2,4 3,1 2,-23-21,25 27,21 22,24 17,9 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6:54.410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1,'0'52,"0"-1,0 46,0-15,3 1,1 3,0 4,0 8,-4 0,0-48,0 0,0 46,0-13,0-8,0-18,0-17,0-13,0-9,0 2,0 10,0 23,0 20,0 19,0 1,0-13,0-18,0-22,0-13,0-6,0 7,0 17,0 16,0 15,2-5,1-11,1-16,-1-15,-2-3,-1 7,4 22,0 22,2 6,1 0,-4-19,0-20,0-11,0-14,1 2,3 9,0 12,1 8,0-3,-2-6,-3-13,-2-8,3-2,-2 1,5 17,0 18,0 16,2 2,-3-12,-3-20,0-13,0-12,6 3,23-11,5 1,21-8,-3 0,11 0,9 0,18 0,-40 0,1 0,2 0,1 0,0 0,-2 0,-3 0,-1 0,39 0,-11 0,-11 0,-6 0,-4 0,-5 0,1 0,-9 0,-5 0,-8 0,-8 0,-4 0,0 0,4 0,4 0,4 0,-1 0,-3 0,-7 0,0 0,11 0,0 0,12 0,-12 0,-6 0,-6 0,-3 0,7 0,5 0,6 0,3 0,-7 0,-5 0,-4 0,3 1,10 5,13 3,10 3,11 3,4-2,-3 0,-3 2,-8-1,-4 1,0 2,0-2,0-2,-3-1,-4-4,-9-3,-8 0,-6-2,-6-1,5 1,9-3,12 0,10 0,0 0,-4 0,-6 0,-3 0,-2 0,4 0,5 0,3 0,5 0,-2 0,-3 1,0 2,-7 0,-4 0,-8 1,-8-1,-7 0,9-1,-2-2,11 2,-8 1,-5 0,-5 0,-80-65,4 11,-9-2,-6-3,15 14,2 2,-4-3,0 0,3 3,3 0,4 3,2 0,5 4,0 1,-36-26,4 2,-5 0,39 26,1 0,-1-2,0 1,0 1,0-1,-37-29,3 5,9 5,-2 2,4 7,-1 0,2 2,3 0,-1 2,1 0,-7-4,-3-3,-3-7,-1-7,2-3,-1-5,5 3,6 5,4 1,5 2,-6-5,-6-1,-4-5,32 31,0 0,0 0,0 1,-33-34,8 9,4 7,6 7,-3-2,-2-3,-5-8,-3-5,1 1,1-2,5 9,1 2,5 2,-2 4,-1 0,3-1,-1 4,6 2,5 7,7 8,11 7,7 10,8 77,10 26,2-11,3 7,2 0,4 2,3 5,2 2,1-2,2 1,0-2,1 0,0-10,1-2,-3-6,0-2,-2-6,0-1,-2-2,0 0,-1-3,-1-1,-1-3,-1-2,-2-1,0-1,3 42,-3-2,-1-9,-2-12,0-13,-2-20,-1-13,-1-10,20-7,9-5,33-4,11-2,13 0,2 0,0 0,0 0,4 1,-41 1,1 3,4 1,2 2,3 4,-1 2,0 2,-1 2,-6-2,-3 2,39 17,-19-3,-9-1,-4-3,-6-4,0-1,-7-3,-7-4,-6-6,-9-5,-4-5,0 0,6 0,6 0,0 0,-5 0,-6 0,-54-23,-24-10,9 2,-7-4,-14-7,-10-5,1 0,9 4,2 0,-1 0,-3-2,-2-1,2 0,1 2,2 0,1 2,6 3,1 1,0 1,3 0,0 0,2 0,-18-12,4 0,9 6,2 2,7 2,2 1,7 6,1 2,-24-20,11 7,12 7,10 8,7 4,5 4,2-3,-3-7,-5-9,-1-6,1 1,7 10,7 11,10 10,67 24,7 13,0-2,7 5,-6 2,0 3,6 1,1 1,-1 0,-1-1,-14-2,-3-1,-9-6,-5-1,19 11,-25-9,-17-9,-11-6,-7-4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7:07.69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1 134,'0'68,"0"9,0 3,0 13,0-40,0 1,0 3,0 1,0 0,0-1,0-3,0-2,0 30,0-31,0-22,0-8,0 2,0 18,0 24,0 20,0 9,0-10,0-20,0-19,0-17,0-10,7 20,-1 4,7 33,0 4,2 4,1-7,1-11,-2-3,-2-11,2 1,-2-3,2 0,-1 1,-3-5,0-7,-5-9,0-9,-1-5,0 13,1 3,-3 13,0-6,-1-7,1-9,0-3,0 4,-3 9,-3 12,-1 2,-2-4,0-9,3-12,-3-6,-5 8,-1 0,-4 11,5-7,0-3,4-8,79-79,-28 27,5-4,5-8,5-6,1 0,-5 4,1-1,-1 0,1-4,1-1,-2 0,-2 0,0-1,-2 1,-1 1,-1 0,0 1,19-21,-2 2,-7 7,-1 3,-4 3,-2 1,-2 4,-2 1,-3 5,-1 1,-3 3,-1 2,-4 4,-1 1,31-32,-7 8,-4 8,-1 7,-2 2,0 1,-2 0,-1 1,-1 1,1 5,-1-1,0 3,4 4,-3 2,3 2,0 1,0 1,2 0,-1 2,1-2,1 0,1 1,0 4,-2 2,2 0,3-1,2-2,3-1,1-1,-2 1,-6 0,-5 4,-4 1,0 2,5 0,4-3,4 2,1-1,-4 1,1 1,-2-2,0 1,-1-1,-8 3,-9 2,-11 2,-8 3,-90 1,6 4,-9 0,-9 2,12 0,0 0,-7 0,-3 0,-4 0,-2 0,-1 0,-1 0,1 0,0 0,0 0,0 0,2 0,2 0,4 0,0 0,3 0,2 0,5 0,3 0,2 0,1 0,3 0,2 0,4 0,2 0,-45 0,12 0,9 0,7 0,6 0,3 0,3 0,1 0,1 0,-2 0,0 0,-2 2,-4 1,2 1,1-1,2-2,5 2,1 0,4 1,3 1,1-1,5 2,-1-1,1-1,6 1,5-2,8 0,3 1,8 39,2 25,6-6,2 7,-1 14,0 4,0 6,0 2,0 1,0-2,0-11,0-4,0-15,0-5,0 23,0-33,0-24,0-16,63-44,-23 11,6-4,32-18,7-4,-2 4,1 0,-24 15,1 1,1-1,5 0,1 0,0 1,-1 1,0 2,0 0,2-1,1 1,-1 1,-3 1,-2 2,0 0,19-5,-3 2,-6 2,-4 2,-16 6,-6 2,19-4,-30 7,-19 6,-97 26,32 0,-7 5,-9 2,-9 3,-1 4,-3 5,-2 3,-1 1,13-7,-1 2,-1 0,1-1,-1 1,-1-1,1 1,0 0,-19 10,0 1,4-1,9-5,3 0,3-3,-18 12,6-4,18-9,7-3,-13 11,35-19,21-10,5-6,5 12,2 8,0 19,0 4,0 5,0 0,0-5,0-5,0-15,0-10,0-6,11-1,-10-70,-8-33,-3 17,-3-7,2 6,-1-9,-2-4,-2 4,-8-14,-3 3,0-1,0 0,0 0,1 2,2 6,1 3,0 3,-7-18,3 7,7 20,3 6,-5-18,11 17,7 0,3-6,1 3,0 15,0 15,0 15,19 0,17 2,36-11,-22 12,5 0,11-1,5 2,12-1,4 3,4 1,2 1,4 3,0 3,1 0,1 1,-3 2,0 0,-1 2,-2 0,-11 0,-3 0,-15 0,-5 0,29 0,-32 3,-20-1,-14 1,-7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7:08.70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543 0,'68'0,"1"0,-7 0,-3 0,25 0,-25 0,-22 0,-19 0,-111 24,2 8,1-4,-6 2,22-1,2-1,2-1,2-2,8-3,4-2,-35 9,29-10,24-10,15-5,8-4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7:10.15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7:23.763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0 861,'92'-25,"-10"-2,-30 3,-7 2,-7 2,-8 5,-4 1,0 0,2-2,3 2,-5-1,-3 3,-2 2,-1 2,6-2,6-3,3-4,-2-2,-4 2,-6 2,1 0,2-1,4-3,9-4,4-4,5-2,0-2,-7 5,-1 3,-5 3,0 1,0-1,2 0,0 1,-2-1,-6 2,-5 2,-7 5,-3 2,8-8,-6 5,7-6,-8 7,2 3,2-1,1 0,8 0,0-4,3-2,-2 0,-5 4,-6 6,2 13,0 4,10 15,7 4,10 7,14 10,10 2,6 1,2 0,-1-5,-2-2,-3-4,-5-3,-8-6,-9-4,-9-4,-9-9,-9-2,-7-5,-112-4,25-1,-13-2,-6 0,26 0,1 0,-5 0,0 0,2 0,0 0,4 0,1 0,4 0,1 0,-40 0,5 0,9 0,10 0,4 0,5 0,3-3,1-1,3 0,2 1,2 3,0 0,1 0,-3-2,0-1,-3 0,1 0,3 2,7 1,9-3,10 0,7 0,4-10,1-1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7:24.764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7:35.357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3440 0,'-72'0,"1"0,-13 0,-5 0,23 0,-2 0,-1 0,-1 0,-2 0,2 0,2 0,0 0,1 0,-29 0,2 0,5 0,2 0,0 0,0 0,7 0,2 0,8 0,2 0,10 0,2 0,-43 0,23 0,12 0,7 0,10 0,6 0,9 0,10 0,-4 0,-3 3,-10 3,-8 1,-2 1,-2-3,2-1,2-1,0-1,0-2,-2 0,-2 0,2 0,2 0,6 0,9 0,7 0,6 0,1 0,-7 0,-3 0,-5 0,0 0,5 0,-1 0,-1 0,-2 0,-3 0,4 0,7 0,8 0,5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08:45.009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94 1,'62'0,"1"0,5 0,2 0,10 0,2 0,2 0,2 0,-20 0,2 0,0 0,2 0,1 0,0 0,3 0,1 0,0 1,1 0,1 2,-1 0,-6 2,-1 0,0 2,0 0,0 2,-1 0,27 6,-3 0,-7 0,-1-2,-9-2,-2-2,-7 0,-2-2,-7-2,-3-2,45 2,-20-2,-15-3,-13 0,-13 0,-7 0,-5 0,-1 0,-1 0,2 0,0 0,2 0,-2 0,-1 0,1 0,0 0,3 0,5 2,8 1,10 3,9 1,6 0,-4 3,-2-3,-9 2,-8-3,-9-1,-10 0,-7-2,-6 17,-6-1,-4 9,-4-6,-9-7,-17-2,-20-2,-27-1,20-3,-5-1,-12 0,-4 0,-9 0,-3 1,-7 1,-1 0,0 0,0 0,-3 3,1 0,30-4,1 0,0-1,-28 3,1-1,5-1,2-1,5-2,2-2,7 1,1-2,6-1,1 0,6 0,1 0,5 0,0 0,-43 0,5 0,5 0,2 0,-2 0,-1 0,-1 0,1 0,4 0,1 0,4 0,6 0,4 0,5-2,4-2,3-2,4-3,7 1,5-1,8 0,7 1,4 0,6 2,-2-11,9-1,0-4,8-6,0 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3:30.26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0,'67'0,"0"0,7 0,0 0,-5 0,0 0,9 0,2 0,-2 0,1 0,1 0,0 0,2 0,0 0,-4 0,-2 0,-6 0,-3 0,-11 0,-4 0,23 0,-29 0,-15 3,-9 2,-3 0,6 3,9-2,11 1,8-1,-1-2,-5-1,-10-3,-10 1,-8 2,0 0,9 0,5-3,8 0,-2 0,0 0,-4 0,-7 0,-8 0,-5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08:56.201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1,'71'0,"1"0,16 0,7 0,-20 0,4 0,2 0,10 0,3 0,0 0,5 0,2 0,-2 0,-1 0,-2 0,0 0,-1 0,0 0,-3 0,-6 0,-3 0,-1 0,-6-1,-1 1,-2 1,28 0,-3 2,-12-1,-3 1,-6-1,-4 1,-8-1,-2 0,-7-2,-3 0,42 0,-6 0,-8 0,-7 0,-3 0,-3 0,4 0,5 0,6 0,5 0,-1 0,-4 0,-5 0,-6 0,-4 0,3 3,2 4,5 1,4 3,-1-1,7 2,-1-2,-1-1,-1-2,-3 1,3 5,6 1,1 3,3-1,-1 1,-3 0,3-3,1 0,-1-3,1-1,-4 0,-5 1,-4 0,-8-1,-6-2,-3-2,-5 0,-3 1,-3 2,-6-2,2-2,-2 1,0-3,1 1,-5 0,-1-1,-6 0,-6 0,-7 0,-7 0,-3 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09:06.067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0,'84'0,"1"0,11 0,4 0,-25 0,2 0,3 0,11 0,2 0,2 0,-19 1,0 0,1 1,1 0,5 0,1 1,1 0,1 0,1 1,0 1,1 0,1 0,3 0,1 1,0 1,0-1,3 0,0 0,0 0,-1-1,0 1,-1 0,0-1,0 0,-1 0,0 0,-1-1,-1 0,-5 0,0-1,-2 0,-1-1,17 1,-3-1,-2 0,-7-1,-2 0,-3 0,-8-1,-2 0,-2 0,24 0,-2 0,-7 0,-3 0,-14 0,-2 0,-8 0,-3 0,-5 0,-1 0,43 0,-4 0,-7 0,-5 0,-12 0,-12 0,-12 0,-12 0,-8 0,0 0,6 0,22 0,17 0,20 0,14 0,-48 0,0 0,2 0,-1 0,3 0,-1 0,-1 0,0 0,2 0,0 0,0 0,0 0,-3-1,0-1,0 0,-1 0,-1-2,-1 0,0 0,0 0,3 0,0 0,0-1,1 1,-1 2,1 0,-1-2,0 0,-3 2,0 0,46-2,-7 0,-4 4,-8 0,-6 0,-4 0,-7 0,1 0,2 0,0 0,5 0,-3 0,-3 0,-6 0,-9 0,-10 1,-11 1,-8 1,2 0,-2-1,17-2,2 0,6 0,-7 0,-9 0,-10 1,-4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09:20.858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61,'97'0,"-1"0,-27 0,1 0,1 0,1 0,2 0,0 0,7 0,1 0,1 0,0 0,0 0,0 0,2 0,0 0,0 0,-3 0,-1 0,-1 0,-4 0,-2 0,0 0,-3 0,-1 0,-1 0,29 1,-1 1,-4 0,0 0,-4 0,-2 1,-7-1,-3 0,-8-1,-1-1,-5 0,-3 0,-5 0,-2 0,43 0,-10 0,-6 0,0 0,2 0,2 0,6 0,-40 0,1 0,2 0,0-1,4 0,1-2,12-1,4-1,8-2,4 0,-19 1,1 0,2 1,6-1,2 1,1 0,3 1,0 1,2 0,5 1,1 0,0 1,2 0,1 0,0 1,2 0,0 0,0 0,0 0,0 0,0 0,3 0,0 0,0 0,0 0,1 0,-1 0,-5 0,0 0,-1 0,-3 0,0 0,-1 0,-5 0,-1 0,-1 0,-2 1,-1-1,0 1,0 0,-1 1,0 0,0 0,1 1,0 1,-3 0,-1 0,-1 0,-1 1,0-1,-1 1,2 0,-1 1,-1-1,26 2,-3 0,-3-1,-2 1,-9-1,-4 1,-10-2,-4 0,-8 0,-2 1,34 2,-20-1,-13-1,-7 0,-5-1,-4-2,-6 0,-5-3,-7 0,-2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09:24.140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0,'82'0,"12"0,-40 0,2 0,5 0,0 0,2 0,0 0,-6 0,-1 0,-4 0,-3 0,36 0,-14 0,-18 0,-17 0,-11 0,-7 0,11 0,7 0,28 0,21 0,-36 0,2 0,1 0,0 0,37 0,-24 0,-22 0,-17 0,-9 0,2 0,4 0,11 0,4 0,1 0,-9 0,-5 0,-10 0,-1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09:27.850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0,'82'0,"1"0,2 0,1 0,-1 0,2 0,-20 0,4 0,1 0,10 0,4 0,1 0,8 1,3-1,2 2,-21 0,1 1,0 0,0 1,-4 0,0 1,-1 0,1 2,2 1,-1 1,1 1,-2 0,19 4,-2 0,-1 0,-7-1,-1-1,0 1,0-2,-1 0,-2-1,-9-2,-3-1,1-1,2-1,1 0,0-1,-4 1,0 0,-1-1,28 1,-2-1,-7-1,-2-1,-10 1,-2-2,-9 0,-2-2,-8 1,-3 0,36 0,-15 0,-13 0,-4 0,-7 0,-6 0,-6 0,-9 0,-6 0,1 0,2 0,23 0,25 0,-22-1,4-2,8 1,2-2,1 0,0 0,-2-1,-2 1,-6 2,-2 0,33-1,-19 3,-15 0,-10 0,-2 0,-1 0,-1 0,-3 0,-5 0,-6 0,-7 0,6 0,-1 0,12 0,-1 0,3 0,-2 0,-5 0,-3 0,-5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09:29.725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39,'60'0,"0"0,30 0,11 0,-14 0,7 0,3 0,-10 0,4 0,2 0,1 0,-12 0,3 0,1 0,0 0,0 0,1 0,0 0,1 0,0 0,0 0,0 0,0 0,0 0,0 0,-1 0,-4 0,-1 0,0 0,-1 0,-2 0,11 0,-3 0,-1 0,-3 0,18 0,-3 0,-2 0,-10 0,-2 0,-2 0,-10 0,-2 0,-1 0,30 0,-3 0,-13 0,-3 0,-6 0,-2 0,1 0,-1 0,-3 0,0 0,-4-2,0 0,-5 0,-1 0,-4 0,-2 0,43-1,-2 2,-5-3,-3 1,-2-1,-7 2,-4 2,-3 0,1 0,9 0,8 0,3 0,-2 0,-12 0,-11 0,-10 0,-9 0,-4 0,-6 0,-7 0,-7 0,-4 0,5 0,6 0,18 0,3 0,6 0,-6 0,-10 0,-10 0,-14-4,-4-1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09:37.282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0,'65'3,"-1"0,18-1,5 0,-15-1,3-1,4-1,-7 1,2 0,3 0,1 0,11 0,2 0,1 0,2 0,4 0,2 0,0 0,1 0,-19 0,1 0,1 0,-1 0,-1 0,-1 1,0 0,-1 0,0 1,0 0,16 1,0 1,-1 0,-1 2,-2 0,-1 0,-1 1,-1 1,-4 0,-1 1,-1 0,-2 0,18 3,-3 0,-2 0,-6-1,-3 0,-1-1,-6 0,-2-1,-1 1,-5-2,-1 0,0-1,32 3,-3-2,-8-1,-3-1,-11-1,-3-1,-7-2,-4 0,-8 0,-2-1,41-1,-4 0,-7 0,-4 0,-10 0,-6 0,-3 0,0 0,0 0,-5 0,0 0,-5 0,-4 0,-4 0,-9 0,-7 0,-7 0,6 0,1 0,19 0,14 3,12 5,1 4,-6 4,-16-1,-12-3,-13-4,-8-6,7 1,-3 2,16 1,-5 2,0-2,-7-2,-2-1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10:10.491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78,'88'0,"0"0,2 0,2 0,5 0,3 0,-21 0,3 0,-1 0,-2 0,0 0,2 0,6 0,2 0,-2 0,-6-1,0 1,-2 1,-6 0,-2 0,1 1,0 0,0 0,-2 0,23 2,-2 1,-5-1,-2 1,-9-3,-3 0,-8 0,-1 0,-5-2,-1 0,-2 0,1 0,0 0,0 0,4 0,0 0,1 0,1 0,-1 0,1 0,-2 0,-2 0,-2 0,-1 0,-2 0,0 0,46 0,-3 0,-6 0,-5 0,-3 0,-1 0,-1 0,4 0,1 0,5 0,6 0,0 0,-46 0,0 0,46 0,-1 0,-3 0,-2 0,6-3,-46 1,1 0,4-1,1 1,3 1,0-1,2 0,-1 0,0 0,0 0,0 0,1 0,0-1,-1 1,2-1,-1 1,0 0,-1 0,-2-1,0 0,0 0,-1 0,0-1,1 0,-1 0,0-1,0 0,1 0,1 1,0 0,1 0,0 1,0 0,1-1,0 2,-1 0,2 0,0 0,0 0,-1 1,-1 1,0 0,-2 0,-2 0,-4 0,-1 0,43 0,-4 0,-7 0,-1 0,-5 0,-3 0,-7 0,-17 0,-14 0,-13 0,-8 0,30 0,4 0,10 0,3 0,7 0,5 0,4 0,5 0,4 0,2 0,-3 1,2 0,2 0,3 1,0 0,-9 0,3 0,0 1,1 0,0 1,0 0,2 1,1 0,1 1,-1 0,0 1,-2 1,-4-1,0 1,-1 1,0 0,-2 1,-2-1,5 2,-2 0,-1 1,-2-1,-2 1,7 2,-2 0,-2 0,-4-1,11 2,-5 0,-3 0,17 3,-6 0,-17-3,-7-1,20 4,-41-7,-18-7,-10-4,1 0,7 0,17 0,9 0,5 0,-7 0,-12 0,-10 0,-12 0,-3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10:26.301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1,'99'0,"0"0,-30 2,1 1,-1 1,29 5,0 3,-3 4,-2 1,-5 2,-5 1,-17-3,-5-1,27 9,-31-7,-24-7,-14-4,-4-3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10:29.244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1,'53'0,"0"0,18 0,4 0,8 0,4 0,-20 0,3 0,0 0,2 0,2 0,-2 1,-2 0,-1 1,0 0,2 1,-1 1,0 1,27 2,-3 1,-7 1,-3 0,-11-2,-3-1,-12-1,-4-1,22 3,-25-3,-20-1,-16-3,-5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3:34.57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35,'75'0,"0"0,10 0,1 0,4 0,4 0,-20 0,3 0,2 0,11 0,2 0,2 0,4 0,1 0,1 0,-18 0,0 0,2 0,-2 0,1 0,-1 0,1 0,-1 0,0 1,0-1,-1 0,0-1,18-1,-1 0,-2-1,-6 0,-2 0,-2-1,-5 1,-3 0,-1 0,-7 0,-2 0,-2 1,28 2,-5 0,-16 0,-3 0,-9 0,-3 0,-5 2,-2 1,44 5,4 4,-48-5,0 0,1 0,0-1,0 0,-2 0,40 4,-13-2,-12-2,-9 4,-5-3,-3 2,-4-2,-2-1,-3 0,-6-3,-6-1,-8-2,0 4,6-3,10 3,18-4,3 3,1 0,-12 1,-12-2,-10 1,-7 0,-2 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10:38.830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1,'78'2,"-7"3,-16 1,-13 1,-13-1,-9-2,-6 5,-1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05:10:55.96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782 1148 24575,'-40'5'0,"-4"0"0,-7-5 0,-3 0 0,-1 0 0,2-2 0,5-6 0,0-11 0,3-8 0,2-6 0,4-1 0,4 4 0,2-3 0,2-1 0,0-3 0,2-4 0,3-1 0,2-2 0,5-1 0,3 1 0,6 2 0,5 0 0,2-7 0,3-3 0,0-4 0,2 1 0,4 2 0,8 5 0,10 4 0,9 5 0,4 7 0,0 6 0,-1 4 0,-4 5 0,0 1 0,1 2 0,0 0 0,3-2 0,1 2 0,1 2 0,-4 2 0,-8 4 0,-5 2 0,-3 2 0,-1 2 0,4 0 0,6 0 0,6 0 0,5 3 0,-1 2 0,-5 1 0,-9 0 0,-11-4 0,-7-1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05:10:57.79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24575,'33'3'0,"-5"6"0,-9 6 0,-6 2 0,-3-2 0,-3-4 0,-1-2 0,0 0 0,-3 1 0,1 0 0,2 1 0,5 8 0,6 10 0,14 15 0,7 9 0,6 2 0,-1-7 0,-11-13 0,-8-9 0,-9-8 0,-7-5 0,-3-3 0,0-1 0,4 2 0,5 3 0,1 2 0,4 1 0,5 4 0,1 0 0,-1 1 0,-2-2 0,-6-5 0,-5-4 0,-5-3 0,-3-3 0,-3 0 0,0 1 0,0-1 0,0 1 0,0-1 0,0 0 0,-1 1 0,-5 1 0,-10 7 0,-15 12 0,-15 9 0,-4 8 0,0-2 0,11-8 0,12-7 0,11-14 0,10-11 0,5-3 0,1-4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05:16:10.68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373 295 24575,'62'0'0,"0"0"0,6 0 0,3 1 0,10 1 0,3 1-849,7 1 0,0 1 849,2 0 0,-1 1 0,-5-2 0,-2 1 244,-6-3 1,-2 0-245,-12-2 0,-4 0 147,-7 0 1,-3 0-148,34 0 0,-18 0 0,-10 0 865,-7 0-865,-12 0 49,-10 0-49,-6 0 0,-7 0 0,-2 0 0,-3 0 0,4 0 0,9 0 0,14 3 0,15 0 0,5 1 0,1 2 0,-4-2 0,-5 2 0,-5 2 0,2 2 0,0 2 0,5 1 0,4-1 0,9 0 0,6-2 0,8-1 0,2 0 0,-1 0 0,2-2 0,-1-1 0,-1-1 0,-2 0 0,-4-1 0,-3 0 0,-5 0 0,-3 3 0,-3 0 0,-6-1 0,-4 1 0,-2 0 0,-2 1 0,-1-2 0,-1 0 0,1-3 0,0-1 0,0-2 0,0 0 0,-7 0 0,-1 0 0,-3 0 0,0 0 0,-2 0 0,-5 0 0,-3 0 0,-6 0 0,-2 0 0,-2 0 0,0 0 0,3 0 0,4 0 0,1 0 0,1 0 0,2 0 0,1 0 0,2 0 0,-1 0 0,-3 0 0,5-3 0,0-1 0,0 1 0,-3-2 0,-6 2 0,-4 0 0,-3 0 0,-5 2 0,-3-2 0,0-1 0,9-4 0,7-1 0,7-1 0,0 0 0,-4 2 0,-6 3 0,-8-1 0,6-5 0,7-5 0,8-7 0,7-3 0,0-1 0,-1-3 0,-2 3 0,-4 3 0,-9 4 0,-2 7 0,-4 4 0,-4 1 0,-4 3 0,-2-3 0,5-2 0,7-1 0,7-2 0,0 0 0,-4 3 0,-4 1 0,-5 2 0,-6 1 0,-4-2 0,-1 1 0,0 0 0,0-1 0,0-2 0,0-3 0,-5-3 0,-7-2 0,-6 0 0,-3 4 0,-3 3 0,-4 4 0,-5 3 0,-11 1 0,-8 3 0,-8 0 0,-6 0 0,-1 0 0,1 0 0,2 0 0,1 0 0,3 0 0,3 0 0,2 0 0,1 3 0,2 1 0,6 0 0,6 0 0,10-2 0,-3 2 0,-7 2 0,-10-1 0,-12 1 0,-8-1 0,-8-1 0,-5 2 0,0-1 0,5-1 0,6-1 0,4-3 0,1 0 0,-1 0 0,-3 0 0,-2 0 0,-5 0 0,0 0 0,4 0 0,2 0 0,8 0 0,1 0 0,1 0 0,-2 0 0,-8 0 0,-1 0 0,-1 0 0,2 0 0,8 0 0,5 0 0,4 0 0,1 0 0,-2 0 0,0 0 0,-2 0 0,3 0 0,-1 0 0,3 0 0,10 0 0,9 0 0,8 0 0,1 0 0,-8 0 0,-13 0 0,-14 0 0,-9 0 0,-8 0 0,3 0 0,10 0 0,13 0 0,17 0 0,5 0 0,-4 0 0,-8 0 0,-12 0 0,-11 0 0,-10 0 0,-9 0 0,-1 0 0,8 0 0,8 0 0,6 0 0,-2 0 0,-2 0 0,1 0 0,3 0 0,7 0 0,11 0 0,12 0 0,9 0 0,1 0 0,-3 0 0,-6 0 0,-3 0 0,4 0 0,4 0 0,9 0 0,8 1 0,4 2 0,3 1 0,1 1 0,1 3 0,0 6 0,-3 8 0,-3 10 0,-1 6 0,-2-1 0,3-5 0,3-6 0,0-7 0,5-8 0,4-4 0,5-4 0,13-3 0,9 0 0,11 0 0,5 0 0,-5 0 0,-7 0 0,-10 0 0,-3 0 0,0 0 0,5 0 0,6 0 0,0 0 0,-3 2 0,-7 1 0,-5 0 0,-6-1 0,-3 0 0,-1 1 0,3-1 0,5 0 0,2 1 0,1-1 0,0 2 0,0 1 0,0-2 0,-2 0 0,-5-2 0,-4-1 0,-3 0 0,0 0 0,3 0 0,3 0 0,2 0 0,-1 0 0,-3 0 0,-6 0 0,-26 4 0,-15-2 0,-37 4 0,-19-1 0,37-2 0,-2 0 0,-3 2 0,-1 0 0,3 0 0,2 0 0,-40 6 0,24-1 0,25-2 0,19-2 0,17-4 0,16-1 0,31-4 0,39 0 0,-19 2 0,6 0 0,11 0 0,5 2-427,9-1 1,4 0 426,8 0 0,1 0 0,-30 0 0,0 0 0,1 0 0,1 0 0,0 0 0,0 0 0,-2 0 0,-1 0 0,-1 0 0,28 0 0,-1 0 0,-5 0 0,-2 0 0,-5-1 0,-2 1 0,-2-2 0,-2-1-47,-2 0 1,-2-1 46,-3-1 0,-2 0 0,-4-1 0,-1 1 0,-3 0 0,-1 1 0,-2 1 0,0 0 0,-3 1 0,-1 1 424,3 1 1,-1 0-425,-1 0 0,-1 0 48,-1 0 1,-1 0-49,43 0 0,-14 0 0,-7 0 0,-5 0 0,-5 0 0,-1 0 0,-4 0 0,-2 0 0,-1 0 0,-3 0 0,0 0 0,2 0 0,1-3 0,-1-1 0,4 1 0,-1-1 0,2 4 0,4 0 0,0 0 0,4 0 0,0 0 0,-6 0 0,-8 3 0,-14 2 0,-12 2 0,-8 1 0,-10-2 0,-4 0 0,-5 2 0,-25 0 0,-47 3 0,8-5 0,-7-2 0,-17 1 0,-6-2-407,24-1 0,-2-1 0,-1 0 407,-1 0 0,-1-2 0,0 1 0,0 0 0,1 0 0,1 0 0,-1 0 0,1 0 0,0 0 0,-26 0 0,2 0-135,10 0 1,4 0 134,10 0 0,3 0 0,6-3 0,2-1 0,7-2 0,2-1 0,-43-13 0,13-2 1205,18 3-1205,15 2 285,16 3-285,12 2 0,8 3 0,7 1 0,3-1 0,2-1 0,2 1 0,0 2 0,0 1 0,0-1 0,0-2 0,0-1 0,0 1 0,0 0 0,0 2 0,3 2 0,10 2 0,21 0 0,30 3 0,26 0 0,-38 0 0,3 0 0,-1 0 0,1 0 0,-1 0 0,-2 0 0,45 0 0,-12 3 0,-12 2 0,-9 3 0,-5 1 0,3-2 0,6 0 0,6 0 0,8-3 0,-1 2 0,-4-2 0,-10-1 0,-9 0 0,-8-3 0,-11 0 0,-9 0 0,-10 0 0,-5 0 0,-4 0 0,-3 0 0,1 0 0,6 0 0,8 0 0,12 0 0,12 0 0,8 0 0,5 0 0,1 0 0,-6 0 0,-4 0 0,-7 0 0,-4 3 0,-3 0 0,-2 2 0,-5 0 0,-7-2 0,-4-1 0,-7 1 0,-4-1 0,-3 1 0,6-1 0,11-1 0,23-1 0,19 0 0,13 0 0,7 0 0,-12 0 0,-14 0 0,-16 0 0,-15 0 0,-9 0 0,-8-2 0,-5-3 0,-1-7 0,3-6 0,6-4 0,3-1 0,2 5 0,-4 6 0,-7 6 0,-12 3 0,-17 3 0,-14 0 0,-14-7 0,-5 0 0,-1-1 0,7 2 0,11 6 0,3 0 0,-2 0 0,-9 0 0,-10 0 0,-10 0 0,-1 0 0,7 0 0,11 0 0,17 0 0,12 0 0,7 0 0,6 0 0,5 0 0,2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05:16:57.26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3607 24575,'38'5'0,"19"-1"0,23-4 0,-30 0 0,3 0 0,4 0 0,0 0 0,9 0 0,2 0 0,1 0 0,2 0 0,6 0 0,1 0 0,2 0 0,-1 0 0,-2 0 0,0 0 0,-3 0 0,-2 0 0,-6 0 0,-3 0 0,-8 0 0,-2 0 0,42 0 0,-13 0 0,-13 0 0,-7 0 0,-11 0 0,-5 0 0,-1 0 0,-1 0 0,-1 0 0,-6 3 0,-5 0 0,-3 0 0,-5 0 0,-6-3 0,-1 0 0,9 0 0,12 0 0,15 0 0,14 0 0,0 0 0,-1 0 0,-5 0 0,-9 0 0,0 0 0,0 0 0,0 0 0,1 0 0,-1 0 0,2 0 0,1 0 0,4 0 0,1 0 0,-1 0 0,4 0 0,0 0 0,5 0 0,-3 0 0,-3 0 0,1 0 0,0 0 0,3 0 0,1 3 0,1 0 0,-1 1 0,-3 2 0,-5-2 0,-5-1 0,-2 1 0,3-4 0,4 0 0,0 0 0,-1 0 0,0 0 0,-3 0 0,4 0 0,-1 0 0,-2 0 0,-2 0 0,-6 0 0,-3 0 0,-3 0 0,-2 0 0,-1 0 0,1 0 0,-3 0 0,-2 0 0,-3 0 0,-2 0 0,2 0 0,-2 0 0,-1 0 0,0 0 0,-3 0 0,3 0 0,1 0 0,3 0 0,3 0 0,-2 2 0,0 2 0,-4-1 0,-6 0 0,-5-3 0,-8 0 0,0 0 0,1 3 0,2-1 0,10 4 0,9 2 0,6-1 0,5 2 0,-6-1 0,-4-1 0,-3-1 0,-5-1 0,1-2 0,-2 0 0,-1-2 0,3-1 0,-2 0 0,-2 0 0,-4 0 0,-5 0 0,-5 0 0,-1 0 0,0 0 0,9 0 0,8 0 0,12 0 0,7 0 0,0 0 0,-2 3 0,-9 0 0,-7 0 0,-8 2 0,-7-3 0,1 1 0,0-1 0,4 1 0,6 0 0,3 0 0,3 3 0,0-3 0,-8 0 0,-5-1 0,-7-4 0,-6 0 0,-8-9 0,0 3 0,-11-10 0,-3 1 0,-6-5 0,-10-7 0,-4-1 0,-6-4 0,-2 0 0,3 1 0,-3 0 0,3 0 0,1 2 0,-3 1 0,2 1 0,1 2 0,3 4 0,5 0 0,0 1 0,1-1 0,-1 0 0,2 2 0,1 0 0,2-1 0,0-2 0,0-2 0,4 2 0,2 0 0,4 2 0,3 3 0,3 2 0,0 2 0,1-3 0,-5-7 0,-6-7 0,-7-5 0,-8-4 0,-3 0 0,2 1 0,0-1 0,7 1 0,0-3 0,-1-2 0,0-3 0,-4-2 0,0 1 0,-3-3 0,1-3 0,-2-2 0,-2-3 0,-1-3 0,-4 2 0,2 3 0,1 7 0,2 6 0,5 5 0,0 0 0,0 0 0,1 0 0,-1 0 0,0 1 0,0-1 0,-1-4 0,0-1 0,-4-4 0,-2-3 0,-4-3 0,-7-6 0,1 0 0,-7-4 0,1 3 0,-1-3 0,0 2 0,4 3 0,0-1 0,2 4 0,0 1 0,1 4 0,-1 5 0,2 6 0,-2 3 0,0 4 0,1 4 0,0 2 0,-1 3 0,1 0 0,-1 3 0,1 1 0,2-1 0,1 1 0,2 0 0,-1 0 0,2 0 0,0-2 0,-1-2 0,2 1 0,-1-2 0,2 2 0,5 0 0,3 1 0,4 3 0,1 2 0,3 3 0,-2 1 0,-1 3 0,2-1 0,-2 1 0,2 0 0,2-1 0,-1 4 0,6 0 0,5 0 0,6 0 0,5-2-820,2 2 1,2 4 0,2 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05:16:59.61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24575,'34'20'0,"1"2"0,7 13 0,4 4 0,0 7 0,2 7 0,3 2 0,0 6 0,1 1 0,-2-3 0,-4-3 0,-7-6 0,-4-3 0,-2-4 0,-4-6 0,-1-1 0,-2-3 0,0-1 0,0 4 0,2 5 0,3 7 0,2 4 0,2 2 0,0-2 0,-1-4 0,-1-6 0,-4-9 0,-5-9 0,-5-5 0,-7-5 0,-1 1 0,1-1 0,3 1 0,2 3 0,0-1 0,0-2 0,0-1 0,1-2 0,-1 0 0,4 5 0,5 8 0,7 8 0,5 5 0,2-1 0,-3-4 0,-1-3 0,-3-1 0,-2 0 0,1-1 0,-1 1 0,0-4 0,-1 0 0,-1 2 0,1 1 0,4 6 0,4 2 0,1 1 0,-1-3 0,-5-7 0,-7-5 0,-8-5 0,-5-3 0,-4-2 0,0-3 0,3 3 0,11 8 0,12 8 0,10 12 0,8 5 0,-2 1 0,-4-4 0,-8-10 0,-11-6 0,-5-9 0,-10-6 0,-2-5-820,-4-4 1,-4-2 0,-1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05:17:02.46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125 1 24575,'0'42'0,"0"5"0,0 19 0,0 16 0,0-33 0,0 2 0,0 7 0,0 1 0,0 4 0,0 1 0,0 2 0,0 1 0,0 0 0,0-1 0,0-2 0,-1-2 0,-1-5 0,0-2 0,0-4 0,0-1 0,-2 47 0,-2-7 0,0 0 0,-1-5 0,-2-3 0,1 0 0,2-2 0,-1 2 0,2-4 0,1-2 0,0-8 0,4-9 0,0-3 0,0-2 0,0 1 0,0 7 0,0 5 0,0 7 0,0 4 0,0 1 0,0 2 0,0-2 0,0 3 0,0-1 0,0 0 0,0 6 0,0 4 0,0 5 0,0-46 0,0 0 0,0 0 0,0 1 0,0-1 0,0 0 0,0 1 0,0-1 0,0 0 0,0 0 0,0 50 0,0-4 0,0-8 0,0-8 0,0-8 0,0-5 0,0-4 0,0 0 0,0 0 0,0 1 0,0 9 0,0 0 0,0 5 0,0 0 0,0-5 0,0-2 0,0-5 0,0-3 0,0 0 0,-1-5 0,-2-1 0,0-5 0,-1-9 0,-1-4 0,-1-2 0,-1-1 0,-1 4 0,2-5 0,2-6 0,2-8 0,2-9 0,0-6 0,0-4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05:17:36.053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1745 2010 24575,'-46'0'0,"-21"0"0,16 0 0,-4 0 0,-7 0 0,-2 0 0,-5 0 0,-2 0 0,-3 1 0,-1-2 0,3 1 0,1-1 0,-4-4 0,1-3 0,5-4 0,3-5 0,4-4 0,2-5 0,4-6 0,3-4 0,4-1 0,3-2 0,3-1 0,3-3 0,6 0 0,3-1 0,-19-40 0,9-6 0,23 43 0,1-2 0,1-3 0,1-1 0,2-4 0,1 0 0,4-1 0,1 0 0,2-1 0,2 0 0,0 0 0,2 2 0,1 3 0,0 2 0,0-43 0,0 18 0,5 12 0,9 5 0,15 4 0,22 0 0,24 2 0,-27 26 0,4 2 0,8 0 0,4 3 0,7 1 0,4 2-471,7 3 1,4 4 470,-19 6 0,3 2 0,0 2-445,6-1 1,1 2-1,2 1 445,3 0 0,1 2 0,0-1 0,-4 0 0,1 0 0,-2 0 0,-5 0 0,0 0 0,-1 0-233,-2 0 1,-1 1 0,-1 0 232,26 3 0,-2 1 0,-3 2 0,-2 3 0,-13 1 0,-3 1 0,-8 1 0,-2 1 0,-9 0 0,-2 0 843,34 18-843,-10 4 1345,-11 3-1345,-3 4 784,-4 0-784,-4 4 0,0 6 0,-2 2 0,-5 0 0,-7-2 0,-6-6 0,-5-1 0,-3 0 0,-1 1 0,-6 1 0,-2 2 0,-6-1 0,-4 0 0,-3 0 0,-2-3 0,-1 2 0,-7-1 0,-10 3 0,-12 0 0,-12-1 0,-4 1 0,-8-1 0,-6-1 0,-3 0 0,-8-2 0,-5 0 0,-7 2 0,38-25 0,-1 0 0,-4 0 0,-2 0 0,-3-1 0,-2-1 0,-1 0 0,-1 0 0,-3-1 0,-1-2 0,1-1 0,0-1 0,0 0 0,0-2 0,-1 0 0,0-2 0,6-1 0,1-2 0,-42 3-820,29-7 1,34-5 0,19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18:09.475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47,'81'0,"0"0,1 0,2 0,3 0,1 0,4 0,3 0,4 0,0 0,-2 0,-3 0,-7 0,-1 0,-4 0,-1 0,-1 0,-1 0,-3 0,0 0,-2 0,-2 0,-6 0,-2 0,-8 0,-2 0,44 0,-20 0,-15 0,-11 0,-7 0,-4 0,-10 0,-7 0,-4 0,0 0,13 0,10 0,22 0,10 0,8 0,-4 0,-14 0,-17 0,-17 0,-10 0,-10-21,-2-5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18:11.927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32,'80'0,"0"0,10 0,3 0,4 0,4 0,-26 0,1 0,1 0,-4 0,0 0,0 0,4 0,0 0,1 0,-1 0,0 0,0 0,-2 0,-1 0,0 0,4 0,0 0,-1 0,-9 0,-2 0,1 0,32 0,1 0,-2 0,0 0,-5 0,1 0,0 0,-2 0,-8 0,-2 0,-5 0,-1 0,-5 0,-1 0,0 0,1 0,-1 0,0 0,-2 0,-1 0,-1 0,-1 0,-6 0,0 0,-2 0,1 0,-2 0,0 0,-3-3,0-1,-1 0,-1-1,46-3,-6 1,-8 7,-6 0,-7 0,-2 0,-1 0,0 0,-1 0,-6 0,-14 0,-13 0,-11 0,-9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8E939-9ECB-9C46-A248-99A4B8126363}" type="datetimeFigureOut">
              <a:rPr lang="en-JP" smtClean="0"/>
              <a:t>2023/11/21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22822-2BA0-D548-8268-B2F1F6F289D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0536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22822-2BA0-D548-8268-B2F1F6F289DC}" type="slidenum">
              <a:rPr lang="en-JP" smtClean="0"/>
              <a:t>30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1257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2F3E-78FD-FD56-D1E8-8845D482A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E503B-E283-FFB5-1C3D-26923B6D1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78AD4-1B15-82C6-CFBE-DFBC5454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A450-B214-F843-90D3-43D45AB970BF}" type="datetime1">
              <a:rPr lang="en-US" smtClean="0"/>
              <a:t>11/21/23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26DA0-1CF1-557D-2569-C62B3206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D919E-D7F9-7E66-64FC-4B1F96E5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9443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DF566-5383-88B1-ED4A-8EF998BF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97042-728A-D0A9-BA5D-46F1B9D20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48679-B852-A33E-1F73-F70CCA31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076C-7478-7547-8EE6-BBCC8E0F5965}" type="datetime1">
              <a:rPr lang="en-US" smtClean="0"/>
              <a:t>11/21/23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1B2D1-0458-7A70-2AA3-33C91AED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F1C86-41ED-97A0-ED74-9438101C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3431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D9271-2AAE-E625-FFDE-5FD3F3D61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FD438-20B8-5B97-C1EA-8D516544B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1AF5A-A8A8-2166-2476-69095BF6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9DBC-B76F-1F49-9ACB-B3C63B260788}" type="datetime1">
              <a:rPr lang="en-US" smtClean="0"/>
              <a:t>11/21/23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963ED-FABA-FB35-D697-F8A2227D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0B038-D4F7-D703-AE68-6908D8EC4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085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3845-87DE-5239-2126-94B15D13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0D30C-3C6E-2CEC-A0F7-E1B2F03B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DA00A-D67F-88A4-AB93-E71BAD1D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6E53-50F3-8B41-827D-E71E7A78D7C8}" type="datetime1">
              <a:rPr lang="en-US" smtClean="0"/>
              <a:t>11/21/23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4ACBC-FE6A-82FC-664B-EA7F07A5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6C8E8-3B9B-2C84-C763-F5626F0D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5668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15A0C-5984-7DC3-DFD1-008E9414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864F6-E78D-241C-3CE4-080DF997C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FAE3C-7671-4CA8-500E-7FDFF9EB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D3F61-4B41-B048-9345-533AA47C1AFA}" type="datetime1">
              <a:rPr lang="en-US" smtClean="0"/>
              <a:t>11/21/23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35D76-BDD2-DB71-9EA0-095A1E82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F232C-ACA5-8713-0E4C-81477E89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1770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FC0B-4775-29A3-250F-DCE0788D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A0DD5-713E-3C65-7468-8F069DE34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1EF51-56F2-1B76-E13F-BEF3E924C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F08EE-038C-EF72-7BBF-797710BCE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DDA-75D5-FE45-B27F-09B23348A3CF}" type="datetime1">
              <a:rPr lang="en-US" smtClean="0"/>
              <a:t>11/21/23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35B4C-E759-AA04-7D6A-20943A31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76B68-13A6-CCDE-506D-85249F3E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4441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A8AC-5AA9-5062-A3A4-4E35BD53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F3058-565A-69F2-D8F4-C4B1B7471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6A44D-0BAC-460C-CD3D-048B83847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69FC2-836D-5A96-8D78-D574A5160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544CB-0E5D-DD44-FA09-007B8EF27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F2551-C822-804E-10CF-460C633C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6E66-205B-D348-AF09-8C13DA8BDFF9}" type="datetime1">
              <a:rPr lang="en-US" smtClean="0"/>
              <a:t>11/21/23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0376C-6FEF-7E0C-652E-ADDA981D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B55E25-6D98-417E-913C-AE1F4DCC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7087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71B3-87A6-6720-9C0D-47E1636C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CB4BEB-3999-B2BE-620C-682FDA13E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E9F2-560E-4648-82A4-0C4186C23AAC}" type="datetime1">
              <a:rPr lang="en-US" smtClean="0"/>
              <a:t>11/21/23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A82BF-3A16-D0FC-10A9-F98ED63D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7616D-5E5E-1CC0-666D-6B15C9EF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6276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D9B6A-053D-BF97-A84A-E96958D5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F908-ED62-3949-B616-21C7C363772F}" type="datetime1">
              <a:rPr lang="en-US" smtClean="0"/>
              <a:t>11/21/23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866BB-7A37-43CC-D6A7-D27952FD7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4629B-456D-1B46-8351-245B048C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5896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948F-B182-A67B-2C1B-1DDB2567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9538B-FBE2-988C-0B0C-413117A8A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2B8AB-DE97-44D1-0C0B-739322A37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D1FC6-4B33-15D6-4C3E-3EBE9557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A505-8893-D540-9413-F8B9ED1E178A}" type="datetime1">
              <a:rPr lang="en-US" smtClean="0"/>
              <a:t>11/21/23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CC02F-4455-E82C-5E60-DC17F782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30B19-1665-92A1-A546-81904D12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8149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DC14-2F7B-B311-BB01-C62AE6C0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7190FC-485D-54E4-A4C4-88E1E66D4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2E8CB-553B-2886-37D1-2EDBC82A6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2CEED-2F48-ECAB-564B-BCCC9345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7CE6-B77F-5744-9AB9-6E4139649818}" type="datetime1">
              <a:rPr lang="en-US" smtClean="0"/>
              <a:t>11/21/23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2B454-A1A8-AB13-B375-1DD06369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7E627-AD7C-04EA-79D6-B8560C7A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5783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C3EBD-729D-51A4-2C88-C8116EC7D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JP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69F51-F6FC-062B-E0ED-86B48482F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E86B1-5092-EB7F-15F2-DB788D597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8B759-A9A1-7B41-B30F-900953345635}" type="datetime1">
              <a:rPr lang="en-US" smtClean="0"/>
              <a:t>11/21/23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3BE6A-0849-53E6-3442-9AB85FE5D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DDE0E-8F82-58EA-0EF1-2252390EB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5766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13" Type="http://schemas.openxmlformats.org/officeDocument/2006/relationships/image" Target="../media/image39.png"/><Relationship Id="rId3" Type="http://schemas.openxmlformats.org/officeDocument/2006/relationships/image" Target="../media/image510.png"/><Relationship Id="rId7" Type="http://schemas.openxmlformats.org/officeDocument/2006/relationships/image" Target="../media/image36.png"/><Relationship Id="rId12" Type="http://schemas.openxmlformats.org/officeDocument/2006/relationships/customXml" Target="../ink/ink35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2.xml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0" Type="http://schemas.openxmlformats.org/officeDocument/2006/relationships/customXml" Target="../ink/ink34.xml"/><Relationship Id="rId4" Type="http://schemas.openxmlformats.org/officeDocument/2006/relationships/customXml" Target="../ink/ink31.xml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customXml" Target="../ink/ink36.xml"/><Relationship Id="rId7" Type="http://schemas.openxmlformats.org/officeDocument/2006/relationships/customXml" Target="../ink/ink38.xml"/><Relationship Id="rId12" Type="http://schemas.openxmlformats.org/officeDocument/2006/relationships/image" Target="../media/image44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customXml" Target="../ink/ink40.xml"/><Relationship Id="rId5" Type="http://schemas.openxmlformats.org/officeDocument/2006/relationships/customXml" Target="../ink/ink37.xml"/><Relationship Id="rId10" Type="http://schemas.openxmlformats.org/officeDocument/2006/relationships/image" Target="../media/image43.png"/><Relationship Id="rId4" Type="http://schemas.openxmlformats.org/officeDocument/2006/relationships/image" Target="../media/image40.png"/><Relationship Id="rId9" Type="http://schemas.openxmlformats.org/officeDocument/2006/relationships/customXml" Target="../ink/ink3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46.xml"/><Relationship Id="rId18" Type="http://schemas.openxmlformats.org/officeDocument/2006/relationships/image" Target="../media/image53.png"/><Relationship Id="rId3" Type="http://schemas.openxmlformats.org/officeDocument/2006/relationships/customXml" Target="../ink/ink41.xml"/><Relationship Id="rId7" Type="http://schemas.openxmlformats.org/officeDocument/2006/relationships/customXml" Target="../ink/ink43.xml"/><Relationship Id="rId12" Type="http://schemas.openxmlformats.org/officeDocument/2006/relationships/image" Target="../media/image50.png"/><Relationship Id="rId17" Type="http://schemas.openxmlformats.org/officeDocument/2006/relationships/customXml" Target="../ink/ink48.xml"/><Relationship Id="rId2" Type="http://schemas.openxmlformats.org/officeDocument/2006/relationships/image" Target="../media/image45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customXml" Target="../ink/ink45.xml"/><Relationship Id="rId5" Type="http://schemas.openxmlformats.org/officeDocument/2006/relationships/customXml" Target="../ink/ink42.xml"/><Relationship Id="rId15" Type="http://schemas.openxmlformats.org/officeDocument/2006/relationships/customXml" Target="../ink/ink47.xml"/><Relationship Id="rId10" Type="http://schemas.openxmlformats.org/officeDocument/2006/relationships/image" Target="../media/image49.png"/><Relationship Id="rId4" Type="http://schemas.openxmlformats.org/officeDocument/2006/relationships/image" Target="../media/image46.png"/><Relationship Id="rId9" Type="http://schemas.openxmlformats.org/officeDocument/2006/relationships/customXml" Target="../ink/ink44.xml"/><Relationship Id="rId1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5" Type="http://schemas.openxmlformats.org/officeDocument/2006/relationships/image" Target="../media/image55.png"/><Relationship Id="rId4" Type="http://schemas.openxmlformats.org/officeDocument/2006/relationships/customXml" Target="../ink/ink50.xml"/><Relationship Id="rId9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customXml" Target="../ink/ink53.xml"/><Relationship Id="rId7" Type="http://schemas.openxmlformats.org/officeDocument/2006/relationships/customXml" Target="../ink/ink55.xml"/><Relationship Id="rId12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11" Type="http://schemas.openxmlformats.org/officeDocument/2006/relationships/customXml" Target="../ink/ink57.xml"/><Relationship Id="rId5" Type="http://schemas.openxmlformats.org/officeDocument/2006/relationships/customXml" Target="../ink/ink54.xml"/><Relationship Id="rId10" Type="http://schemas.openxmlformats.org/officeDocument/2006/relationships/image" Target="../media/image62.png"/><Relationship Id="rId4" Type="http://schemas.openxmlformats.org/officeDocument/2006/relationships/image" Target="../media/image59.png"/><Relationship Id="rId9" Type="http://schemas.openxmlformats.org/officeDocument/2006/relationships/customXml" Target="../ink/ink5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1.xml"/><Relationship Id="rId3" Type="http://schemas.openxmlformats.org/officeDocument/2006/relationships/image" Target="../media/image64.png"/><Relationship Id="rId7" Type="http://schemas.openxmlformats.org/officeDocument/2006/relationships/image" Target="../media/image66.png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0.xml"/><Relationship Id="rId5" Type="http://schemas.openxmlformats.org/officeDocument/2006/relationships/image" Target="../media/image65.png"/><Relationship Id="rId4" Type="http://schemas.openxmlformats.org/officeDocument/2006/relationships/customXml" Target="../ink/ink59.xml"/><Relationship Id="rId9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0.png"/><Relationship Id="rId2" Type="http://schemas.openxmlformats.org/officeDocument/2006/relationships/customXml" Target="../ink/ink6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.xml"/><Relationship Id="rId5" Type="http://schemas.openxmlformats.org/officeDocument/2006/relationships/image" Target="../media/image69.png"/><Relationship Id="rId4" Type="http://schemas.openxmlformats.org/officeDocument/2006/relationships/customXml" Target="../ink/ink6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customXml" Target="../ink/ink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customXml" Target="../ink/ink6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customXml" Target="../ink/ink72.xml"/><Relationship Id="rId18" Type="http://schemas.openxmlformats.org/officeDocument/2006/relationships/image" Target="../media/image81.png"/><Relationship Id="rId26" Type="http://schemas.openxmlformats.org/officeDocument/2006/relationships/image" Target="../media/image84.png"/><Relationship Id="rId3" Type="http://schemas.openxmlformats.org/officeDocument/2006/relationships/customXml" Target="../ink/ink67.xml"/><Relationship Id="rId21" Type="http://schemas.openxmlformats.org/officeDocument/2006/relationships/customXml" Target="../ink/ink76.xml"/><Relationship Id="rId7" Type="http://schemas.openxmlformats.org/officeDocument/2006/relationships/customXml" Target="../ink/ink69.xml"/><Relationship Id="rId12" Type="http://schemas.openxmlformats.org/officeDocument/2006/relationships/image" Target="../media/image78.png"/><Relationship Id="rId17" Type="http://schemas.openxmlformats.org/officeDocument/2006/relationships/customXml" Target="../ink/ink74.xml"/><Relationship Id="rId25" Type="http://schemas.openxmlformats.org/officeDocument/2006/relationships/customXml" Target="../ink/ink78.xml"/><Relationship Id="rId2" Type="http://schemas.openxmlformats.org/officeDocument/2006/relationships/image" Target="../media/image73.png"/><Relationship Id="rId16" Type="http://schemas.openxmlformats.org/officeDocument/2006/relationships/image" Target="../media/image80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customXml" Target="../ink/ink71.xml"/><Relationship Id="rId24" Type="http://schemas.openxmlformats.org/officeDocument/2006/relationships/image" Target="../media/image83.png"/><Relationship Id="rId5" Type="http://schemas.openxmlformats.org/officeDocument/2006/relationships/customXml" Target="../ink/ink68.xml"/><Relationship Id="rId15" Type="http://schemas.openxmlformats.org/officeDocument/2006/relationships/customXml" Target="../ink/ink73.xml"/><Relationship Id="rId23" Type="http://schemas.openxmlformats.org/officeDocument/2006/relationships/customXml" Target="../ink/ink77.xml"/><Relationship Id="rId10" Type="http://schemas.openxmlformats.org/officeDocument/2006/relationships/image" Target="../media/image77.png"/><Relationship Id="rId19" Type="http://schemas.openxmlformats.org/officeDocument/2006/relationships/customXml" Target="../ink/ink75.xml"/><Relationship Id="rId4" Type="http://schemas.openxmlformats.org/officeDocument/2006/relationships/image" Target="../media/image74.png"/><Relationship Id="rId9" Type="http://schemas.openxmlformats.org/officeDocument/2006/relationships/customXml" Target="../ink/ink70.xml"/><Relationship Id="rId14" Type="http://schemas.openxmlformats.org/officeDocument/2006/relationships/image" Target="../media/image79.png"/><Relationship Id="rId22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7.png"/><Relationship Id="rId2" Type="http://schemas.openxmlformats.org/officeDocument/2006/relationships/customXml" Target="../ink/ink7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1.xml"/><Relationship Id="rId5" Type="http://schemas.openxmlformats.org/officeDocument/2006/relationships/image" Target="../media/image86.png"/><Relationship Id="rId4" Type="http://schemas.openxmlformats.org/officeDocument/2006/relationships/customXml" Target="../ink/ink8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5.xml"/><Relationship Id="rId3" Type="http://schemas.openxmlformats.org/officeDocument/2006/relationships/image" Target="../media/image88.png"/><Relationship Id="rId7" Type="http://schemas.openxmlformats.org/officeDocument/2006/relationships/image" Target="../media/image90.png"/><Relationship Id="rId2" Type="http://schemas.openxmlformats.org/officeDocument/2006/relationships/customXml" Target="../ink/ink8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.xml"/><Relationship Id="rId11" Type="http://schemas.openxmlformats.org/officeDocument/2006/relationships/image" Target="../media/image92.png"/><Relationship Id="rId5" Type="http://schemas.openxmlformats.org/officeDocument/2006/relationships/image" Target="../media/image89.png"/><Relationship Id="rId10" Type="http://schemas.openxmlformats.org/officeDocument/2006/relationships/customXml" Target="../ink/ink86.xml"/><Relationship Id="rId4" Type="http://schemas.openxmlformats.org/officeDocument/2006/relationships/customXml" Target="../ink/ink83.xml"/><Relationship Id="rId9" Type="http://schemas.openxmlformats.org/officeDocument/2006/relationships/image" Target="../media/image9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6.png"/><Relationship Id="rId2" Type="http://schemas.openxmlformats.org/officeDocument/2006/relationships/customXml" Target="../ink/ink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9.xml"/><Relationship Id="rId5" Type="http://schemas.openxmlformats.org/officeDocument/2006/relationships/image" Target="../media/image95.png"/><Relationship Id="rId4" Type="http://schemas.openxmlformats.org/officeDocument/2006/relationships/customXml" Target="../ink/ink8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customXml" Target="../ink/ink90.xml"/><Relationship Id="rId7" Type="http://schemas.openxmlformats.org/officeDocument/2006/relationships/customXml" Target="../ink/ink92.xml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5" Type="http://schemas.openxmlformats.org/officeDocument/2006/relationships/customXml" Target="../ink/ink91.xml"/><Relationship Id="rId10" Type="http://schemas.openxmlformats.org/officeDocument/2006/relationships/image" Target="../media/image101.png"/><Relationship Id="rId4" Type="http://schemas.openxmlformats.org/officeDocument/2006/relationships/image" Target="../media/image98.png"/><Relationship Id="rId9" Type="http://schemas.openxmlformats.org/officeDocument/2006/relationships/customXml" Target="../ink/ink9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customXml" Target="../ink/ink94.xml"/><Relationship Id="rId7" Type="http://schemas.openxmlformats.org/officeDocument/2006/relationships/customXml" Target="../ink/ink96.xml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5" Type="http://schemas.openxmlformats.org/officeDocument/2006/relationships/customXml" Target="../ink/ink95.xml"/><Relationship Id="rId10" Type="http://schemas.openxmlformats.org/officeDocument/2006/relationships/image" Target="../media/image105.png"/><Relationship Id="rId4" Type="http://schemas.openxmlformats.org/officeDocument/2006/relationships/image" Target="../media/image102.png"/><Relationship Id="rId9" Type="http://schemas.openxmlformats.org/officeDocument/2006/relationships/customXml" Target="../ink/ink9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customXml" Target="../ink/ink98.xml"/><Relationship Id="rId7" Type="http://schemas.openxmlformats.org/officeDocument/2006/relationships/customXml" Target="../ink/ink100.xml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5" Type="http://schemas.openxmlformats.org/officeDocument/2006/relationships/customXml" Target="../ink/ink99.xml"/><Relationship Id="rId10" Type="http://schemas.openxmlformats.org/officeDocument/2006/relationships/image" Target="../media/image109.png"/><Relationship Id="rId4" Type="http://schemas.openxmlformats.org/officeDocument/2006/relationships/image" Target="../media/image106.png"/><Relationship Id="rId9" Type="http://schemas.openxmlformats.org/officeDocument/2006/relationships/customXml" Target="../ink/ink10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9.png"/><Relationship Id="rId4" Type="http://schemas.openxmlformats.org/officeDocument/2006/relationships/customXml" Target="../ink/ink8.xml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13.png"/><Relationship Id="rId4" Type="http://schemas.openxmlformats.org/officeDocument/2006/relationships/customXml" Target="../ink/ink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customXml" Target="../ink/ink20.xml"/><Relationship Id="rId4" Type="http://schemas.openxmlformats.org/officeDocument/2006/relationships/customXml" Target="../ink/ink17.xml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customXml" Target="../ink/ink26.xml"/><Relationship Id="rId18" Type="http://schemas.openxmlformats.org/officeDocument/2006/relationships/image" Target="../media/image30.png"/><Relationship Id="rId3" Type="http://schemas.openxmlformats.org/officeDocument/2006/relationships/customXml" Target="../ink/ink21.xml"/><Relationship Id="rId21" Type="http://schemas.openxmlformats.org/officeDocument/2006/relationships/customXml" Target="../ink/ink30.xml"/><Relationship Id="rId7" Type="http://schemas.openxmlformats.org/officeDocument/2006/relationships/customXml" Target="../ink/ink23.xml"/><Relationship Id="rId12" Type="http://schemas.openxmlformats.org/officeDocument/2006/relationships/image" Target="../media/image27.png"/><Relationship Id="rId17" Type="http://schemas.openxmlformats.org/officeDocument/2006/relationships/customXml" Target="../ink/ink28.xml"/><Relationship Id="rId2" Type="http://schemas.openxmlformats.org/officeDocument/2006/relationships/image" Target="../media/image22.png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customXml" Target="../ink/ink25.xml"/><Relationship Id="rId5" Type="http://schemas.openxmlformats.org/officeDocument/2006/relationships/customXml" Target="../ink/ink22.xml"/><Relationship Id="rId15" Type="http://schemas.openxmlformats.org/officeDocument/2006/relationships/customXml" Target="../ink/ink27.xml"/><Relationship Id="rId23" Type="http://schemas.openxmlformats.org/officeDocument/2006/relationships/image" Target="../media/image33.png"/><Relationship Id="rId10" Type="http://schemas.openxmlformats.org/officeDocument/2006/relationships/image" Target="../media/image26.png"/><Relationship Id="rId19" Type="http://schemas.openxmlformats.org/officeDocument/2006/relationships/customXml" Target="../ink/ink29.xml"/><Relationship Id="rId4" Type="http://schemas.openxmlformats.org/officeDocument/2006/relationships/image" Target="../media/image23.png"/><Relationship Id="rId9" Type="http://schemas.openxmlformats.org/officeDocument/2006/relationships/customXml" Target="../ink/ink24.xml"/><Relationship Id="rId14" Type="http://schemas.openxmlformats.org/officeDocument/2006/relationships/image" Target="../media/image28.png"/><Relationship Id="rId22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C8BFA-9907-583B-C845-26862BF494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JP" dirty="0"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JP" altLang="zh-CN" dirty="0">
                <a:latin typeface="MS PGothic" panose="020B0600070205080204" pitchFamily="34" charset="-128"/>
                <a:ea typeface="MS PGothic" panose="020B0600070205080204" pitchFamily="34" charset="-128"/>
              </a:rPr>
              <a:t>8</a:t>
            </a:r>
            <a:r>
              <a:rPr lang="zh-CN" altLang="en-JP" dirty="0">
                <a:latin typeface="MS PGothic" panose="020B0600070205080204" pitchFamily="34" charset="-128"/>
                <a:ea typeface="MS PGothic" panose="020B0600070205080204" pitchFamily="34" charset="-128"/>
              </a:rPr>
              <a:t>章</a:t>
            </a:r>
            <a:br>
              <a:rPr lang="en-US" altLang="zh-CN" dirty="0">
                <a:latin typeface="MS PGothic" panose="020B0600070205080204" pitchFamily="34" charset="-128"/>
                <a:ea typeface="MS PGothic" panose="020B0600070205080204" pitchFamily="34" charset="-128"/>
              </a:rPr>
            </a:b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貿易政策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基礎編）</a:t>
            </a:r>
            <a:endParaRPr lang="en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89907-52B1-3E36-2624-23A82FB076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小国・完全競争</a:t>
            </a:r>
            <a:endParaRPr lang="en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9DB6E-69F3-D12C-E622-BD81B544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09272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8EE899-DF80-10DD-2E90-F15C405B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10</a:t>
            </a:fld>
            <a:endParaRPr lang="en-JP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5662BB5-EC32-9BA0-9AB7-DDFA0287F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35" y="650875"/>
            <a:ext cx="8625852" cy="5556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10D45-694B-38E8-B6FC-E4B560FD374F}"/>
                  </a:ext>
                </a:extLst>
              </p:cNvPr>
              <p:cNvSpPr txBox="1"/>
              <p:nvPr/>
            </p:nvSpPr>
            <p:spPr>
              <a:xfrm>
                <a:off x="7795782" y="1181376"/>
                <a:ext cx="3914383" cy="37423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sz="3200">
                    <a:effectLst/>
                    <a:latin typeface="MS PGothic" panose="020B0600070205080204" pitchFamily="34" charset="-128"/>
                    <a:ea typeface="MS PGothic" panose="020B0600070205080204" pitchFamily="34" charset="-128"/>
                    <a:cs typeface="Arial" panose="020B0604020202020204" pitchFamily="34" charset="0"/>
                  </a:rPr>
                  <a:t>需要曲線と市場価格で囲まれた三角形</a:t>
                </a:r>
                <a:r>
                  <a:rPr lang="en-US" sz="3200" dirty="0">
                    <a:effectLst/>
                    <a:latin typeface="MS PGothic" panose="020B0600070205080204" pitchFamily="34" charset="-128"/>
                    <a:ea typeface="MS PGothic" panose="020B0600070205080204" pitchFamily="34" charset="-128"/>
                    <a:cs typeface="Arial" panose="020B0604020202020204" pitchFamily="34" charset="0"/>
                  </a:rPr>
                  <a:t>a</a:t>
                </a:r>
                <a:r>
                  <a:rPr lang="ja-JP" sz="3200">
                    <a:effectLst/>
                    <a:latin typeface="MS PGothic" panose="020B0600070205080204" pitchFamily="34" charset="-128"/>
                    <a:ea typeface="MS PGothic" panose="020B0600070205080204" pitchFamily="34" charset="-128"/>
                    <a:cs typeface="Arial" panose="020B0604020202020204" pitchFamily="34" charset="0"/>
                  </a:rPr>
                  <a:t>が消費者余剰に当たる。</a:t>
                </a:r>
                <a:endParaRPr lang="en-US" altLang="ja-JP" sz="3200" dirty="0">
                  <a:effectLst/>
                  <a:latin typeface="MS PGothic" panose="020B0600070205080204" pitchFamily="34" charset="-128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  <a:p>
                <a:r>
                  <a:rPr lang="ja-JP" sz="3200">
                    <a:effectLst/>
                    <a:latin typeface="MS PGothic" panose="020B0600070205080204" pitchFamily="34" charset="-128"/>
                    <a:ea typeface="MS PGothic" panose="020B0600070205080204" pitchFamily="34" charset="-128"/>
                    <a:cs typeface="Arial" panose="020B0604020202020204" pitchFamily="34" charset="0"/>
                  </a:rPr>
                  <a:t>消費者余剰は</a:t>
                </a:r>
                <a:r>
                  <a:rPr lang="ja-JP" altLang="en-US" sz="3200">
                    <a:effectLst/>
                    <a:latin typeface="MS PGothic" panose="020B0600070205080204" pitchFamily="34" charset="-128"/>
                    <a:ea typeface="MS PGothic" panose="020B0600070205080204" pitchFamily="34" charset="-128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50×100×</m:t>
                    </m:r>
                    <m:f>
                      <m:fPr>
                        <m:ctrlPr>
                          <a:rPr lang="en-JP" sz="32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=2500</m:t>
                    </m:r>
                  </m:oMath>
                </a14:m>
                <a:r>
                  <a:rPr lang="ja-JP" sz="3200">
                    <a:effectLst/>
                    <a:latin typeface="MS PGothic" panose="020B0600070205080204" pitchFamily="34" charset="-128"/>
                    <a:ea typeface="MS PGothic" panose="020B0600070205080204" pitchFamily="34" charset="-128"/>
                    <a:cs typeface="Arial" panose="020B0604020202020204" pitchFamily="34" charset="0"/>
                  </a:rPr>
                  <a:t>円である。</a:t>
                </a:r>
                <a:r>
                  <a:rPr lang="en-JP" sz="3200" dirty="0">
                    <a:effectLst/>
                    <a:latin typeface="MS PGothic" panose="020B0600070205080204" pitchFamily="34" charset="-128"/>
                    <a:ea typeface="MS PGothic" panose="020B0600070205080204" pitchFamily="34" charset="-128"/>
                  </a:rPr>
                  <a:t> </a:t>
                </a:r>
                <a:endParaRPr lang="en-JP" sz="3200" dirty="0"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10D45-694B-38E8-B6FC-E4B560FD3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782" y="1181376"/>
                <a:ext cx="3914383" cy="3742371"/>
              </a:xfrm>
              <a:prstGeom prst="rect">
                <a:avLst/>
              </a:prstGeom>
              <a:blipFill>
                <a:blip r:embed="rId3"/>
                <a:stretch>
                  <a:fillRect l="-3871" t="-2373" r="-645" b="-4068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8261CEF-3FD7-13FC-1EEA-2F6A9EF043AF}"/>
                  </a:ext>
                </a:extLst>
              </p14:cNvPr>
              <p14:cNvContentPartPr/>
              <p14:nvPr/>
            </p14:nvContentPartPr>
            <p14:xfrm>
              <a:off x="4808947" y="3541635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8261CEF-3FD7-13FC-1EEA-2F6A9EF043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7307" y="3397995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84F0B74-9326-4C77-F696-3EF803B3D482}"/>
                  </a:ext>
                </a:extLst>
              </p14:cNvPr>
              <p14:cNvContentPartPr/>
              <p14:nvPr/>
            </p14:nvContentPartPr>
            <p14:xfrm>
              <a:off x="2817427" y="3521835"/>
              <a:ext cx="2062440" cy="94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84F0B74-9326-4C77-F696-3EF803B3D4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45427" y="3378195"/>
                <a:ext cx="220608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AB2AB42-BF9F-F1E5-E499-DF40CDF86B5E}"/>
                  </a:ext>
                </a:extLst>
              </p14:cNvPr>
              <p14:cNvContentPartPr/>
              <p14:nvPr/>
            </p14:nvContentPartPr>
            <p14:xfrm>
              <a:off x="2840827" y="1970595"/>
              <a:ext cx="1842840" cy="1517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AB2AB42-BF9F-F1E5-E499-DF40CDF86B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69187" y="1826595"/>
                <a:ext cx="1986480" cy="180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8676260-7B36-348D-4383-950677ADA5D3}"/>
                  </a:ext>
                </a:extLst>
              </p14:cNvPr>
              <p14:cNvContentPartPr/>
              <p14:nvPr/>
            </p14:nvContentPartPr>
            <p14:xfrm>
              <a:off x="4432387" y="2712195"/>
              <a:ext cx="1446120" cy="62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8676260-7B36-348D-4383-950677ADA5D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60747" y="2568195"/>
                <a:ext cx="158976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EEE3850-1935-110A-55B2-CFF6DBB76094}"/>
                  </a:ext>
                </a:extLst>
              </p14:cNvPr>
              <p14:cNvContentPartPr/>
              <p14:nvPr/>
            </p14:nvContentPartPr>
            <p14:xfrm>
              <a:off x="2854867" y="2100915"/>
              <a:ext cx="360" cy="1369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EEE3850-1935-110A-55B2-CFF6DBB7609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83227" y="1957275"/>
                <a:ext cx="144000" cy="165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2690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8BCB-7E70-01B3-C860-E7357E98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供給曲線</a:t>
            </a:r>
            <a:r>
              <a:rPr lang="ja-JP" altLang="en-US"/>
              <a:t>と</a:t>
            </a:r>
            <a:r>
              <a:rPr lang="zh-CN" altLang="en-US" dirty="0"/>
              <a:t>生産者余剰</a:t>
            </a:r>
            <a:endParaRPr lang="en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A7147D-971A-0ED7-7598-0998FF57F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kern="100">
                    <a:effectLst/>
                    <a:cs typeface="Arial" panose="020B0604020202020204" pitchFamily="34" charset="0"/>
                  </a:rPr>
                  <a:t>＜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生産者余剰</a:t>
                </a:r>
                <a:r>
                  <a:rPr lang="en-US" altLang="ja-JP" kern="100" dirty="0">
                    <a:effectLst/>
                    <a:cs typeface="Arial" panose="020B0604020202020204" pitchFamily="34" charset="0"/>
                  </a:rPr>
                  <a:t> </a:t>
                </a:r>
                <a:r>
                  <a:rPr lang="ja-JP" altLang="en-US" kern="100">
                    <a:effectLst/>
                    <a:cs typeface="Arial" panose="020B0604020202020204" pitchFamily="34" charset="0"/>
                  </a:rPr>
                  <a:t>＞</a:t>
                </a: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ja-JP" kern="100">
                    <a:effectLst/>
                    <a:cs typeface="Arial" panose="020B0604020202020204" pitchFamily="34" charset="0"/>
                  </a:rPr>
                  <a:t>生産者余剰</a:t>
                </a:r>
                <a:r>
                  <a:rPr lang="en-US" altLang="ja-JP" kern="100" dirty="0">
                    <a:effectLst/>
                    <a:cs typeface="Arial" panose="020B0604020202020204" pitchFamily="34" charset="0"/>
                  </a:rPr>
                  <a:t> = 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生産者の売上</a:t>
                </a:r>
                <a:r>
                  <a:rPr lang="en-US" altLang="ja-JP" kern="100" dirty="0">
                    <a:effectLst/>
                    <a:cs typeface="Arial" panose="020B0604020202020204" pitchFamily="34" charset="0"/>
                  </a:rPr>
                  <a:t> - 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可変費</a:t>
                </a: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ja-JP" kern="100" dirty="0">
                    <a:effectLst/>
                    <a:cs typeface="Arial" panose="020B0604020202020204" pitchFamily="34" charset="0"/>
                  </a:rPr>
                  <a:t>	</a:t>
                </a:r>
                <a:r>
                  <a:rPr lang="ja-JP" altLang="en-US" kern="100">
                    <a:effectLst/>
                    <a:cs typeface="Arial" panose="020B0604020202020204" pitchFamily="34" charset="0"/>
                  </a:rPr>
                  <a:t>注）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生産者余剰の計算では固定費用は考えない。</a:t>
                </a: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ja-JP" kern="1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ja-JP" altLang="en-US" kern="100">
                    <a:effectLst/>
                    <a:cs typeface="Arial" panose="020B0604020202020204" pitchFamily="34" charset="0"/>
                  </a:rPr>
                  <a:t>＜供給曲線＞</a:t>
                </a: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ja-JP" kern="100">
                    <a:effectLst/>
                    <a:cs typeface="Arial" panose="020B0604020202020204" pitchFamily="34" charset="0"/>
                  </a:rPr>
                  <a:t>いま国内供給が</a:t>
                </a:r>
                <a14:m>
                  <m:oMath xmlns:m="http://schemas.openxmlformats.org/officeDocument/2006/math"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𝑆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JP" i="1" kern="1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r>
                  <a:rPr lang="ja-JP" kern="100">
                    <a:effectLst/>
                    <a:cs typeface="Arial" panose="020B0604020202020204" pitchFamily="34" charset="0"/>
                  </a:rPr>
                  <a:t>であると仮定すると</a:t>
                </a:r>
                <a:r>
                  <a:rPr lang="ja-JP" altLang="en-US" kern="100">
                    <a:effectLst/>
                    <a:cs typeface="Arial" panose="020B0604020202020204" pitchFamily="34" charset="0"/>
                  </a:rPr>
                  <a:t>，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価格が上がると供給が増えるため</a:t>
                </a:r>
                <a:r>
                  <a:rPr lang="ja-JP" altLang="en-US" kern="100">
                    <a:effectLst/>
                    <a:cs typeface="Arial" panose="020B0604020202020204" pitchFamily="34" charset="0"/>
                  </a:rPr>
                  <a:t>，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右上がりの供給曲線</a:t>
                </a:r>
                <a14:m>
                  <m:oMath xmlns:m="http://schemas.openxmlformats.org/officeDocument/2006/math"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𝑃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=2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ja-JP" kern="100">
                    <a:effectLst/>
                    <a:cs typeface="Arial" panose="020B0604020202020204" pitchFamily="34" charset="0"/>
                  </a:rPr>
                  <a:t>が</a:t>
                </a:r>
                <a:r>
                  <a:rPr lang="ja-JP" b="1" kern="100">
                    <a:solidFill>
                      <a:srgbClr val="FF0000"/>
                    </a:solidFill>
                    <a:effectLst/>
                    <a:cs typeface="Arial" panose="020B0604020202020204" pitchFamily="34" charset="0"/>
                  </a:rPr>
                  <a:t>図</a:t>
                </a:r>
                <a:r>
                  <a:rPr lang="en-US" altLang="ja-JP" b="1" kern="100" dirty="0">
                    <a:solidFill>
                      <a:srgbClr val="FF0000"/>
                    </a:solidFill>
                    <a:effectLst/>
                    <a:cs typeface="Arial" panose="020B0604020202020204" pitchFamily="34" charset="0"/>
                  </a:rPr>
                  <a:t>8-</a:t>
                </a:r>
                <a:r>
                  <a:rPr lang="en-US" b="1" kern="100" dirty="0">
                    <a:solidFill>
                      <a:srgbClr val="FF0000"/>
                    </a:solidFill>
                    <a:effectLst/>
                    <a:cs typeface="Arial" panose="020B0604020202020204" pitchFamily="34" charset="0"/>
                  </a:rPr>
                  <a:t>2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のように描ける。</a:t>
                </a:r>
                <a:endParaRPr lang="en-JP" kern="100" dirty="0">
                  <a:effectLst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A7147D-971A-0ED7-7598-0998FF57F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F84A1-D0E7-EAED-9BEE-A0E2DC97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11</a:t>
            </a:fld>
            <a:endParaRPr lang="en-JP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2EBF1CA-35E6-2005-2427-4288DAD16742}"/>
                  </a:ext>
                </a:extLst>
              </p14:cNvPr>
              <p14:cNvContentPartPr/>
              <p14:nvPr/>
            </p14:nvContentPartPr>
            <p14:xfrm>
              <a:off x="1162507" y="1964475"/>
              <a:ext cx="1823760" cy="127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2EBF1CA-35E6-2005-2427-4288DAD167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0507" y="1820835"/>
                <a:ext cx="196740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5DF62A6-10CD-7BCF-E284-345136493324}"/>
                  </a:ext>
                </a:extLst>
              </p14:cNvPr>
              <p14:cNvContentPartPr/>
              <p14:nvPr/>
            </p14:nvContentPartPr>
            <p14:xfrm>
              <a:off x="3113707" y="3103875"/>
              <a:ext cx="2017800" cy="50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5DF62A6-10CD-7BCF-E284-3451364933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42067" y="2960235"/>
                <a:ext cx="216144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275E2E9-1AFB-3C78-18AE-265E3164262A}"/>
                  </a:ext>
                </a:extLst>
              </p14:cNvPr>
              <p14:cNvContentPartPr/>
              <p14:nvPr/>
            </p14:nvContentPartPr>
            <p14:xfrm>
              <a:off x="5639827" y="3080115"/>
              <a:ext cx="1033200" cy="3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75E2E9-1AFB-3C78-18AE-265E3164262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68187" y="2936475"/>
                <a:ext cx="117684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F017715-F34C-CC81-9894-DD4EFFE17124}"/>
                  </a:ext>
                </a:extLst>
              </p14:cNvPr>
              <p14:cNvContentPartPr/>
              <p14:nvPr/>
            </p14:nvContentPartPr>
            <p14:xfrm>
              <a:off x="1024987" y="3001995"/>
              <a:ext cx="1824480" cy="44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F017715-F34C-CC81-9894-DD4EFFE1712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53347" y="2857995"/>
                <a:ext cx="196812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7220BED-B528-C885-AA51-8F4731CF5F2D}"/>
                  </a:ext>
                </a:extLst>
              </p14:cNvPr>
              <p14:cNvContentPartPr/>
              <p14:nvPr/>
            </p14:nvContentPartPr>
            <p14:xfrm>
              <a:off x="3451747" y="5175675"/>
              <a:ext cx="965520" cy="4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7220BED-B528-C885-AA51-8F4731CF5F2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80107" y="5031675"/>
                <a:ext cx="1109160" cy="29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8842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8BCB-7E70-01B3-C860-E7357E98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供給曲線</a:t>
            </a:r>
            <a:r>
              <a:rPr lang="ja-JP" altLang="en-US"/>
              <a:t>と</a:t>
            </a:r>
            <a:r>
              <a:rPr lang="zh-CN" altLang="en-US" dirty="0"/>
              <a:t>生産者余剰</a:t>
            </a:r>
            <a:endParaRPr lang="en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A7147D-971A-0ED7-7598-0998FF57F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kern="100">
                    <a:cs typeface="Arial" panose="020B0604020202020204" pitchFamily="34" charset="0"/>
                  </a:rPr>
                  <a:t>＜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可変費用</a:t>
                </a:r>
                <a:r>
                  <a:rPr lang="ja-JP" altLang="en-US" kern="100">
                    <a:cs typeface="Arial" panose="020B0604020202020204" pitchFamily="34" charset="0"/>
                  </a:rPr>
                  <a:t>＞</a:t>
                </a: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ja-JP" kern="100">
                    <a:effectLst/>
                    <a:cs typeface="Arial" panose="020B0604020202020204" pitchFamily="34" charset="0"/>
                  </a:rPr>
                  <a:t>供給曲線は限界費用曲線でもあるため</a:t>
                </a:r>
                <a:r>
                  <a:rPr lang="ja-JP" altLang="en-US" kern="100">
                    <a:effectLst/>
                    <a:cs typeface="Arial" panose="020B0604020202020204" pitchFamily="34" charset="0"/>
                  </a:rPr>
                  <a:t>，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可変費用は供給曲線の下側の面積</a:t>
                </a:r>
                <a:r>
                  <a:rPr lang="en-US" kern="100" dirty="0">
                    <a:effectLst/>
                    <a:cs typeface="Arial" panose="020B0604020202020204" pitchFamily="34" charset="0"/>
                  </a:rPr>
                  <a:t>f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で表現できる。</a:t>
                </a: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ja-JP" kern="100">
                    <a:effectLst/>
                    <a:cs typeface="Apple Color Emoji" pitchFamily="2" charset="0"/>
                  </a:rPr>
                  <a:t>市場価格を</a:t>
                </a:r>
                <a:r>
                  <a:rPr lang="en-US" kern="100" dirty="0">
                    <a:effectLst/>
                    <a:cs typeface="Arial" panose="020B0604020202020204" pitchFamily="34" charset="0"/>
                  </a:rPr>
                  <a:t>100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円</a:t>
                </a:r>
                <a:r>
                  <a:rPr lang="ja-JP" altLang="en-US" kern="100">
                    <a:effectLst/>
                    <a:cs typeface="Arial" panose="020B0604020202020204" pitchFamily="34" charset="0"/>
                  </a:rPr>
                  <a:t>，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販売個数を</a:t>
                </a:r>
                <a:r>
                  <a:rPr lang="en-US" kern="100" dirty="0">
                    <a:effectLst/>
                    <a:cs typeface="Arial" panose="020B0604020202020204" pitchFamily="34" charset="0"/>
                  </a:rPr>
                  <a:t>50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個とすると</a:t>
                </a:r>
                <a:r>
                  <a:rPr lang="ja-JP" altLang="en-US" kern="100">
                    <a:effectLst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50×100×</m:t>
                    </m:r>
                    <m:f>
                      <m:fPr>
                        <m:ctrlPr>
                          <a:rPr lang="en-JP" i="1" kern="1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=2500</m:t>
                    </m:r>
                  </m:oMath>
                </a14:m>
                <a:r>
                  <a:rPr lang="ja-JP" kern="100">
                    <a:effectLst/>
                    <a:cs typeface="Arial" panose="020B0604020202020204" pitchFamily="34" charset="0"/>
                  </a:rPr>
                  <a:t>となる。</a:t>
                </a: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ja-JP" altLang="en-US" kern="100">
                    <a:cs typeface="Arial" panose="020B0604020202020204" pitchFamily="34" charset="0"/>
                  </a:rPr>
                  <a:t>＜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売上</a:t>
                </a:r>
                <a:r>
                  <a:rPr lang="ja-JP" altLang="en-US" kern="100">
                    <a:cs typeface="Arial" panose="020B0604020202020204" pitchFamily="34" charset="0"/>
                  </a:rPr>
                  <a:t>＞</a:t>
                </a: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ja-JP" kern="100">
                    <a:effectLst/>
                    <a:cs typeface="Arial" panose="020B0604020202020204" pitchFamily="34" charset="0"/>
                  </a:rPr>
                  <a:t>売上</a:t>
                </a:r>
                <a:r>
                  <a:rPr lang="en-US" altLang="ja-JP" kern="100" dirty="0">
                    <a:effectLst/>
                    <a:cs typeface="Arial" panose="020B0604020202020204" pitchFamily="34" charset="0"/>
                  </a:rPr>
                  <a:t> </a:t>
                </a:r>
                <a:r>
                  <a:rPr lang="en-US" altLang="ja-JP" kern="100" dirty="0">
                    <a:cs typeface="Arial" panose="020B0604020202020204" pitchFamily="34" charset="0"/>
                  </a:rPr>
                  <a:t>= 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販売個数</a:t>
                </a:r>
                <a:r>
                  <a:rPr lang="ja-JP" kern="100">
                    <a:effectLst/>
                    <a:cs typeface="Apple Color Emoji" pitchFamily="2" charset="0"/>
                  </a:rPr>
                  <a:t>×市場価格</a:t>
                </a:r>
                <a:r>
                  <a:rPr lang="ja-JP" altLang="en-US" kern="100">
                    <a:effectLst/>
                    <a:cs typeface="Apple Color Emoji" pitchFamily="2" charset="0"/>
                  </a:rPr>
                  <a:t>な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ので</a:t>
                </a:r>
                <a:r>
                  <a:rPr lang="ja-JP" altLang="en-US" kern="100">
                    <a:effectLst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50×100=5000</m:t>
                    </m:r>
                  </m:oMath>
                </a14:m>
                <a:r>
                  <a:rPr lang="ja-JP" kern="100">
                    <a:effectLst/>
                    <a:cs typeface="Arial" panose="020B0604020202020204" pitchFamily="34" charset="0"/>
                  </a:rPr>
                  <a:t>。</a:t>
                </a:r>
                <a:endParaRPr lang="en-JP" kern="100" dirty="0">
                  <a:effectLst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A7147D-971A-0ED7-7598-0998FF57F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603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F84A1-D0E7-EAED-9BEE-A0E2DC97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7685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D7A9-034D-BD7A-3971-65BE1022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生産者余剰</a:t>
            </a:r>
            <a:endParaRPr lang="en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EA6B3-5B3E-7BEE-60E2-2D7B92E1D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kern="100">
                    <a:effectLst/>
                    <a:cs typeface="Arial" panose="020B0604020202020204" pitchFamily="34" charset="0"/>
                  </a:rPr>
                  <a:t>売上から可変費用を差し引いた三角形</a:t>
                </a:r>
                <a:r>
                  <a:rPr lang="en-US" kern="100" dirty="0">
                    <a:effectLst/>
                    <a:cs typeface="Arial" panose="020B0604020202020204" pitchFamily="34" charset="0"/>
                  </a:rPr>
                  <a:t>d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の面積が生産者余剰。</a:t>
                </a: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ja-JP" kern="1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ja-JP" kern="100">
                    <a:effectLst/>
                    <a:cs typeface="Arial" panose="020B0604020202020204" pitchFamily="34" charset="0"/>
                  </a:rPr>
                  <a:t>この生産者余剰</a:t>
                </a:r>
                <a:r>
                  <a:rPr lang="en-US" kern="100" dirty="0">
                    <a:effectLst/>
                    <a:cs typeface="Arial" panose="020B0604020202020204" pitchFamily="34" charset="0"/>
                  </a:rPr>
                  <a:t>d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の面積は</a:t>
                </a:r>
                <a:r>
                  <a:rPr lang="ja-JP" altLang="en-US" kern="100">
                    <a:effectLst/>
                    <a:cs typeface="Arial" panose="020B0604020202020204" pitchFamily="34" charset="0"/>
                  </a:rPr>
                  <a:t>，</a:t>
                </a: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50×100×</m:t>
                      </m:r>
                      <m:f>
                        <m:fPr>
                          <m:ctrlPr>
                            <a:rPr lang="en-JP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=2500</m:t>
                      </m:r>
                    </m:oMath>
                  </m:oMathPara>
                </a14:m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ja-JP" kern="1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ja-JP" kern="100">
                    <a:effectLst/>
                    <a:cs typeface="Arial" panose="020B0604020202020204" pitchFamily="34" charset="0"/>
                  </a:rPr>
                  <a:t>である。</a:t>
                </a:r>
                <a:endParaRPr lang="en-JP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EA6B3-5B3E-7BEE-60E2-2D7B92E1D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7A64C-0C69-6903-A72B-28214D5B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9845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AD2354-2124-D3C9-462A-5F96681D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14</a:t>
            </a:fld>
            <a:endParaRPr lang="en-JP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52F0EF9-E41D-E1F7-7002-C6ABBDF38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2" y="397328"/>
            <a:ext cx="9354278" cy="595902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97577B-A3C0-891D-6D65-D94A0A71DAE6}"/>
                  </a:ext>
                </a:extLst>
              </p14:cNvPr>
              <p14:cNvContentPartPr/>
              <p14:nvPr/>
            </p14:nvContentPartPr>
            <p14:xfrm>
              <a:off x="7268467" y="2188755"/>
              <a:ext cx="662400" cy="71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97577B-A3C0-891D-6D65-D94A0A71DA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96827" y="2044755"/>
                <a:ext cx="80604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0A41049-3C64-68AD-B60B-1CB4973D2400}"/>
                  </a:ext>
                </a:extLst>
              </p14:cNvPr>
              <p14:cNvContentPartPr/>
              <p14:nvPr/>
            </p14:nvContentPartPr>
            <p14:xfrm>
              <a:off x="2781787" y="1046115"/>
              <a:ext cx="476640" cy="27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0A41049-3C64-68AD-B60B-1CB4973D24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10147" y="902115"/>
                <a:ext cx="62028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9872E48-F026-8566-E73D-DD1A1BA3017C}"/>
                  </a:ext>
                </a:extLst>
              </p14:cNvPr>
              <p14:cNvContentPartPr/>
              <p14:nvPr/>
            </p14:nvContentPartPr>
            <p14:xfrm>
              <a:off x="3234307" y="3462795"/>
              <a:ext cx="2152800" cy="1809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9872E48-F026-8566-E73D-DD1A1BA301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62307" y="3319155"/>
                <a:ext cx="2296440" cy="20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E4EA265-36AA-8016-BAA3-E076C30AE449}"/>
                  </a:ext>
                </a:extLst>
              </p14:cNvPr>
              <p14:cNvContentPartPr/>
              <p14:nvPr/>
            </p14:nvContentPartPr>
            <p14:xfrm>
              <a:off x="3181747" y="5310315"/>
              <a:ext cx="2203200" cy="11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E4EA265-36AA-8016-BAA3-E076C30AE44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10107" y="5166315"/>
                <a:ext cx="234684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F253A65-457F-2579-AF64-896BF4B07FC6}"/>
                  </a:ext>
                </a:extLst>
              </p14:cNvPr>
              <p14:cNvContentPartPr/>
              <p14:nvPr/>
            </p14:nvContentPartPr>
            <p14:xfrm>
              <a:off x="3171667" y="3585555"/>
              <a:ext cx="92160" cy="1617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F253A65-457F-2579-AF64-896BF4B07F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00027" y="3441915"/>
                <a:ext cx="235800" cy="19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25DB3FB-AC3B-94F6-0D3E-FC3204DF5DC9}"/>
                  </a:ext>
                </a:extLst>
              </p14:cNvPr>
              <p14:cNvContentPartPr/>
              <p14:nvPr/>
            </p14:nvContentPartPr>
            <p14:xfrm>
              <a:off x="4449307" y="3271995"/>
              <a:ext cx="661320" cy="21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25DB3FB-AC3B-94F6-0D3E-FC3204DF5DC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77307" y="3128355"/>
                <a:ext cx="80496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BE9D2A4-B0BA-9671-3268-F9986BE02426}"/>
                  </a:ext>
                </a:extLst>
              </p14:cNvPr>
              <p14:cNvContentPartPr/>
              <p14:nvPr/>
            </p14:nvContentPartPr>
            <p14:xfrm>
              <a:off x="4214587" y="4911075"/>
              <a:ext cx="81324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BE9D2A4-B0BA-9671-3268-F9986BE0242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42947" y="4767435"/>
                <a:ext cx="9568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84AE3AD-78CF-0CAA-EAC2-E0BB21D3FD87}"/>
                  </a:ext>
                </a:extLst>
              </p14:cNvPr>
              <p14:cNvContentPartPr/>
              <p14:nvPr/>
            </p14:nvContentPartPr>
            <p14:xfrm>
              <a:off x="3395227" y="3732435"/>
              <a:ext cx="1873080" cy="1429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84AE3AD-78CF-0CAA-EAC2-E0BB21D3FD8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23227" y="3588435"/>
                <a:ext cx="2016720" cy="171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0172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9FB45B-7652-E393-C020-56D12114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sz="4400" kern="100">
                <a:effectLst/>
                <a:cs typeface="Arial" panose="020B0604020202020204" pitchFamily="34" charset="0"/>
              </a:rPr>
              <a:t>総余剰</a:t>
            </a:r>
            <a:endParaRPr lang="en-JP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FB310-F6B7-52A0-8994-17642A1BD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ja-JP" sz="3200" kern="100">
                <a:effectLst/>
                <a:cs typeface="Arial" panose="020B0604020202020204" pitchFamily="34" charset="0"/>
              </a:rPr>
              <a:t>総余剰</a:t>
            </a:r>
            <a:r>
              <a:rPr lang="ja-JP" altLang="en-US" sz="3200" kern="100">
                <a:effectLst/>
                <a:cs typeface="Arial" panose="020B0604020202020204" pitchFamily="34" charset="0"/>
              </a:rPr>
              <a:t>（</a:t>
            </a:r>
            <a:r>
              <a:rPr lang="ja-JP" sz="3200" kern="100">
                <a:effectLst/>
                <a:cs typeface="Arial" panose="020B0604020202020204" pitchFamily="34" charset="0"/>
              </a:rPr>
              <a:t>社会的余剰</a:t>
            </a:r>
            <a:r>
              <a:rPr lang="ja-JP" altLang="en-US" sz="3200" kern="100">
                <a:effectLst/>
                <a:cs typeface="Arial" panose="020B0604020202020204" pitchFamily="34" charset="0"/>
              </a:rPr>
              <a:t>）</a:t>
            </a:r>
            <a:r>
              <a:rPr lang="en-US" altLang="ja-JP" sz="3200" kern="100" dirty="0">
                <a:effectLst/>
                <a:cs typeface="Arial" panose="020B0604020202020204" pitchFamily="34" charset="0"/>
              </a:rPr>
              <a:t> </a:t>
            </a:r>
            <a:r>
              <a:rPr lang="en-US" altLang="ja-JP" sz="3200" kern="100" dirty="0">
                <a:cs typeface="Arial" panose="020B0604020202020204" pitchFamily="34" charset="0"/>
              </a:rPr>
              <a:t>= </a:t>
            </a:r>
            <a:r>
              <a:rPr lang="ja-JP" sz="3200" kern="100">
                <a:effectLst/>
                <a:cs typeface="Arial" panose="020B0604020202020204" pitchFamily="34" charset="0"/>
              </a:rPr>
              <a:t>社会全体の余剰</a:t>
            </a:r>
            <a:endParaRPr lang="en-US" altLang="ja-JP" sz="3200" kern="100" dirty="0"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altLang="ja-JP" sz="3200" kern="100" dirty="0">
              <a:effectLst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ja-JP" altLang="en-US" sz="3200" kern="100">
                <a:effectLst/>
                <a:cs typeface="Arial" panose="020B0604020202020204" pitchFamily="34" charset="0"/>
              </a:rPr>
              <a:t>上の例では，以下のように計算できる：</a:t>
            </a:r>
            <a:endParaRPr lang="en-US" altLang="ja-JP" sz="3200" kern="100" dirty="0">
              <a:effectLst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altLang="ja-JP" sz="3200" kern="100" dirty="0">
              <a:effectLst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ja-JP" sz="3200" kern="100">
                <a:effectLst/>
                <a:cs typeface="Arial" panose="020B0604020202020204" pitchFamily="34" charset="0"/>
              </a:rPr>
              <a:t>　</a:t>
            </a:r>
            <a:r>
              <a:rPr lang="en-US" sz="3200" kern="100" dirty="0">
                <a:effectLst/>
                <a:cs typeface="Arial" panose="020B0604020202020204" pitchFamily="34" charset="0"/>
              </a:rPr>
              <a:t>	</a:t>
            </a:r>
            <a:r>
              <a:rPr lang="ja-JP" sz="3200" kern="100">
                <a:effectLst/>
                <a:cs typeface="Arial" panose="020B0604020202020204" pitchFamily="34" charset="0"/>
              </a:rPr>
              <a:t>総余剰</a:t>
            </a:r>
            <a:r>
              <a:rPr lang="en-US" sz="3200" kern="100" dirty="0">
                <a:effectLst/>
                <a:cs typeface="Arial" panose="020B0604020202020204" pitchFamily="34" charset="0"/>
              </a:rPr>
              <a:t>=</a:t>
            </a:r>
            <a:r>
              <a:rPr lang="ja-JP" sz="3200" kern="100">
                <a:effectLst/>
                <a:cs typeface="Arial" panose="020B0604020202020204" pitchFamily="34" charset="0"/>
              </a:rPr>
              <a:t>消費者余剰＋生産者余剰</a:t>
            </a:r>
            <a:r>
              <a:rPr lang="en-US" sz="3200" kern="100" dirty="0">
                <a:effectLst/>
                <a:cs typeface="Arial" panose="020B0604020202020204" pitchFamily="34" charset="0"/>
              </a:rPr>
              <a:t>=2500+2500=5000</a:t>
            </a:r>
            <a:endParaRPr lang="en-JP" sz="3200" kern="100" dirty="0">
              <a:effectLst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3200" kern="100" dirty="0">
                <a:effectLst/>
                <a:cs typeface="Arial" panose="020B0604020202020204" pitchFamily="34" charset="0"/>
              </a:rPr>
              <a:t> </a:t>
            </a:r>
            <a:endParaRPr lang="en-JP" sz="3200" kern="100" dirty="0">
              <a:effectLst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ja-JP" sz="3200" b="1" kern="10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図</a:t>
            </a:r>
            <a:r>
              <a:rPr lang="en-US" altLang="ja-JP" sz="3200" b="1" kern="10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8-</a:t>
            </a:r>
            <a:r>
              <a:rPr lang="en-US" sz="3200" b="1" kern="10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3</a:t>
            </a:r>
            <a:r>
              <a:rPr lang="ja-JP" sz="3200" kern="100">
                <a:effectLst/>
                <a:cs typeface="Arial" panose="020B0604020202020204" pitchFamily="34" charset="0"/>
              </a:rPr>
              <a:t>では需要曲線と供給曲線に囲まれた大きな</a:t>
            </a:r>
            <a:r>
              <a:rPr lang="ja-JP" altLang="en-US" sz="3200" kern="100">
                <a:cs typeface="Arial" panose="020B0604020202020204" pitchFamily="34" charset="0"/>
              </a:rPr>
              <a:t>三</a:t>
            </a:r>
            <a:r>
              <a:rPr lang="ja-JP" sz="3200" kern="100">
                <a:effectLst/>
                <a:cs typeface="Arial" panose="020B0604020202020204" pitchFamily="34" charset="0"/>
              </a:rPr>
              <a:t>角形が総余剰に当たる。</a:t>
            </a:r>
            <a:endParaRPr lang="en-JP" sz="3200" kern="100" dirty="0">
              <a:effectLst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JP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D22408-2361-4AED-A18C-9E4FAB09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15</a:t>
            </a:fld>
            <a:endParaRPr lang="en-JP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0C263E4-3F3E-20C4-CCAE-5674A4F31945}"/>
                  </a:ext>
                </a:extLst>
              </p14:cNvPr>
              <p14:cNvContentPartPr/>
              <p14:nvPr/>
            </p14:nvContentPartPr>
            <p14:xfrm>
              <a:off x="3375067" y="4349115"/>
              <a:ext cx="984960" cy="5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0C263E4-3F3E-20C4-CCAE-5674A4F319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3067" y="4205115"/>
                <a:ext cx="112860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50B418B-66EA-7404-414D-6400F1559818}"/>
                  </a:ext>
                </a:extLst>
              </p14:cNvPr>
              <p14:cNvContentPartPr/>
              <p14:nvPr/>
            </p14:nvContentPartPr>
            <p14:xfrm>
              <a:off x="5816227" y="4344435"/>
              <a:ext cx="10065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50B418B-66EA-7404-414D-6400F15598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44227" y="4200435"/>
                <a:ext cx="11502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12A92FA-A114-62F2-032B-3CCA68552BB1}"/>
                  </a:ext>
                </a:extLst>
              </p14:cNvPr>
              <p14:cNvContentPartPr/>
              <p14:nvPr/>
            </p14:nvContentPartPr>
            <p14:xfrm>
              <a:off x="1766227" y="4260555"/>
              <a:ext cx="1322280" cy="289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12A92FA-A114-62F2-032B-3CCA68552B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4587" y="4116915"/>
                <a:ext cx="146592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C2F3122-EBE8-DE1A-E323-167E31669147}"/>
                  </a:ext>
                </a:extLst>
              </p14:cNvPr>
              <p14:cNvContentPartPr/>
              <p14:nvPr/>
            </p14:nvContentPartPr>
            <p14:xfrm>
              <a:off x="2369947" y="1930995"/>
              <a:ext cx="1942200" cy="303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C2F3122-EBE8-DE1A-E323-167E3166914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97947" y="1786995"/>
                <a:ext cx="2085840" cy="59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2915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AEE198-8E4F-C347-579B-4E13EFD0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16</a:t>
            </a:fld>
            <a:endParaRPr lang="en-JP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E651E75-6789-2C38-AD41-F26C76CCB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43" y="389163"/>
            <a:ext cx="9478368" cy="61585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C24ABC1-1A2B-9BCE-616B-1F6A1EF4AD36}"/>
                  </a:ext>
                </a:extLst>
              </p14:cNvPr>
              <p14:cNvContentPartPr/>
              <p14:nvPr/>
            </p14:nvContentPartPr>
            <p14:xfrm>
              <a:off x="2962507" y="1976715"/>
              <a:ext cx="140400" cy="3376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C24ABC1-1A2B-9BCE-616B-1F6A1EF4AD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0867" y="1833075"/>
                <a:ext cx="284040" cy="36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E9B2338-01CA-54FD-F76E-3123B7F46BC7}"/>
                  </a:ext>
                </a:extLst>
              </p14:cNvPr>
              <p14:cNvContentPartPr/>
              <p14:nvPr/>
            </p14:nvContentPartPr>
            <p14:xfrm>
              <a:off x="2949187" y="1849995"/>
              <a:ext cx="2157120" cy="3584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E9B2338-01CA-54FD-F76E-3123B7F46B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77547" y="1706355"/>
                <a:ext cx="2300760" cy="38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069238-92AD-C113-98E5-4FF676E1750D}"/>
                  </a:ext>
                </a:extLst>
              </p14:cNvPr>
              <p14:cNvContentPartPr/>
              <p14:nvPr/>
            </p14:nvContentPartPr>
            <p14:xfrm>
              <a:off x="2935867" y="4044195"/>
              <a:ext cx="65520" cy="1403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069238-92AD-C113-98E5-4FF676E175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63867" y="3900555"/>
                <a:ext cx="209160" cy="169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98E0C65-0F0D-F8FE-2A6D-9F35A3B83F25}"/>
                  </a:ext>
                </a:extLst>
              </p14:cNvPr>
              <p14:cNvContentPartPr/>
              <p14:nvPr/>
            </p14:nvContentPartPr>
            <p14:xfrm>
              <a:off x="3786187" y="1806075"/>
              <a:ext cx="595080" cy="12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98E0C65-0F0D-F8FE-2A6D-9F35A3B83F2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14187" y="1662075"/>
                <a:ext cx="73872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0BC729B-3C61-F70A-E9EC-93799ECB5354}"/>
                  </a:ext>
                </a:extLst>
              </p14:cNvPr>
              <p14:cNvContentPartPr/>
              <p14:nvPr/>
            </p14:nvContentPartPr>
            <p14:xfrm>
              <a:off x="3756577" y="1480275"/>
              <a:ext cx="583920" cy="57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0BC729B-3C61-F70A-E9EC-93799ECB535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84937" y="1336635"/>
                <a:ext cx="727560" cy="34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6212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117AF8-6A55-2398-099C-B7432088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	</a:t>
            </a:r>
            <a:r>
              <a:rPr lang="zh-CN" altLang="en-US" dirty="0"/>
              <a:t>輸入</a:t>
            </a:r>
            <a:r>
              <a:rPr lang="ja-JP" altLang="en-US"/>
              <a:t>に</a:t>
            </a:r>
            <a:r>
              <a:rPr lang="zh-CN" altLang="en-US" dirty="0"/>
              <a:t>対</a:t>
            </a:r>
            <a:r>
              <a:rPr lang="ja-JP" altLang="en-US"/>
              <a:t>する</a:t>
            </a:r>
            <a:r>
              <a:rPr lang="zh-CN" altLang="en-US" dirty="0"/>
              <a:t>政策</a:t>
            </a:r>
            <a:r>
              <a:rPr lang="ja-JP" altLang="en-US"/>
              <a:t>の</a:t>
            </a:r>
            <a:r>
              <a:rPr lang="zh-CN" altLang="en-US" dirty="0"/>
              <a:t>効果</a:t>
            </a:r>
            <a:endParaRPr lang="en-JP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B12C6-73AE-50E7-094B-0B33130A8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sz="3200" kern="100">
                <a:effectLst/>
                <a:cs typeface="Arial" panose="020B0604020202020204" pitchFamily="34" charset="0"/>
              </a:rPr>
              <a:t>閉鎖経済</a:t>
            </a:r>
            <a:endParaRPr lang="en-US" altLang="ja-JP" sz="3200" kern="100" dirty="0">
              <a:effectLst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ja-JP" altLang="en-US" sz="3200" kern="100">
                <a:effectLst/>
                <a:cs typeface="Arial" panose="020B0604020202020204" pitchFamily="34" charset="0"/>
              </a:rPr>
              <a:t>　</a:t>
            </a:r>
            <a:r>
              <a:rPr lang="ja-JP" sz="3200" kern="100">
                <a:effectLst/>
                <a:cs typeface="Arial" panose="020B0604020202020204" pitchFamily="34" charset="0"/>
              </a:rPr>
              <a:t>貿易がない状況</a:t>
            </a:r>
            <a:endParaRPr lang="en-US" altLang="ja-JP" sz="3200" kern="100" dirty="0">
              <a:effectLst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ja-JP" sz="3200" kern="100" dirty="0">
              <a:effectLst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ja-JP" altLang="en-US" sz="3200" kern="100">
                <a:effectLst/>
                <a:cs typeface="Arial" panose="020B0604020202020204" pitchFamily="34" charset="0"/>
              </a:rPr>
              <a:t>自由貿易</a:t>
            </a:r>
            <a:endParaRPr lang="en-US" altLang="ja-JP" sz="3200" kern="100" dirty="0">
              <a:effectLst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ja-JP" altLang="en-US" sz="3200" kern="100">
                <a:effectLst/>
                <a:cs typeface="Arial" panose="020B0604020202020204" pitchFamily="34" charset="0"/>
              </a:rPr>
              <a:t>　</a:t>
            </a:r>
            <a:r>
              <a:rPr lang="ja-JP" sz="3200" kern="100">
                <a:effectLst/>
                <a:cs typeface="Arial" panose="020B0604020202020204" pitchFamily="34" charset="0"/>
              </a:rPr>
              <a:t>関税なしに輸入できるよう</a:t>
            </a:r>
            <a:r>
              <a:rPr lang="ja-JP" altLang="en-US" sz="3200" kern="100">
                <a:effectLst/>
                <a:cs typeface="Arial" panose="020B0604020202020204" pitchFamily="34" charset="0"/>
              </a:rPr>
              <a:t>状況</a:t>
            </a:r>
            <a:endParaRPr lang="en-US" altLang="ja-JP" sz="3200" kern="100" dirty="0">
              <a:effectLst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ja-JP" sz="3200" kern="100" dirty="0">
              <a:effectLst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ja-JP" altLang="en-US" sz="3200" kern="100">
                <a:effectLst/>
                <a:cs typeface="Arial" panose="020B0604020202020204" pitchFamily="34" charset="0"/>
              </a:rPr>
              <a:t>レモンの実例</a:t>
            </a:r>
            <a:endParaRPr lang="en-US" altLang="ja-JP" sz="3200" kern="100" dirty="0">
              <a:effectLst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ja-JP" sz="2800" kern="100">
                <a:effectLst/>
                <a:cs typeface="Arial" panose="020B0604020202020204" pitchFamily="34" charset="0"/>
              </a:rPr>
              <a:t>日本では</a:t>
            </a:r>
            <a:r>
              <a:rPr lang="ja-JP" altLang="en-US" sz="2800" kern="100">
                <a:effectLst/>
                <a:cs typeface="Arial" panose="020B0604020202020204" pitchFamily="34" charset="0"/>
              </a:rPr>
              <a:t>，</a:t>
            </a:r>
            <a:r>
              <a:rPr lang="en-US" sz="2800" kern="100" dirty="0">
                <a:effectLst/>
                <a:cs typeface="Arial" panose="020B0604020202020204" pitchFamily="34" charset="0"/>
              </a:rPr>
              <a:t>1945</a:t>
            </a:r>
            <a:r>
              <a:rPr lang="ja-JP" sz="2800" kern="100">
                <a:effectLst/>
                <a:cs typeface="Arial" panose="020B0604020202020204" pitchFamily="34" charset="0"/>
              </a:rPr>
              <a:t>年から</a:t>
            </a:r>
            <a:r>
              <a:rPr lang="en-US" sz="2800" kern="100" dirty="0">
                <a:effectLst/>
                <a:cs typeface="Arial" panose="020B0604020202020204" pitchFamily="34" charset="0"/>
              </a:rPr>
              <a:t>1964</a:t>
            </a:r>
            <a:r>
              <a:rPr lang="ja-JP" sz="2800" kern="100">
                <a:effectLst/>
                <a:cs typeface="Arial" panose="020B0604020202020204" pitchFamily="34" charset="0"/>
              </a:rPr>
              <a:t>年までレモンの輸入は禁止。</a:t>
            </a:r>
            <a:endParaRPr lang="en-US" altLang="ja-JP" sz="2800" kern="100" dirty="0">
              <a:effectLst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800" kern="100" dirty="0">
                <a:effectLst/>
                <a:cs typeface="Arial" panose="020B0604020202020204" pitchFamily="34" charset="0"/>
              </a:rPr>
              <a:t>1964</a:t>
            </a:r>
            <a:r>
              <a:rPr lang="ja-JP" sz="2800" kern="100">
                <a:effectLst/>
                <a:cs typeface="Arial" panose="020B0604020202020204" pitchFamily="34" charset="0"/>
              </a:rPr>
              <a:t>年に輸入が許可されてから</a:t>
            </a:r>
            <a:r>
              <a:rPr lang="ja-JP" altLang="en-US" sz="2800" kern="100">
                <a:effectLst/>
                <a:cs typeface="Arial" panose="020B0604020202020204" pitchFamily="34" charset="0"/>
              </a:rPr>
              <a:t>，</a:t>
            </a:r>
            <a:r>
              <a:rPr lang="ja-JP" sz="2800" kern="100">
                <a:effectLst/>
                <a:cs typeface="Arial" panose="020B0604020202020204" pitchFamily="34" charset="0"/>
              </a:rPr>
              <a:t>輸入レモンが日本に多く出回るようになった。</a:t>
            </a:r>
            <a:endParaRPr lang="en-JP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E00612-F959-AD91-DAB3-DABD3734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17</a:t>
            </a:fld>
            <a:endParaRPr lang="en-JP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2739421-164E-4E4B-127C-37D3E8D0EE2C}"/>
                  </a:ext>
                </a:extLst>
              </p14:cNvPr>
              <p14:cNvContentPartPr/>
              <p14:nvPr/>
            </p14:nvContentPartPr>
            <p14:xfrm>
              <a:off x="922027" y="1856115"/>
              <a:ext cx="1549440" cy="236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2739421-164E-4E4B-127C-37D3E8D0EE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0387" y="1712475"/>
                <a:ext cx="169308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A817767-375C-5A4F-78B2-218DA5B5294E}"/>
                  </a:ext>
                </a:extLst>
              </p14:cNvPr>
              <p14:cNvContentPartPr/>
              <p14:nvPr/>
            </p14:nvContentPartPr>
            <p14:xfrm>
              <a:off x="954067" y="3260475"/>
              <a:ext cx="1427760" cy="173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A817767-375C-5A4F-78B2-218DA5B529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2427" y="3116475"/>
                <a:ext cx="157140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055867F-8906-1D8F-A5DE-0E0A0E593B7F}"/>
                  </a:ext>
                </a:extLst>
              </p14:cNvPr>
              <p14:cNvContentPartPr/>
              <p14:nvPr/>
            </p14:nvContentPartPr>
            <p14:xfrm>
              <a:off x="6121147" y="4942035"/>
              <a:ext cx="2677680" cy="109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055867F-8906-1D8F-A5DE-0E0A0E593B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49507" y="4798395"/>
                <a:ext cx="282132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D25F77B-96F3-9419-3277-3FCCD7F37BE4}"/>
                  </a:ext>
                </a:extLst>
              </p14:cNvPr>
              <p14:cNvContentPartPr/>
              <p14:nvPr/>
            </p14:nvContentPartPr>
            <p14:xfrm>
              <a:off x="1399387" y="5305995"/>
              <a:ext cx="2811960" cy="95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D25F77B-96F3-9419-3277-3FCCD7F37B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27387" y="5161995"/>
                <a:ext cx="2955600" cy="38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8563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3DBEF-F428-2991-ECB6-9434D880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分析上の仮定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0D0FA-A241-73F7-39DB-DB25DF3E8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800" kern="100">
                <a:effectLst/>
                <a:cs typeface="Arial" panose="020B0604020202020204" pitchFamily="34" charset="0"/>
              </a:rPr>
              <a:t>日本が</a:t>
            </a:r>
            <a:r>
              <a:rPr lang="ja-JP" sz="2800" kern="100">
                <a:effectLst/>
                <a:cs typeface="Arial" panose="020B0604020202020204" pitchFamily="34" charset="0"/>
              </a:rPr>
              <a:t>外国からレモンが</a:t>
            </a:r>
            <a:r>
              <a:rPr lang="en-US" sz="2800" kern="100" dirty="0">
                <a:effectLst/>
                <a:cs typeface="Arial" panose="020B0604020202020204" pitchFamily="34" charset="0"/>
              </a:rPr>
              <a:t>80</a:t>
            </a:r>
            <a:r>
              <a:rPr lang="ja-JP" sz="2800" kern="100">
                <a:effectLst/>
                <a:cs typeface="Arial" panose="020B0604020202020204" pitchFamily="34" charset="0"/>
              </a:rPr>
              <a:t>円で関税なしに輸入できるようになっ</a:t>
            </a:r>
            <a:r>
              <a:rPr lang="ja-JP" altLang="en-US" sz="2800" kern="100">
                <a:effectLst/>
                <a:cs typeface="Arial" panose="020B0604020202020204" pitchFamily="34" charset="0"/>
              </a:rPr>
              <a:t>たと仮定</a:t>
            </a:r>
            <a:r>
              <a:rPr lang="ja-JP" sz="2800" kern="100">
                <a:effectLst/>
                <a:cs typeface="Arial" panose="020B0604020202020204" pitchFamily="34" charset="0"/>
              </a:rPr>
              <a:t>。</a:t>
            </a:r>
            <a:endParaRPr lang="en-US" altLang="ja-JP" sz="2800" kern="100" dirty="0">
              <a:effectLst/>
              <a:cs typeface="Arial" panose="020B0604020202020204" pitchFamily="34" charset="0"/>
            </a:endParaRPr>
          </a:p>
          <a:p>
            <a:r>
              <a:rPr lang="zh-CN" altLang="en-US" sz="2800" kern="100" dirty="0">
                <a:effectLst/>
                <a:cs typeface="Arial" panose="020B0604020202020204" pitchFamily="34" charset="0"/>
              </a:rPr>
              <a:t>日本</a:t>
            </a:r>
            <a:r>
              <a:rPr lang="ja-JP" altLang="en-US" sz="2800" kern="100">
                <a:effectLst/>
                <a:cs typeface="Arial" panose="020B0604020202020204" pitchFamily="34" charset="0"/>
              </a:rPr>
              <a:t>はレモンを</a:t>
            </a:r>
            <a:r>
              <a:rPr lang="en-US" altLang="ja-JP" sz="2800" kern="100" dirty="0">
                <a:effectLst/>
                <a:cs typeface="Arial" panose="020B0604020202020204" pitchFamily="34" charset="0"/>
              </a:rPr>
              <a:t>80</a:t>
            </a:r>
            <a:r>
              <a:rPr lang="zh-CN" altLang="en-US" sz="2800" kern="100" dirty="0">
                <a:effectLst/>
                <a:cs typeface="Arial" panose="020B0604020202020204" pitchFamily="34" charset="0"/>
              </a:rPr>
              <a:t>円</a:t>
            </a:r>
            <a:r>
              <a:rPr lang="ja-JP" altLang="en-US" sz="2800" kern="100">
                <a:effectLst/>
                <a:cs typeface="Arial" panose="020B0604020202020204" pitchFamily="34" charset="0"/>
              </a:rPr>
              <a:t>で</a:t>
            </a:r>
            <a:r>
              <a:rPr lang="zh-CN" altLang="en-US" sz="2800" kern="100" dirty="0">
                <a:effectLst/>
                <a:cs typeface="Arial" panose="020B0604020202020204" pitchFamily="34" charset="0"/>
              </a:rPr>
              <a:t>好</a:t>
            </a:r>
            <a:r>
              <a:rPr lang="ja-JP" altLang="en-US" sz="2800" kern="100">
                <a:effectLst/>
                <a:cs typeface="Arial" panose="020B0604020202020204" pitchFamily="34" charset="0"/>
              </a:rPr>
              <a:t>きなだけ</a:t>
            </a:r>
            <a:r>
              <a:rPr lang="zh-CN" altLang="en-US" sz="2800" kern="100" dirty="0">
                <a:effectLst/>
                <a:cs typeface="Arial" panose="020B0604020202020204" pitchFamily="34" charset="0"/>
              </a:rPr>
              <a:t>輸入</a:t>
            </a:r>
            <a:r>
              <a:rPr lang="ja-JP" altLang="en-US" sz="2800" kern="100">
                <a:effectLst/>
                <a:cs typeface="Arial" panose="020B0604020202020204" pitchFamily="34" charset="0"/>
              </a:rPr>
              <a:t>できる</a:t>
            </a:r>
            <a:r>
              <a:rPr lang="zh-CN" altLang="en-US" sz="2800" kern="100" dirty="0">
                <a:effectLst/>
                <a:cs typeface="Arial" panose="020B0604020202020204" pitchFamily="34" charset="0"/>
              </a:rPr>
              <a:t>小国</a:t>
            </a:r>
            <a:r>
              <a:rPr lang="ja-JP" altLang="en-US" sz="2800" kern="100">
                <a:effectLst/>
                <a:cs typeface="Arial" panose="020B0604020202020204" pitchFamily="34" charset="0"/>
              </a:rPr>
              <a:t>であり，レモンの</a:t>
            </a:r>
            <a:r>
              <a:rPr lang="zh-CN" altLang="en-US" sz="2800" kern="100" dirty="0">
                <a:effectLst/>
                <a:cs typeface="Arial" panose="020B0604020202020204" pitchFamily="34" charset="0"/>
              </a:rPr>
              <a:t>国際価格</a:t>
            </a:r>
            <a:r>
              <a:rPr lang="ja-JP" altLang="en-US" sz="2800" kern="100">
                <a:effectLst/>
                <a:cs typeface="Arial" panose="020B0604020202020204" pitchFamily="34" charset="0"/>
              </a:rPr>
              <a:t>に</a:t>
            </a:r>
            <a:r>
              <a:rPr lang="zh-CN" altLang="en-US" sz="2800" kern="100" dirty="0">
                <a:effectLst/>
                <a:cs typeface="Arial" panose="020B0604020202020204" pitchFamily="34" charset="0"/>
              </a:rPr>
              <a:t>影響</a:t>
            </a:r>
            <a:r>
              <a:rPr lang="ja-JP" altLang="en-US" sz="2800" kern="100">
                <a:effectLst/>
                <a:cs typeface="Arial" panose="020B0604020202020204" pitchFamily="34" charset="0"/>
              </a:rPr>
              <a:t>を</a:t>
            </a:r>
            <a:r>
              <a:rPr lang="zh-CN" altLang="en-US" sz="2800" kern="100" dirty="0">
                <a:effectLst/>
                <a:cs typeface="Arial" panose="020B0604020202020204" pitchFamily="34" charset="0"/>
              </a:rPr>
              <a:t>与</a:t>
            </a:r>
            <a:r>
              <a:rPr lang="ja-JP" altLang="en-US" sz="2800" kern="100">
                <a:effectLst/>
                <a:cs typeface="Arial" panose="020B0604020202020204" pitchFamily="34" charset="0"/>
              </a:rPr>
              <a:t>えないと</a:t>
            </a:r>
            <a:r>
              <a:rPr lang="zh-CN" altLang="en-US" sz="2800" kern="100" dirty="0">
                <a:effectLst/>
                <a:cs typeface="Arial" panose="020B0604020202020204" pitchFamily="34" charset="0"/>
              </a:rPr>
              <a:t>仮定</a:t>
            </a:r>
            <a:r>
              <a:rPr lang="ja-JP" altLang="en-US" kern="100">
                <a:cs typeface="Arial" panose="020B0604020202020204" pitchFamily="34" charset="0"/>
              </a:rPr>
              <a:t>。</a:t>
            </a:r>
            <a:endParaRPr lang="en-US" altLang="ja-JP" kern="100" dirty="0">
              <a:cs typeface="Arial" panose="020B0604020202020204" pitchFamily="34" charset="0"/>
            </a:endParaRPr>
          </a:p>
          <a:p>
            <a:endParaRPr lang="en-US" sz="2800" kern="100" dirty="0">
              <a:effectLst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kern="100" dirty="0">
                <a:cs typeface="Arial" panose="020B0604020202020204" pitchFamily="34" charset="0"/>
                <a:sym typeface="Wingdings" pitchFamily="2" charset="2"/>
              </a:rPr>
              <a:t></a:t>
            </a:r>
            <a:r>
              <a:rPr lang="zh-CN" altLang="en-US" kern="100" dirty="0">
                <a:cs typeface="Arial" panose="020B0604020202020204" pitchFamily="34" charset="0"/>
                <a:sym typeface="Wingdings" pitchFamily="2" charset="2"/>
              </a:rPr>
              <a:t>日本</a:t>
            </a:r>
            <a:r>
              <a:rPr lang="ja-JP" altLang="en-US" kern="100">
                <a:cs typeface="Arial" panose="020B0604020202020204" pitchFamily="34" charset="0"/>
                <a:sym typeface="Wingdings" pitchFamily="2" charset="2"/>
              </a:rPr>
              <a:t>のレモンの</a:t>
            </a:r>
            <a:r>
              <a:rPr lang="zh-CN" altLang="en-US" kern="100" dirty="0">
                <a:cs typeface="Arial" panose="020B0604020202020204" pitchFamily="34" charset="0"/>
                <a:sym typeface="Wingdings" pitchFamily="2" charset="2"/>
              </a:rPr>
              <a:t>均衡価格</a:t>
            </a:r>
            <a:r>
              <a:rPr lang="ja-JP" altLang="en-US" kern="100">
                <a:cs typeface="Arial" panose="020B0604020202020204" pitchFamily="34" charset="0"/>
                <a:sym typeface="Wingdings" pitchFamily="2" charset="2"/>
              </a:rPr>
              <a:t>は</a:t>
            </a:r>
            <a:r>
              <a:rPr lang="zh-CN" altLang="en-US" kern="100" dirty="0">
                <a:cs typeface="Arial" panose="020B0604020202020204" pitchFamily="34" charset="0"/>
                <a:sym typeface="Wingdings" pitchFamily="2" charset="2"/>
              </a:rPr>
              <a:t>輸入価格</a:t>
            </a:r>
            <a:r>
              <a:rPr lang="en-US" altLang="zh-CN" kern="100" dirty="0">
                <a:cs typeface="Arial" panose="020B0604020202020204" pitchFamily="34" charset="0"/>
                <a:sym typeface="Wingdings" pitchFamily="2" charset="2"/>
              </a:rPr>
              <a:t>80</a:t>
            </a:r>
            <a:r>
              <a:rPr lang="zh-CN" altLang="en-US" kern="100" dirty="0">
                <a:cs typeface="Arial" panose="020B0604020202020204" pitchFamily="34" charset="0"/>
                <a:sym typeface="Wingdings" pitchFamily="2" charset="2"/>
              </a:rPr>
              <a:t>円</a:t>
            </a:r>
            <a:r>
              <a:rPr lang="ja-JP" altLang="en-US" kern="100">
                <a:cs typeface="Arial" panose="020B0604020202020204" pitchFamily="34" charset="0"/>
                <a:sym typeface="Wingdings" pitchFamily="2" charset="2"/>
              </a:rPr>
              <a:t>に</a:t>
            </a:r>
            <a:r>
              <a:rPr lang="zh-CN" altLang="en-US" kern="100" dirty="0">
                <a:cs typeface="Arial" panose="020B0604020202020204" pitchFamily="34" charset="0"/>
                <a:sym typeface="Wingdings" pitchFamily="2" charset="2"/>
              </a:rPr>
              <a:t>等</a:t>
            </a:r>
            <a:r>
              <a:rPr lang="ja-JP" altLang="en-US" kern="100">
                <a:cs typeface="Arial" panose="020B0604020202020204" pitchFamily="34" charset="0"/>
                <a:sym typeface="Wingdings" pitchFamily="2" charset="2"/>
              </a:rPr>
              <a:t>しくなるまで</a:t>
            </a:r>
            <a:r>
              <a:rPr lang="zh-CN" altLang="en-US" kern="100" dirty="0">
                <a:cs typeface="Arial" panose="020B0604020202020204" pitchFamily="34" charset="0"/>
                <a:sym typeface="Wingdings" pitchFamily="2" charset="2"/>
              </a:rPr>
              <a:t>低下</a:t>
            </a:r>
            <a:endParaRPr lang="en-JP" sz="2800" kern="100" dirty="0">
              <a:effectLst/>
              <a:cs typeface="Arial" panose="020B0604020202020204" pitchFamily="34" charset="0"/>
            </a:endParaRPr>
          </a:p>
          <a:p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4FE1D-DD70-4B84-9E94-3783BFBFB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18</a:t>
            </a:fld>
            <a:endParaRPr lang="en-JP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980CC0-86C8-5C36-9692-3D1E4A86A2A6}"/>
                  </a:ext>
                </a:extLst>
              </p14:cNvPr>
              <p14:cNvContentPartPr/>
              <p14:nvPr/>
            </p14:nvContentPartPr>
            <p14:xfrm>
              <a:off x="3675667" y="2065635"/>
              <a:ext cx="3479400" cy="148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980CC0-86C8-5C36-9692-3D1E4A86A2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4027" y="1921635"/>
                <a:ext cx="362304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1589897-0E5F-6D0C-C38C-76C03618A7D2}"/>
                  </a:ext>
                </a:extLst>
              </p14:cNvPr>
              <p14:cNvContentPartPr/>
              <p14:nvPr/>
            </p14:nvContentPartPr>
            <p14:xfrm>
              <a:off x="7780387" y="2941875"/>
              <a:ext cx="692640" cy="16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1589897-0E5F-6D0C-C38C-76C03618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08387" y="2797875"/>
                <a:ext cx="83628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A178DD6-C505-4E89-47F8-54A340A53601}"/>
                  </a:ext>
                </a:extLst>
              </p14:cNvPr>
              <p14:cNvContentPartPr/>
              <p14:nvPr/>
            </p14:nvContentPartPr>
            <p14:xfrm>
              <a:off x="5456227" y="4391955"/>
              <a:ext cx="2059200" cy="89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A178DD6-C505-4E89-47F8-54A340A536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84227" y="4248315"/>
                <a:ext cx="2202840" cy="37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1586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27D5-0AE1-8ACB-0267-CC644CA7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余剰の変化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5E2FF-A421-50A9-A723-F97799EF8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図</a:t>
            </a:r>
            <a:r>
              <a:rPr lang="en-US" altLang="zh-CN" dirty="0"/>
              <a:t>8-4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消費者余剰</a:t>
            </a:r>
            <a:r>
              <a:rPr lang="ja-JP" altLang="en-US"/>
              <a:t>は</a:t>
            </a:r>
            <a:r>
              <a:rPr lang="en-US" altLang="ja-JP" dirty="0"/>
              <a:t>2,500</a:t>
            </a:r>
            <a:r>
              <a:rPr lang="ja-JP" altLang="en-US"/>
              <a:t>から</a:t>
            </a:r>
            <a:r>
              <a:rPr lang="en-US" altLang="ja-JP" dirty="0"/>
              <a:t>3,600</a:t>
            </a:r>
            <a:r>
              <a:rPr lang="ja-JP" altLang="en-US"/>
              <a:t>へと</a:t>
            </a:r>
            <a:r>
              <a:rPr lang="zh-CN" altLang="en-US" dirty="0"/>
              <a:t>増加</a:t>
            </a:r>
            <a:endParaRPr lang="en-US" altLang="zh-CN" dirty="0"/>
          </a:p>
          <a:p>
            <a:pPr marL="0" indent="0">
              <a:buNone/>
            </a:pPr>
            <a:r>
              <a:rPr lang="ja-JP" altLang="en-US"/>
              <a:t>　・・・</a:t>
            </a:r>
            <a:r>
              <a:rPr lang="zh-CN" altLang="en-US" dirty="0"/>
              <a:t>消費者</a:t>
            </a:r>
            <a:r>
              <a:rPr lang="ja-JP" altLang="en-US"/>
              <a:t>が</a:t>
            </a:r>
            <a:r>
              <a:rPr lang="zh-CN" altLang="en-US" dirty="0"/>
              <a:t>価格低下</a:t>
            </a:r>
            <a:r>
              <a:rPr lang="ja-JP" altLang="en-US"/>
              <a:t>の</a:t>
            </a:r>
            <a:r>
              <a:rPr lang="zh-CN" altLang="en-US" dirty="0"/>
              <a:t>恩恵</a:t>
            </a:r>
            <a:r>
              <a:rPr lang="ja-JP" altLang="en-US"/>
              <a:t>を</a:t>
            </a:r>
            <a:r>
              <a:rPr lang="zh-CN" altLang="en-US" dirty="0"/>
              <a:t>受</a:t>
            </a:r>
            <a:r>
              <a:rPr lang="ja-JP" altLang="en-US"/>
              <a:t>ける</a:t>
            </a:r>
            <a:endParaRPr lang="en-US" altLang="ja-JP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生産者余剰</a:t>
            </a:r>
            <a:r>
              <a:rPr lang="ja-JP" altLang="en-US"/>
              <a:t>は</a:t>
            </a:r>
            <a:r>
              <a:rPr lang="en-US" altLang="ja-JP" dirty="0"/>
              <a:t>2,500</a:t>
            </a:r>
            <a:r>
              <a:rPr lang="ja-JP" altLang="en-US"/>
              <a:t>から</a:t>
            </a:r>
            <a:r>
              <a:rPr lang="en-US" altLang="ja-JP" dirty="0"/>
              <a:t>1,600</a:t>
            </a:r>
            <a:r>
              <a:rPr lang="ja-JP" altLang="en-US"/>
              <a:t>へと</a:t>
            </a:r>
            <a:r>
              <a:rPr lang="zh-CN" altLang="en-US" dirty="0"/>
              <a:t>減少</a:t>
            </a:r>
            <a:endParaRPr lang="en-US" altLang="zh-CN" dirty="0"/>
          </a:p>
          <a:p>
            <a:pPr marL="0" indent="0">
              <a:buNone/>
            </a:pPr>
            <a:r>
              <a:rPr lang="ja-JP" altLang="en-US"/>
              <a:t>　・・・</a:t>
            </a:r>
            <a:r>
              <a:rPr lang="zh-CN" altLang="en-US" dirty="0"/>
              <a:t>生産者</a:t>
            </a:r>
            <a:r>
              <a:rPr lang="ja-JP" altLang="en-US"/>
              <a:t>のもうけは</a:t>
            </a:r>
            <a:r>
              <a:rPr lang="zh-CN" altLang="en-US" dirty="0"/>
              <a:t>減</a:t>
            </a:r>
            <a:r>
              <a:rPr lang="ja-JP" altLang="en-US"/>
              <a:t>る</a:t>
            </a:r>
            <a:endParaRPr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C386E-1A79-F23C-135C-2D49D4C5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3466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1BD4D-F0D0-1C91-B46C-0492D6DB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2</a:t>
            </a:fld>
            <a:endParaRPr lang="en-JP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6A585DE-318C-4BD5-6ECF-BB2F54576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15" y="414704"/>
            <a:ext cx="7772400" cy="60285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C61254-0AB0-EE50-991C-119E184B3064}"/>
                  </a:ext>
                </a:extLst>
              </p14:cNvPr>
              <p14:cNvContentPartPr/>
              <p14:nvPr/>
            </p14:nvContentPartPr>
            <p14:xfrm>
              <a:off x="1739227" y="2281275"/>
              <a:ext cx="826920" cy="20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C61254-0AB0-EE50-991C-119E184B30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7227" y="2137635"/>
                <a:ext cx="97056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8FB5A9C-B603-BB95-FB9C-73B2098877AE}"/>
                  </a:ext>
                </a:extLst>
              </p14:cNvPr>
              <p14:cNvContentPartPr/>
              <p14:nvPr/>
            </p14:nvContentPartPr>
            <p14:xfrm>
              <a:off x="2166187" y="2825955"/>
              <a:ext cx="2124360" cy="63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8FB5A9C-B603-BB95-FB9C-73B2098877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94547" y="2681955"/>
                <a:ext cx="22680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0073F1A-9203-16E3-6B20-5CF821C0000F}"/>
                  </a:ext>
                </a:extLst>
              </p14:cNvPr>
              <p14:cNvContentPartPr/>
              <p14:nvPr/>
            </p14:nvContentPartPr>
            <p14:xfrm>
              <a:off x="1402267" y="5967675"/>
              <a:ext cx="831600" cy="64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0073F1A-9203-16E3-6B20-5CF821C0000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30267" y="5824035"/>
                <a:ext cx="97524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261172-6596-9939-181B-8FF3C7BA0D3D}"/>
                  </a:ext>
                </a:extLst>
              </p14:cNvPr>
              <p14:cNvContentPartPr/>
              <p14:nvPr/>
            </p14:nvContentPartPr>
            <p14:xfrm>
              <a:off x="2572987" y="5940675"/>
              <a:ext cx="883440" cy="13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261172-6596-9939-181B-8FF3C7BA0D3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01347" y="5797035"/>
                <a:ext cx="10270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FA28AFE-6F5B-2A0C-531E-BE82A7B4AE86}"/>
                  </a:ext>
                </a:extLst>
              </p14:cNvPr>
              <p14:cNvContentPartPr/>
              <p14:nvPr/>
            </p14:nvContentPartPr>
            <p14:xfrm>
              <a:off x="3759187" y="5930595"/>
              <a:ext cx="1952640" cy="92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FA28AFE-6F5B-2A0C-531E-BE82A7B4AE8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87187" y="5786955"/>
                <a:ext cx="209628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79C674E-9E0C-6D1D-2A75-0180AF421CFA}"/>
                  </a:ext>
                </a:extLst>
              </p14:cNvPr>
              <p14:cNvContentPartPr/>
              <p14:nvPr/>
            </p14:nvContentPartPr>
            <p14:xfrm>
              <a:off x="6058147" y="5882355"/>
              <a:ext cx="1054800" cy="36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79C674E-9E0C-6D1D-2A75-0180AF421CF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86147" y="5738355"/>
                <a:ext cx="1198440" cy="32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4688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99FF-79ED-5D62-AA4A-9ED89002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貿易利益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824E-B35A-A015-84CF-038AE6E08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貿易利益（</a:t>
            </a:r>
            <a:r>
              <a:rPr lang="en-US" dirty="0"/>
              <a:t>gains from trade）</a:t>
            </a:r>
            <a:r>
              <a:rPr lang="zh-CN" altLang="en-US" dirty="0"/>
              <a:t>：貿易</a:t>
            </a:r>
            <a:r>
              <a:rPr lang="ja-JP" altLang="en-US"/>
              <a:t>による</a:t>
            </a:r>
            <a:r>
              <a:rPr lang="zh-CN" altLang="en-US" dirty="0"/>
              <a:t>総余剰</a:t>
            </a:r>
            <a:r>
              <a:rPr lang="ja-JP" altLang="en-US"/>
              <a:t>の</a:t>
            </a:r>
            <a:r>
              <a:rPr lang="zh-CN" altLang="en-US" dirty="0"/>
              <a:t>増加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図</a:t>
            </a:r>
            <a:r>
              <a:rPr lang="en-US" altLang="zh-CN" dirty="0"/>
              <a:t>8-4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zh-CN" altLang="en-US" dirty="0"/>
              <a:t>総余剰</a:t>
            </a:r>
            <a:r>
              <a:rPr lang="ja-JP" altLang="en-US"/>
              <a:t>は</a:t>
            </a:r>
            <a:r>
              <a:rPr lang="en-US" altLang="ja-JP" dirty="0"/>
              <a:t>5,000</a:t>
            </a:r>
            <a:r>
              <a:rPr lang="ja-JP" altLang="en-US"/>
              <a:t>から</a:t>
            </a:r>
            <a:r>
              <a:rPr lang="en-US" altLang="ja-JP" dirty="0"/>
              <a:t>5,200</a:t>
            </a:r>
            <a:r>
              <a:rPr lang="ja-JP" altLang="en-US"/>
              <a:t>へ</a:t>
            </a:r>
            <a:r>
              <a:rPr lang="zh-CN" altLang="en-US" dirty="0"/>
              <a:t>増加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zh-CN" altLang="en-US" dirty="0"/>
              <a:t>貿易利益</a:t>
            </a:r>
            <a:r>
              <a:rPr lang="en-US" altLang="zh-CN" dirty="0"/>
              <a:t>=</a:t>
            </a:r>
            <a:r>
              <a:rPr lang="zh-CN" altLang="en-US" dirty="0"/>
              <a:t>三角形</a:t>
            </a:r>
            <a:r>
              <a:rPr lang="en-US" dirty="0"/>
              <a:t>HIJ=200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4520C-CEA9-EFF6-DC60-D754EC17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20</a:t>
            </a:fld>
            <a:endParaRPr lang="en-JP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7BD372D-3D3E-EA79-F752-9B7560D7BA39}"/>
                  </a:ext>
                </a:extLst>
              </p14:cNvPr>
              <p14:cNvContentPartPr/>
              <p14:nvPr/>
            </p14:nvContentPartPr>
            <p14:xfrm>
              <a:off x="2644177" y="4071555"/>
              <a:ext cx="725760" cy="45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7BD372D-3D3E-EA79-F752-9B7560D7BA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2537" y="3927555"/>
                <a:ext cx="86940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6370FB3-92D2-7305-6934-66206F0CBCAB}"/>
                  </a:ext>
                </a:extLst>
              </p14:cNvPr>
              <p14:cNvContentPartPr/>
              <p14:nvPr/>
            </p14:nvContentPartPr>
            <p14:xfrm>
              <a:off x="4138897" y="4050315"/>
              <a:ext cx="704160" cy="52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6370FB3-92D2-7305-6934-66206F0CBC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7257" y="3906315"/>
                <a:ext cx="847800" cy="33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261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12A5FC-50D5-8089-727B-482A1AA5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21</a:t>
            </a:fld>
            <a:endParaRPr lang="en-JP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C329464-E915-6A9D-4B5D-A7CEDF4FF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87" y="176893"/>
            <a:ext cx="9639000" cy="61794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9DE919-0A48-ED6B-8087-6E6DEEAB0AA2}"/>
              </a:ext>
            </a:extLst>
          </p:cNvPr>
          <p:cNvSpPr txBox="1"/>
          <p:nvPr/>
        </p:nvSpPr>
        <p:spPr>
          <a:xfrm>
            <a:off x="1235869" y="6235801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国内需要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と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国内供給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差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である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20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が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外国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からの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輸入量</a:t>
            </a:r>
            <a:endParaRPr lang="en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6F5C6C7-84BF-4AC7-ACB4-45F7BF399815}"/>
                  </a:ext>
                </a:extLst>
              </p14:cNvPr>
              <p14:cNvContentPartPr/>
              <p14:nvPr/>
            </p14:nvContentPartPr>
            <p14:xfrm>
              <a:off x="865507" y="3381435"/>
              <a:ext cx="443160" cy="34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6F5C6C7-84BF-4AC7-ACB4-45F7BF3998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867" y="3237435"/>
                <a:ext cx="58680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E305E99-8D3A-CA43-0C60-7C64845C92BD}"/>
                  </a:ext>
                </a:extLst>
              </p14:cNvPr>
              <p14:cNvContentPartPr/>
              <p14:nvPr/>
            </p14:nvContentPartPr>
            <p14:xfrm>
              <a:off x="5662147" y="3986595"/>
              <a:ext cx="214200" cy="6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E305E99-8D3A-CA43-0C60-7C64845C92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90147" y="3842955"/>
                <a:ext cx="35784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74B2CA0-5854-51EF-BF2C-3739011753F2}"/>
                  </a:ext>
                </a:extLst>
              </p14:cNvPr>
              <p14:cNvContentPartPr/>
              <p14:nvPr/>
            </p14:nvContentPartPr>
            <p14:xfrm>
              <a:off x="6134827" y="3985155"/>
              <a:ext cx="1067760" cy="882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74B2CA0-5854-51EF-BF2C-3739011753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63187" y="3841155"/>
                <a:ext cx="1211400" cy="11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834C2CE-345D-BA8D-C585-7A44E00BCE27}"/>
                  </a:ext>
                </a:extLst>
              </p14:cNvPr>
              <p14:cNvContentPartPr/>
              <p14:nvPr/>
            </p14:nvContentPartPr>
            <p14:xfrm>
              <a:off x="6068947" y="2036835"/>
              <a:ext cx="2330640" cy="1923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834C2CE-345D-BA8D-C585-7A44E00BCE2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96947" y="1892835"/>
                <a:ext cx="2474280" cy="22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A64191F-2A4D-FBFB-0490-773444FFC01A}"/>
                  </a:ext>
                </a:extLst>
              </p14:cNvPr>
              <p14:cNvContentPartPr/>
              <p14:nvPr/>
            </p14:nvContentPartPr>
            <p14:xfrm>
              <a:off x="6120427" y="2067795"/>
              <a:ext cx="1564920" cy="1591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A64191F-2A4D-FBFB-0490-773444FFC01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48787" y="1923795"/>
                <a:ext cx="1708560" cy="18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BE8D663-20E9-A96D-6B99-AF02FD46F28E}"/>
                  </a:ext>
                </a:extLst>
              </p14:cNvPr>
              <p14:cNvContentPartPr/>
              <p14:nvPr/>
            </p14:nvContentPartPr>
            <p14:xfrm>
              <a:off x="1500187" y="2055555"/>
              <a:ext cx="1534680" cy="1334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BE8D663-20E9-A96D-6B99-AF02FD46F28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28547" y="1911915"/>
                <a:ext cx="1678320" cy="162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A1F7FE6-21D7-75F6-887E-F79F818B129B}"/>
                  </a:ext>
                </a:extLst>
              </p14:cNvPr>
              <p14:cNvContentPartPr/>
              <p14:nvPr/>
            </p14:nvContentPartPr>
            <p14:xfrm>
              <a:off x="1508467" y="3544155"/>
              <a:ext cx="1553040" cy="1137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A1F7FE6-21D7-75F6-887E-F79F818B129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36827" y="3400515"/>
                <a:ext cx="1696680" cy="14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77F98E2-2481-8BD3-B709-A492B584FF48}"/>
                  </a:ext>
                </a:extLst>
              </p14:cNvPr>
              <p14:cNvContentPartPr/>
              <p14:nvPr/>
            </p14:nvContentPartPr>
            <p14:xfrm>
              <a:off x="1783507" y="3756915"/>
              <a:ext cx="360000" cy="117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77F98E2-2481-8BD3-B709-A492B584FF4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11507" y="3612915"/>
                <a:ext cx="50364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A15F74F-F7B8-CCD2-DB11-9E5F30C84481}"/>
                  </a:ext>
                </a:extLst>
              </p14:cNvPr>
              <p14:cNvContentPartPr/>
              <p14:nvPr/>
            </p14:nvContentPartPr>
            <p14:xfrm>
              <a:off x="1487947" y="4918275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A15F74F-F7B8-CCD2-DB11-9E5F30C8448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15947" y="4774275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041BC6F-2256-69B0-A33B-D1950BB212CA}"/>
                  </a:ext>
                </a:extLst>
              </p14:cNvPr>
              <p14:cNvContentPartPr/>
              <p14:nvPr/>
            </p14:nvContentPartPr>
            <p14:xfrm>
              <a:off x="7677427" y="1695915"/>
              <a:ext cx="939600" cy="309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041BC6F-2256-69B0-A33B-D1950BB212C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605427" y="1552275"/>
                <a:ext cx="108324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76A9F53-CFEB-149D-25EA-9B8F82520ACF}"/>
                  </a:ext>
                </a:extLst>
              </p14:cNvPr>
              <p14:cNvContentPartPr/>
              <p14:nvPr/>
            </p14:nvContentPartPr>
            <p14:xfrm>
              <a:off x="8089987" y="1727955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76A9F53-CFEB-149D-25EA-9B8F82520AC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017987" y="1584315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A0CCF8D-95A1-25C3-9C75-6FD719A2C23B}"/>
                  </a:ext>
                </a:extLst>
              </p14:cNvPr>
              <p14:cNvContentPartPr/>
              <p14:nvPr/>
            </p14:nvContentPartPr>
            <p14:xfrm>
              <a:off x="8290867" y="1372275"/>
              <a:ext cx="1238400" cy="140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A0CCF8D-95A1-25C3-9C75-6FD719A2C23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219227" y="1228275"/>
                <a:ext cx="1382040" cy="3016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A2708A69-093E-9A3B-C7AC-4965613AC9AA}"/>
              </a:ext>
            </a:extLst>
          </p:cNvPr>
          <p:cNvSpPr txBox="1"/>
          <p:nvPr/>
        </p:nvSpPr>
        <p:spPr>
          <a:xfrm>
            <a:off x="7336631" y="560070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総余剰5200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0C7AF2-8BE1-6DEC-2A4C-61CDB3FB51C3}"/>
              </a:ext>
            </a:extLst>
          </p:cNvPr>
          <p:cNvSpPr txBox="1"/>
          <p:nvPr/>
        </p:nvSpPr>
        <p:spPr>
          <a:xfrm>
            <a:off x="2262598" y="560070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総余剰5000</a:t>
            </a:r>
          </a:p>
        </p:txBody>
      </p:sp>
    </p:spTree>
    <p:extLst>
      <p:ext uri="{BB962C8B-B14F-4D97-AF65-F5344CB8AC3E}">
        <p14:creationId xmlns:p14="http://schemas.microsoft.com/office/powerpoint/2010/main" val="346227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0F43C8-6A6E-C8B4-FE62-5C5273E0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輸入関税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3671E-7A87-71B8-CC29-7AE841F4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レモンの</a:t>
            </a:r>
            <a:r>
              <a:rPr lang="zh-CN" altLang="en-US" dirty="0"/>
              <a:t>輸入</a:t>
            </a:r>
            <a:r>
              <a:rPr lang="ja-JP" altLang="en-US"/>
              <a:t>には</a:t>
            </a:r>
            <a:r>
              <a:rPr lang="zh-CN" altLang="en-US" dirty="0"/>
              <a:t>今</a:t>
            </a:r>
            <a:r>
              <a:rPr lang="ja-JP" altLang="en-US"/>
              <a:t>では</a:t>
            </a:r>
            <a:r>
              <a:rPr lang="zh-CN" altLang="en-US" dirty="0"/>
              <a:t>関税</a:t>
            </a:r>
            <a:r>
              <a:rPr lang="ja-JP" altLang="en-US"/>
              <a:t>が</a:t>
            </a:r>
            <a:r>
              <a:rPr lang="zh-CN" altLang="en-US" dirty="0"/>
              <a:t>課</a:t>
            </a:r>
            <a:r>
              <a:rPr lang="ja-JP" altLang="en-US"/>
              <a:t>されていないが，</a:t>
            </a:r>
            <a:r>
              <a:rPr lang="zh-CN" altLang="en-US" dirty="0"/>
              <a:t>農産品</a:t>
            </a:r>
            <a:r>
              <a:rPr lang="ja-JP" altLang="en-US"/>
              <a:t>の</a:t>
            </a:r>
            <a:r>
              <a:rPr lang="zh-CN" altLang="en-US" dirty="0"/>
              <a:t>輸入</a:t>
            </a:r>
            <a:r>
              <a:rPr lang="ja-JP" altLang="en-US"/>
              <a:t>には</a:t>
            </a:r>
            <a:r>
              <a:rPr lang="zh-CN" altLang="en-US" dirty="0"/>
              <a:t>輸入関税</a:t>
            </a:r>
            <a:r>
              <a:rPr lang="ja-JP" altLang="en-US"/>
              <a:t>が</a:t>
            </a:r>
            <a:r>
              <a:rPr lang="zh-CN" altLang="en-US" dirty="0"/>
              <a:t>課</a:t>
            </a:r>
            <a:r>
              <a:rPr lang="ja-JP" altLang="en-US"/>
              <a:t>されていることが</a:t>
            </a:r>
            <a:r>
              <a:rPr lang="zh-CN" altLang="en-US" dirty="0"/>
              <a:t>多</a:t>
            </a:r>
            <a:r>
              <a:rPr lang="ja-JP" altLang="en-US"/>
              <a:t>い。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zh-CN" altLang="en-US" u="sng" dirty="0"/>
              <a:t>従価関税 </a:t>
            </a:r>
            <a:r>
              <a:rPr lang="en-US" altLang="zh-CN" u="sng" dirty="0"/>
              <a:t>(</a:t>
            </a:r>
            <a:r>
              <a:rPr lang="en-US" altLang="ja-JP" u="sng" dirty="0"/>
              <a:t>ad valorem tariff)</a:t>
            </a:r>
          </a:p>
          <a:p>
            <a:r>
              <a:rPr lang="zh-CN" altLang="en-US" dirty="0"/>
              <a:t>価格</a:t>
            </a:r>
            <a:r>
              <a:rPr lang="ja-JP" altLang="en-US"/>
              <a:t>に</a:t>
            </a:r>
            <a:r>
              <a:rPr lang="zh-CN" altLang="en-US" dirty="0"/>
              <a:t>関税</a:t>
            </a:r>
            <a:r>
              <a:rPr lang="ja-JP" altLang="en-US"/>
              <a:t>が</a:t>
            </a:r>
            <a:r>
              <a:rPr lang="zh-CN" altLang="en-US" dirty="0"/>
              <a:t>課</a:t>
            </a:r>
            <a:r>
              <a:rPr lang="ja-JP" altLang="en-US"/>
              <a:t>される。</a:t>
            </a:r>
            <a:endParaRPr lang="en-US" altLang="ja-JP" dirty="0"/>
          </a:p>
          <a:p>
            <a:r>
              <a:rPr lang="zh-CN" altLang="en-US" dirty="0"/>
              <a:t>例</a:t>
            </a:r>
            <a:r>
              <a:rPr lang="ja-JP" altLang="en-US"/>
              <a:t>えば，</a:t>
            </a:r>
            <a:r>
              <a:rPr lang="zh-CN" altLang="en-US" dirty="0"/>
              <a:t>日本</a:t>
            </a:r>
            <a:r>
              <a:rPr lang="ja-JP" altLang="en-US"/>
              <a:t>は</a:t>
            </a:r>
            <a:r>
              <a:rPr lang="zh-CN" altLang="en-US" dirty="0"/>
              <a:t>牛肉</a:t>
            </a:r>
            <a:r>
              <a:rPr lang="ja-JP" altLang="en-US"/>
              <a:t>の</a:t>
            </a:r>
            <a:r>
              <a:rPr lang="zh-CN" altLang="en-US" dirty="0"/>
              <a:t>輸入</a:t>
            </a:r>
            <a:r>
              <a:rPr lang="ja-JP" altLang="en-US"/>
              <a:t>に</a:t>
            </a:r>
            <a:r>
              <a:rPr lang="en-US" altLang="ja-JP" dirty="0"/>
              <a:t>38.5%</a:t>
            </a:r>
            <a:r>
              <a:rPr lang="ja-JP" altLang="en-US"/>
              <a:t>の</a:t>
            </a:r>
            <a:r>
              <a:rPr lang="zh-CN" altLang="en-US" dirty="0"/>
              <a:t>従価関税</a:t>
            </a:r>
            <a:r>
              <a:rPr lang="ja-JP" altLang="en-US"/>
              <a:t>を</a:t>
            </a:r>
            <a:r>
              <a:rPr lang="zh-CN" altLang="en-US" dirty="0"/>
              <a:t>課</a:t>
            </a:r>
            <a:r>
              <a:rPr lang="ja-JP" altLang="en-US"/>
              <a:t>している（</a:t>
            </a:r>
            <a:r>
              <a:rPr lang="zh-CN" altLang="en-US" dirty="0"/>
              <a:t>椋，</a:t>
            </a:r>
            <a:r>
              <a:rPr lang="en-US" altLang="zh-CN" dirty="0"/>
              <a:t>2020</a:t>
            </a:r>
            <a:r>
              <a:rPr lang="zh-CN" altLang="en-US" dirty="0"/>
              <a:t>）。</a:t>
            </a:r>
            <a:r>
              <a:rPr lang="ja-JP" altLang="en-US"/>
              <a:t>そのため，</a:t>
            </a:r>
            <a:r>
              <a:rPr lang="en-US" altLang="ja-JP" dirty="0"/>
              <a:t>1,000</a:t>
            </a:r>
            <a:r>
              <a:rPr lang="zh-CN" altLang="en-US" dirty="0"/>
              <a:t>円</a:t>
            </a:r>
            <a:r>
              <a:rPr lang="ja-JP" altLang="en-US"/>
              <a:t>の</a:t>
            </a:r>
            <a:r>
              <a:rPr lang="zh-CN" altLang="en-US" dirty="0"/>
              <a:t>牛肉</a:t>
            </a:r>
            <a:r>
              <a:rPr lang="ja-JP" altLang="en-US"/>
              <a:t>に</a:t>
            </a:r>
            <a:r>
              <a:rPr lang="en-US" altLang="ja-JP" dirty="0"/>
              <a:t>385</a:t>
            </a:r>
            <a:r>
              <a:rPr lang="zh-CN" altLang="en-US" dirty="0"/>
              <a:t>円</a:t>
            </a:r>
            <a:r>
              <a:rPr lang="ja-JP" altLang="en-US"/>
              <a:t>の</a:t>
            </a:r>
            <a:r>
              <a:rPr lang="zh-CN" altLang="en-US" dirty="0"/>
              <a:t>関税</a:t>
            </a:r>
            <a:r>
              <a:rPr lang="ja-JP" altLang="en-US"/>
              <a:t>が</a:t>
            </a:r>
            <a:r>
              <a:rPr lang="zh-CN" altLang="en-US" dirty="0"/>
              <a:t>課</a:t>
            </a:r>
            <a:r>
              <a:rPr lang="ja-JP" altLang="en-US"/>
              <a:t>される。</a:t>
            </a:r>
            <a:endParaRPr lang="en-US" altLang="ja-JP" dirty="0"/>
          </a:p>
          <a:p>
            <a:r>
              <a:rPr lang="zh-CN" altLang="en-US" dirty="0"/>
              <a:t>従価関税</a:t>
            </a:r>
            <a:r>
              <a:rPr lang="ja-JP" altLang="en-US"/>
              <a:t>は </a:t>
            </a:r>
            <a:r>
              <a:rPr lang="zh-CN" altLang="en-US" dirty="0"/>
              <a:t>消費税</a:t>
            </a:r>
            <a:r>
              <a:rPr lang="ja-JP" altLang="en-US"/>
              <a:t>と</a:t>
            </a:r>
            <a:r>
              <a:rPr lang="zh-CN" altLang="en-US" dirty="0"/>
              <a:t>同</a:t>
            </a:r>
            <a:r>
              <a:rPr lang="ja-JP" altLang="en-US"/>
              <a:t>じ</a:t>
            </a:r>
            <a:r>
              <a:rPr lang="zh-CN" altLang="en-US" dirty="0"/>
              <a:t>方式</a:t>
            </a:r>
            <a:r>
              <a:rPr lang="ja-JP" altLang="en-US"/>
              <a:t>であると</a:t>
            </a:r>
            <a:r>
              <a:rPr lang="zh-CN" altLang="en-US" dirty="0"/>
              <a:t>言</a:t>
            </a:r>
            <a:r>
              <a:rPr lang="ja-JP" altLang="en-US"/>
              <a:t>える。</a:t>
            </a:r>
            <a:endParaRPr lang="en-US" altLang="ja-JP" dirty="0"/>
          </a:p>
          <a:p>
            <a:endParaRPr lang="en-US" altLang="zh-C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1E9EB0-A670-3DD5-9297-7FFB057A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22</a:t>
            </a:fld>
            <a:endParaRPr lang="en-JP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B7B921-1C64-AA45-4BE7-61F8CB825ABF}"/>
                  </a:ext>
                </a:extLst>
              </p14:cNvPr>
              <p14:cNvContentPartPr/>
              <p14:nvPr/>
            </p14:nvContentPartPr>
            <p14:xfrm>
              <a:off x="928755" y="3391515"/>
              <a:ext cx="1417680" cy="187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B7B921-1C64-AA45-4BE7-61F8CB825A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115" y="3247875"/>
                <a:ext cx="156132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8251CD1-A243-D1FE-076D-73B43A19E2B9}"/>
                  </a:ext>
                </a:extLst>
              </p14:cNvPr>
              <p14:cNvContentPartPr/>
              <p14:nvPr/>
            </p14:nvContentPartPr>
            <p14:xfrm>
              <a:off x="5644395" y="4465755"/>
              <a:ext cx="2504520" cy="135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8251CD1-A243-D1FE-076D-73B43A19E2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72395" y="4321755"/>
                <a:ext cx="264816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E378E0D-A8E6-2FA1-D0ED-ED6B5DD64177}"/>
                  </a:ext>
                </a:extLst>
              </p14:cNvPr>
              <p14:cNvContentPartPr/>
              <p14:nvPr/>
            </p14:nvContentPartPr>
            <p14:xfrm>
              <a:off x="3962475" y="4898115"/>
              <a:ext cx="3253680" cy="52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E378E0D-A8E6-2FA1-D0ED-ED6B5DD641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90835" y="4754115"/>
                <a:ext cx="3397320" cy="34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0457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0F43C8-6A6E-C8B4-FE62-5C5273E0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従量関税</a:t>
            </a:r>
            <a:endParaRPr lang="en-JP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3671E-7A87-71B8-CC29-7AE841F4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u="sng" dirty="0"/>
              <a:t>従量関税 </a:t>
            </a:r>
            <a:r>
              <a:rPr lang="en-US" altLang="zh-CN" u="sng" dirty="0"/>
              <a:t>(</a:t>
            </a:r>
            <a:r>
              <a:rPr lang="en-US" altLang="ja-JP" u="sng" dirty="0"/>
              <a:t>specific tariff)</a:t>
            </a:r>
          </a:p>
          <a:p>
            <a:pPr marL="0" indent="0">
              <a:buNone/>
            </a:pPr>
            <a:endParaRPr lang="en-US" altLang="zh-CN" u="sng" dirty="0"/>
          </a:p>
          <a:p>
            <a:r>
              <a:rPr lang="zh-CN" altLang="en-US" dirty="0"/>
              <a:t>従量関税 </a:t>
            </a:r>
            <a:r>
              <a:rPr lang="en-US" altLang="zh-CN" dirty="0"/>
              <a:t>(</a:t>
            </a:r>
            <a:r>
              <a:rPr lang="en-US" altLang="ja-JP" dirty="0"/>
              <a:t>specific tariff) </a:t>
            </a:r>
            <a:r>
              <a:rPr lang="ja-JP" altLang="en-US"/>
              <a:t>は</a:t>
            </a:r>
            <a:r>
              <a:rPr lang="zh-CN" altLang="en-US" dirty="0"/>
              <a:t>輸入数量</a:t>
            </a:r>
            <a:r>
              <a:rPr lang="ja-JP" altLang="en-US"/>
              <a:t>に</a:t>
            </a:r>
            <a:r>
              <a:rPr lang="zh-CN" altLang="en-US" dirty="0"/>
              <a:t>応</a:t>
            </a:r>
            <a:r>
              <a:rPr lang="ja-JP" altLang="en-US"/>
              <a:t>じて</a:t>
            </a:r>
            <a:r>
              <a:rPr lang="zh-CN" altLang="en-US" dirty="0"/>
              <a:t>関税</a:t>
            </a:r>
            <a:r>
              <a:rPr lang="ja-JP" altLang="en-US"/>
              <a:t>を</a:t>
            </a:r>
            <a:r>
              <a:rPr lang="zh-CN" altLang="en-US" dirty="0"/>
              <a:t>課</a:t>
            </a:r>
            <a:r>
              <a:rPr lang="ja-JP" altLang="en-US"/>
              <a:t>す。</a:t>
            </a:r>
            <a:endParaRPr lang="en-US" altLang="ja-JP" dirty="0"/>
          </a:p>
          <a:p>
            <a:r>
              <a:rPr lang="zh-CN" altLang="en-US" dirty="0"/>
              <a:t>従量関税</a:t>
            </a:r>
            <a:r>
              <a:rPr lang="ja-JP" altLang="en-US"/>
              <a:t>の</a:t>
            </a:r>
            <a:r>
              <a:rPr lang="zh-CN" altLang="en-US" dirty="0"/>
              <a:t>場合，</a:t>
            </a:r>
            <a:r>
              <a:rPr lang="en-US" altLang="zh-CN" dirty="0"/>
              <a:t>1</a:t>
            </a:r>
            <a:r>
              <a:rPr lang="zh-CN" altLang="en-US" dirty="0"/>
              <a:t>個</a:t>
            </a:r>
            <a:r>
              <a:rPr lang="ja-JP" altLang="en-US"/>
              <a:t>あたり</a:t>
            </a:r>
            <a:r>
              <a:rPr lang="en-US" altLang="ja-JP" dirty="0"/>
              <a:t>100</a:t>
            </a:r>
            <a:r>
              <a:rPr lang="zh-CN" altLang="en-US" dirty="0"/>
              <a:t>円 </a:t>
            </a:r>
            <a:r>
              <a:rPr lang="ja-JP" altLang="en-US"/>
              <a:t>や</a:t>
            </a:r>
            <a:r>
              <a:rPr lang="en-US" altLang="ja-JP" dirty="0"/>
              <a:t>1</a:t>
            </a:r>
            <a:r>
              <a:rPr lang="ja-JP" altLang="en-US"/>
              <a:t>トン</a:t>
            </a:r>
            <a:r>
              <a:rPr lang="zh-CN" altLang="en-US" dirty="0"/>
              <a:t>当</a:t>
            </a:r>
            <a:r>
              <a:rPr lang="ja-JP" altLang="en-US"/>
              <a:t>たり</a:t>
            </a:r>
            <a:r>
              <a:rPr lang="en-US" altLang="ja-JP" dirty="0"/>
              <a:t>100</a:t>
            </a:r>
            <a:r>
              <a:rPr lang="zh-CN" altLang="en-US" dirty="0"/>
              <a:t>円</a:t>
            </a:r>
            <a:r>
              <a:rPr lang="ja-JP" altLang="en-US"/>
              <a:t>といった</a:t>
            </a:r>
            <a:r>
              <a:rPr lang="zh-CN" altLang="en-US" dirty="0"/>
              <a:t>形</a:t>
            </a:r>
            <a:r>
              <a:rPr lang="ja-JP" altLang="en-US"/>
              <a:t>で</a:t>
            </a:r>
            <a:r>
              <a:rPr lang="zh-CN" altLang="en-US" dirty="0"/>
              <a:t>関税</a:t>
            </a:r>
            <a:r>
              <a:rPr lang="ja-JP" altLang="en-US"/>
              <a:t>が</a:t>
            </a:r>
            <a:r>
              <a:rPr lang="zh-CN" altLang="en-US" dirty="0"/>
              <a:t>課</a:t>
            </a:r>
            <a:r>
              <a:rPr lang="ja-JP" altLang="en-US"/>
              <a:t>される。</a:t>
            </a:r>
            <a:endParaRPr lang="en-US" altLang="ja-JP" dirty="0"/>
          </a:p>
          <a:p>
            <a:r>
              <a:rPr lang="zh-CN" altLang="en-US" dirty="0"/>
              <a:t>例</a:t>
            </a:r>
            <a:r>
              <a:rPr lang="ja-JP" altLang="en-US"/>
              <a:t>えば，</a:t>
            </a:r>
            <a:r>
              <a:rPr lang="zh-CN" altLang="en-US" dirty="0"/>
              <a:t>日本</a:t>
            </a:r>
            <a:r>
              <a:rPr lang="ja-JP" altLang="en-US"/>
              <a:t>は</a:t>
            </a:r>
            <a:r>
              <a:rPr lang="zh-CN" altLang="en-US" dirty="0"/>
              <a:t>米</a:t>
            </a:r>
            <a:r>
              <a:rPr lang="ja-JP" altLang="en-US"/>
              <a:t>の</a:t>
            </a:r>
            <a:r>
              <a:rPr lang="zh-CN" altLang="en-US" dirty="0"/>
              <a:t>輸入</a:t>
            </a:r>
            <a:r>
              <a:rPr lang="ja-JP" altLang="en-US"/>
              <a:t>に１キロあたり</a:t>
            </a:r>
            <a:r>
              <a:rPr lang="en-US" altLang="ja-JP" dirty="0"/>
              <a:t>402</a:t>
            </a:r>
            <a:r>
              <a:rPr lang="zh-CN" altLang="en-US" dirty="0"/>
              <a:t>円</a:t>
            </a:r>
            <a:r>
              <a:rPr lang="ja-JP" altLang="en-US"/>
              <a:t>の</a:t>
            </a:r>
            <a:r>
              <a:rPr lang="zh-CN" altLang="en-US" dirty="0"/>
              <a:t>従量関税</a:t>
            </a:r>
            <a:r>
              <a:rPr lang="ja-JP" altLang="en-US"/>
              <a:t>を</a:t>
            </a:r>
            <a:r>
              <a:rPr lang="zh-CN" altLang="en-US" dirty="0"/>
              <a:t>課</a:t>
            </a:r>
            <a:r>
              <a:rPr lang="ja-JP" altLang="en-US"/>
              <a:t>している。</a:t>
            </a:r>
            <a:endParaRPr lang="en-US" altLang="ja-JP" b="1" dirty="0"/>
          </a:p>
          <a:p>
            <a:r>
              <a:rPr lang="zh-CN" altLang="en-US" dirty="0"/>
              <a:t>以下</a:t>
            </a:r>
            <a:r>
              <a:rPr lang="ja-JP" altLang="en-US"/>
              <a:t>では</a:t>
            </a:r>
            <a:r>
              <a:rPr lang="zh-CN" altLang="en-US" dirty="0"/>
              <a:t>計算</a:t>
            </a:r>
            <a:r>
              <a:rPr lang="ja-JP" altLang="en-US"/>
              <a:t>が</a:t>
            </a:r>
            <a:r>
              <a:rPr lang="zh-CN" altLang="en-US" dirty="0"/>
              <a:t>簡単</a:t>
            </a:r>
            <a:r>
              <a:rPr lang="ja-JP" altLang="en-US"/>
              <a:t>な</a:t>
            </a:r>
            <a:r>
              <a:rPr lang="zh-CN" altLang="en-US" dirty="0"/>
              <a:t>従量関税</a:t>
            </a:r>
            <a:r>
              <a:rPr lang="ja-JP" altLang="en-US"/>
              <a:t>を</a:t>
            </a:r>
            <a:r>
              <a:rPr lang="zh-CN" altLang="en-US" dirty="0"/>
              <a:t>用</a:t>
            </a:r>
            <a:r>
              <a:rPr lang="ja-JP" altLang="en-US"/>
              <a:t>いて</a:t>
            </a:r>
            <a:r>
              <a:rPr lang="zh-CN" altLang="en-US" dirty="0"/>
              <a:t>説明</a:t>
            </a:r>
            <a:r>
              <a:rPr lang="ja-JP" altLang="en-US"/>
              <a:t>を</a:t>
            </a:r>
            <a:r>
              <a:rPr lang="zh-CN" altLang="en-US" dirty="0"/>
              <a:t>行</a:t>
            </a:r>
            <a:r>
              <a:rPr lang="ja-JP" altLang="en-US"/>
              <a:t>っていく。</a:t>
            </a:r>
            <a:endParaRPr lang="en-US" altLang="ja-JP" dirty="0"/>
          </a:p>
          <a:p>
            <a:endParaRPr lang="en-US" altLang="zh-C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1E9EB0-A670-3DD5-9297-7FFB057A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23</a:t>
            </a:fld>
            <a:endParaRPr lang="en-JP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E00E94F-2EE2-84A7-ACB1-BD5E760F4089}"/>
                  </a:ext>
                </a:extLst>
              </p14:cNvPr>
              <p14:cNvContentPartPr/>
              <p14:nvPr/>
            </p14:nvContentPartPr>
            <p14:xfrm>
              <a:off x="1010115" y="2000115"/>
              <a:ext cx="3629520" cy="56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E00E94F-2EE2-84A7-ACB1-BD5E760F40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8115" y="1856115"/>
                <a:ext cx="377316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4A38EA7-13F1-A9B8-BBB9-FAD110DB73F4}"/>
                  </a:ext>
                </a:extLst>
              </p14:cNvPr>
              <p14:cNvContentPartPr/>
              <p14:nvPr/>
            </p14:nvContentPartPr>
            <p14:xfrm>
              <a:off x="6018435" y="3122235"/>
              <a:ext cx="69552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4A38EA7-13F1-A9B8-BBB9-FAD110DB73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46435" y="2978235"/>
                <a:ext cx="8391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DAD77C7-D571-C49C-BBBD-734C685D35EB}"/>
                  </a:ext>
                </a:extLst>
              </p14:cNvPr>
              <p14:cNvContentPartPr/>
              <p14:nvPr/>
            </p14:nvContentPartPr>
            <p14:xfrm>
              <a:off x="3940875" y="3594915"/>
              <a:ext cx="2263680" cy="91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DAD77C7-D571-C49C-BBBD-734C685D35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69235" y="3450915"/>
                <a:ext cx="240732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1D18725-6342-21B3-BE7C-19D50EFB48EE}"/>
                  </a:ext>
                </a:extLst>
              </p14:cNvPr>
              <p14:cNvContentPartPr/>
              <p14:nvPr/>
            </p14:nvContentPartPr>
            <p14:xfrm>
              <a:off x="6807555" y="3596715"/>
              <a:ext cx="2433960" cy="14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1D18725-6342-21B3-BE7C-19D50EFB48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35555" y="3453075"/>
                <a:ext cx="257760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A907086-9F85-A12E-FB0A-7468C40FD4FD}"/>
                  </a:ext>
                </a:extLst>
              </p14:cNvPr>
              <p14:cNvContentPartPr/>
              <p14:nvPr/>
            </p14:nvContentPartPr>
            <p14:xfrm>
              <a:off x="5368995" y="4453155"/>
              <a:ext cx="2469960" cy="135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A907086-9F85-A12E-FB0A-7468C40FD4F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96995" y="4309155"/>
                <a:ext cx="2613600" cy="42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1473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6EDE65-15B1-DB92-3434-F77A957F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24</a:t>
            </a:fld>
            <a:endParaRPr lang="en-JP"/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5E76831-74E5-7FAA-E0CE-9E8DE59D9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4" y="0"/>
            <a:ext cx="617346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88328C-B6BC-0EE4-FE06-686A4A68E41F}"/>
              </a:ext>
            </a:extLst>
          </p:cNvPr>
          <p:cNvSpPr txBox="1"/>
          <p:nvPr/>
        </p:nvSpPr>
        <p:spPr>
          <a:xfrm>
            <a:off x="6510972" y="2333146"/>
            <a:ext cx="55476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表</a:t>
            </a:r>
            <a:r>
              <a:rPr lang="en-US" altLang="zh-CN" dirty="0">
                <a:latin typeface="MS PGothic" panose="020B0600070205080204" pitchFamily="34" charset="-128"/>
                <a:ea typeface="MS PGothic" panose="020B0600070205080204" pitchFamily="34" charset="-128"/>
              </a:rPr>
              <a:t>8-1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は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日本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関税率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を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示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したもの。</a:t>
            </a:r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輸送用機械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平均関税率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がゼロであるなど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工業品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平均関税率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が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低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いのに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対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して，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乳製品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関税率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が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100%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を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越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えるなど，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農産物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平均関税率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は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高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い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傾向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にある。</a:t>
            </a:r>
            <a:endParaRPr lang="en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1393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B6EB-538D-2A28-461E-2DDFAADD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輸入関税の効果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5B2AB-15C1-77E6-6169-CDADC191D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[</a:t>
            </a:r>
            <a:r>
              <a:rPr lang="ja-JP" altLang="en-US"/>
              <a:t>仮定</a:t>
            </a:r>
            <a:r>
              <a:rPr lang="en-US" altLang="ja-JP" dirty="0"/>
              <a:t>] </a:t>
            </a:r>
            <a:r>
              <a:rPr lang="ja-JP" altLang="en-US"/>
              <a:t>レモン</a:t>
            </a:r>
            <a:r>
              <a:rPr lang="en-US" altLang="ja-JP" dirty="0"/>
              <a:t>1</a:t>
            </a:r>
            <a:r>
              <a:rPr lang="zh-CN" altLang="en-US" dirty="0"/>
              <a:t>個</a:t>
            </a:r>
            <a:r>
              <a:rPr lang="ja-JP" altLang="en-US"/>
              <a:t>あたり</a:t>
            </a:r>
            <a:r>
              <a:rPr lang="en-US" altLang="ja-JP" dirty="0"/>
              <a:t>10</a:t>
            </a:r>
            <a:r>
              <a:rPr lang="zh-CN" altLang="en-US" dirty="0"/>
              <a:t>円</a:t>
            </a:r>
            <a:r>
              <a:rPr lang="ja-JP" altLang="en-US"/>
              <a:t>の</a:t>
            </a:r>
            <a:r>
              <a:rPr lang="zh-CN" altLang="en-US" dirty="0"/>
              <a:t>輸入関税</a:t>
            </a:r>
            <a:r>
              <a:rPr lang="ja-JP" altLang="en-US"/>
              <a:t>が</a:t>
            </a:r>
            <a:r>
              <a:rPr lang="zh-CN" altLang="en-US" dirty="0"/>
              <a:t>課</a:t>
            </a:r>
            <a:r>
              <a:rPr lang="ja-JP" altLang="en-US"/>
              <a:t>される。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→レモンの</a:t>
            </a:r>
            <a:r>
              <a:rPr lang="zh-CN" altLang="en-US" dirty="0"/>
              <a:t>価格</a:t>
            </a:r>
            <a:r>
              <a:rPr lang="ja-JP" altLang="en-US"/>
              <a:t>が</a:t>
            </a:r>
            <a:r>
              <a:rPr lang="en-US" altLang="ja-JP" dirty="0"/>
              <a:t>80</a:t>
            </a:r>
            <a:r>
              <a:rPr lang="zh-CN" altLang="en-US" dirty="0"/>
              <a:t>円</a:t>
            </a:r>
            <a:r>
              <a:rPr lang="ja-JP" altLang="en-US"/>
              <a:t>から</a:t>
            </a:r>
            <a:r>
              <a:rPr lang="en-US" altLang="ja-JP" dirty="0"/>
              <a:t>90</a:t>
            </a:r>
            <a:r>
              <a:rPr lang="zh-CN" altLang="en-US" dirty="0"/>
              <a:t>円</a:t>
            </a:r>
            <a:r>
              <a:rPr lang="ja-JP" altLang="en-US"/>
              <a:t>へ</a:t>
            </a:r>
            <a:r>
              <a:rPr lang="zh-CN" altLang="en-US" dirty="0"/>
              <a:t>上昇</a:t>
            </a:r>
            <a:r>
              <a:rPr lang="ja-JP" altLang="en-US"/>
              <a:t>。</a:t>
            </a:r>
            <a:endParaRPr lang="en-US" altLang="ja-JP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1B3F5-1B7B-A064-74D8-0C090F1D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25</a:t>
            </a:fld>
            <a:endParaRPr lang="en-JP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2C3C310-F47A-9F63-350C-291A8EC7AA82}"/>
                  </a:ext>
                </a:extLst>
              </p14:cNvPr>
              <p14:cNvContentPartPr/>
              <p14:nvPr/>
            </p14:nvContentPartPr>
            <p14:xfrm>
              <a:off x="2027835" y="2090835"/>
              <a:ext cx="4753440" cy="133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2C3C310-F47A-9F63-350C-291A8EC7AA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6195" y="1947195"/>
                <a:ext cx="489708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97EF091-0281-ED09-4894-271FBB65C579}"/>
                  </a:ext>
                </a:extLst>
              </p14:cNvPr>
              <p14:cNvContentPartPr/>
              <p14:nvPr/>
            </p14:nvContentPartPr>
            <p14:xfrm>
              <a:off x="3765195" y="3116115"/>
              <a:ext cx="468360" cy="72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97EF091-0281-ED09-4894-271FBB65C5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93195" y="2972475"/>
                <a:ext cx="612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8D1F5A5-06FD-A355-3598-BE2284C2964B}"/>
                  </a:ext>
                </a:extLst>
              </p14:cNvPr>
              <p14:cNvContentPartPr/>
              <p14:nvPr/>
            </p14:nvContentPartPr>
            <p14:xfrm>
              <a:off x="4990635" y="3121515"/>
              <a:ext cx="744120" cy="32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8D1F5A5-06FD-A355-3598-BE2284C296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18635" y="2977875"/>
                <a:ext cx="887760" cy="3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013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73EC1F-0A49-B990-2049-30A3B570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26</a:t>
            </a:fld>
            <a:endParaRPr lang="en-JP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8DBB23B-27B5-4B09-47C1-08FB36E7C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31" y="359228"/>
            <a:ext cx="8599676" cy="6139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1C0383-DEF9-E13B-100C-123821DDF041}"/>
              </a:ext>
            </a:extLst>
          </p:cNvPr>
          <p:cNvSpPr txBox="1"/>
          <p:nvPr/>
        </p:nvSpPr>
        <p:spPr>
          <a:xfrm>
            <a:off x="6934813" y="2090171"/>
            <a:ext cx="497681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価格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上昇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伴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い，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消費者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は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購入量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を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60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から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55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減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らす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altLang="zh-CN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生産者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は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生産量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を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40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から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45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増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やす。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altLang="zh-CN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国内需要量</a:t>
            </a:r>
            <a:r>
              <a:rPr lang="en-US" altLang="zh-CN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55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から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国内供給量</a:t>
            </a:r>
            <a:r>
              <a:rPr lang="en-US" altLang="zh-CN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45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を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引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いた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差額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10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が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輸入量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となる。</a:t>
            </a:r>
            <a:endParaRPr lang="en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3C8EE7E-EC9B-9EA4-0872-EAED6D5DE7D5}"/>
                  </a:ext>
                </a:extLst>
              </p14:cNvPr>
              <p14:cNvContentPartPr/>
              <p14:nvPr/>
            </p14:nvContentPartPr>
            <p14:xfrm>
              <a:off x="1891755" y="3671235"/>
              <a:ext cx="116280" cy="18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3C8EE7E-EC9B-9EA4-0872-EAED6D5DE7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9755" y="3527595"/>
                <a:ext cx="259920" cy="306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F9C0D98-2FAE-A14D-AA80-119AE97EC320}"/>
              </a:ext>
            </a:extLst>
          </p:cNvPr>
          <p:cNvSpPr txBox="1"/>
          <p:nvPr/>
        </p:nvSpPr>
        <p:spPr>
          <a:xfrm>
            <a:off x="217534" y="347514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輸入関税</a:t>
            </a:r>
          </a:p>
          <a:p>
            <a:r>
              <a:rPr lang="en-JP" dirty="0"/>
              <a:t>10円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8A7562-93C3-97AB-6421-6AF85571F936}"/>
              </a:ext>
            </a:extLst>
          </p:cNvPr>
          <p:cNvGrpSpPr/>
          <p:nvPr/>
        </p:nvGrpSpPr>
        <p:grpSpPr>
          <a:xfrm>
            <a:off x="1414035" y="3461355"/>
            <a:ext cx="2680582" cy="598680"/>
            <a:chOff x="1414035" y="3461355"/>
            <a:chExt cx="2680582" cy="59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0F48A89-D7F1-CD17-0C88-21071A16B02A}"/>
                    </a:ext>
                  </a:extLst>
                </p14:cNvPr>
                <p14:cNvContentPartPr/>
                <p14:nvPr/>
              </p14:nvContentPartPr>
              <p14:xfrm>
                <a:off x="1414035" y="3642795"/>
                <a:ext cx="281880" cy="417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0F48A89-D7F1-CD17-0C88-21071A16B02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78035" y="3606795"/>
                  <a:ext cx="35352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09805AF-CD3D-B551-4A53-E0C61F6874EA}"/>
                    </a:ext>
                  </a:extLst>
                </p14:cNvPr>
                <p14:cNvContentPartPr/>
                <p14:nvPr/>
              </p14:nvContentPartPr>
              <p14:xfrm>
                <a:off x="1517355" y="3461355"/>
                <a:ext cx="214920" cy="336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09805AF-CD3D-B551-4A53-E0C61F6874E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81715" y="3425715"/>
                  <a:ext cx="28656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6AA28CC-7F88-6627-5F62-5EC0BFD82316}"/>
                    </a:ext>
                  </a:extLst>
                </p14:cNvPr>
                <p14:cNvContentPartPr/>
                <p14:nvPr/>
              </p14:nvContentPartPr>
              <p14:xfrm>
                <a:off x="2148457" y="3723795"/>
                <a:ext cx="1946160" cy="200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6AA28CC-7F88-6627-5F62-5EC0BFD8231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12817" y="3687795"/>
                  <a:ext cx="2017800" cy="272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7383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73EC1F-0A49-B990-2049-30A3B570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27</a:t>
            </a:fld>
            <a:endParaRPr lang="en-JP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8DBB23B-27B5-4B09-47C1-08FB36E7C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81" y="382897"/>
            <a:ext cx="8599676" cy="6139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47CE44-458A-CB22-787F-3B446EE01D49}"/>
              </a:ext>
            </a:extLst>
          </p:cNvPr>
          <p:cNvSpPr txBox="1"/>
          <p:nvPr/>
        </p:nvSpPr>
        <p:spPr>
          <a:xfrm>
            <a:off x="7346165" y="1419651"/>
            <a:ext cx="467951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関税がなかった時に比べて</a:t>
            </a:r>
            <a:r>
              <a:rPr lang="ja-JP" altLang="en-US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，</a:t>
            </a:r>
            <a:endParaRPr lang="en-US" altLang="ja-JP" sz="24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消費者余剰は減少</a:t>
            </a:r>
            <a:endParaRPr lang="en-US" altLang="ja-JP" sz="24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生産者余剰は増加</a:t>
            </a:r>
            <a:endParaRPr lang="en-US" altLang="ja-JP" sz="24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関税収入</a:t>
            </a:r>
            <a:r>
              <a:rPr lang="ja-JP" altLang="en-US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（斜線部分）</a:t>
            </a:r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が生じる。</a:t>
            </a:r>
            <a:endParaRPr lang="en-US" altLang="ja-JP" sz="24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輸入関税が</a:t>
            </a:r>
            <a:r>
              <a:rPr 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1</a:t>
            </a:r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個当たり</a:t>
            </a:r>
            <a:r>
              <a:rPr 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10</a:t>
            </a:r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円 </a:t>
            </a:r>
            <a:r>
              <a:rPr lang="ja-JP" altLang="en-US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な</a:t>
            </a:r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ので</a:t>
            </a:r>
            <a:r>
              <a:rPr lang="ja-JP" altLang="en-US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，</a:t>
            </a:r>
            <a:endParaRPr lang="en-US" altLang="ja-JP" sz="24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関税収入は</a:t>
            </a:r>
            <a:endParaRPr lang="en-US" altLang="ja-JP" sz="24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10</a:t>
            </a:r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円</a:t>
            </a:r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pple Color Emoji" pitchFamily="2" charset="0"/>
              </a:rPr>
              <a:t>×</a:t>
            </a:r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輸入量</a:t>
            </a:r>
            <a:r>
              <a:rPr 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10</a:t>
            </a:r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個</a:t>
            </a:r>
            <a:r>
              <a:rPr 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=100</a:t>
            </a:r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円</a:t>
            </a:r>
            <a:r>
              <a:rPr lang="ja-JP" altLang="en-US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。</a:t>
            </a:r>
            <a:endParaRPr lang="en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9BC86E-3F0C-B5F0-D8AF-0A82AD3AE694}"/>
              </a:ext>
            </a:extLst>
          </p:cNvPr>
          <p:cNvGrpSpPr/>
          <p:nvPr/>
        </p:nvGrpSpPr>
        <p:grpSpPr>
          <a:xfrm>
            <a:off x="2129377" y="1662435"/>
            <a:ext cx="2346840" cy="2082240"/>
            <a:chOff x="2129377" y="1662435"/>
            <a:chExt cx="2346840" cy="208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F31B9D3-EC06-346B-A055-95CE855AB8C9}"/>
                    </a:ext>
                  </a:extLst>
                </p14:cNvPr>
                <p14:cNvContentPartPr/>
                <p14:nvPr/>
              </p14:nvContentPartPr>
              <p14:xfrm>
                <a:off x="2129377" y="2384235"/>
                <a:ext cx="2346840" cy="1360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F31B9D3-EC06-346B-A055-95CE855AB8C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93377" y="2348595"/>
                  <a:ext cx="2418480" cy="14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883DCAA-E6DF-AA3E-A2E2-46278A55ADFB}"/>
                    </a:ext>
                  </a:extLst>
                </p14:cNvPr>
                <p14:cNvContentPartPr/>
                <p14:nvPr/>
              </p14:nvContentPartPr>
              <p14:xfrm>
                <a:off x="2201017" y="1691235"/>
                <a:ext cx="836640" cy="858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883DCAA-E6DF-AA3E-A2E2-46278A55ADF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65017" y="1655595"/>
                  <a:ext cx="90828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0FF53B8-3E40-E69E-190D-910C8DBCF511}"/>
                    </a:ext>
                  </a:extLst>
                </p14:cNvPr>
                <p14:cNvContentPartPr/>
                <p14:nvPr/>
              </p14:nvContentPartPr>
              <p14:xfrm>
                <a:off x="2164297" y="1662435"/>
                <a:ext cx="45000" cy="2060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0FF53B8-3E40-E69E-190D-910C8DBCF51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28657" y="1626795"/>
                  <a:ext cx="116640" cy="213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5BCF8C5-ACBA-375F-E4E8-0EAB5F347158}"/>
                  </a:ext>
                </a:extLst>
              </p14:cNvPr>
              <p14:cNvContentPartPr/>
              <p14:nvPr/>
            </p14:nvContentPartPr>
            <p14:xfrm>
              <a:off x="4062577" y="1924155"/>
              <a:ext cx="1268280" cy="723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5BCF8C5-ACBA-375F-E4E8-0EAB5F34715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26937" y="1888155"/>
                <a:ext cx="1339920" cy="79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8315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73EC1F-0A49-B990-2049-30A3B570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28</a:t>
            </a:fld>
            <a:endParaRPr lang="en-JP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8DBB23B-27B5-4B09-47C1-08FB36E7C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65" y="382897"/>
            <a:ext cx="8599676" cy="6139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47CE44-458A-CB22-787F-3B446EE01D49}"/>
              </a:ext>
            </a:extLst>
          </p:cNvPr>
          <p:cNvSpPr txBox="1"/>
          <p:nvPr/>
        </p:nvSpPr>
        <p:spPr>
          <a:xfrm>
            <a:off x="7038606" y="1260876"/>
            <a:ext cx="515339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総余剰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＝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生産者余剰</a:t>
            </a:r>
            <a:r>
              <a:rPr 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2,025</a:t>
            </a:r>
            <a:endParaRPr lang="en-US" sz="2400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altLang="en-US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＋</a:t>
            </a:r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消費者余剰</a:t>
            </a:r>
            <a:r>
              <a:rPr 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3,025</a:t>
            </a:r>
            <a:endParaRPr lang="en-US" sz="2400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altLang="en-US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＋</a:t>
            </a:r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関税収入</a:t>
            </a:r>
            <a:r>
              <a:rPr 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100</a:t>
            </a:r>
          </a:p>
          <a:p>
            <a:r>
              <a:rPr lang="en-US" sz="2400" dirty="0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＝</a:t>
            </a:r>
            <a:r>
              <a:rPr 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5,150</a:t>
            </a:r>
            <a:endParaRPr lang="en-US" altLang="ja-JP" sz="24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endParaRPr lang="en-US" altLang="ja-JP" sz="2400" b="1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sz="2400" b="1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厚生損失</a:t>
            </a:r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（死荷重</a:t>
            </a:r>
            <a:r>
              <a:rPr lang="ja-JP" altLang="en-US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，</a:t>
            </a:r>
            <a:r>
              <a:rPr 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deadweight loss</a:t>
            </a:r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）</a:t>
            </a:r>
            <a:endParaRPr lang="en-US" altLang="ja-JP" sz="24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altLang="en-US" sz="2400" b="1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・・・</a:t>
            </a:r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貿易政策による総余剰の減少</a:t>
            </a:r>
            <a:endParaRPr lang="en-US" altLang="ja-JP" sz="2400" b="1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altLang="en-US" sz="2400" b="1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・・・</a:t>
            </a:r>
            <a:r>
              <a:rPr lang="ja-JP" sz="2400" b="1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黒い</a:t>
            </a:r>
            <a:r>
              <a:rPr lang="en-US" sz="2400" b="1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ja-JP" sz="2400" b="1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つの</a:t>
            </a:r>
            <a:r>
              <a:rPr lang="ja-JP" altLang="en-US" sz="2400" b="1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三</a:t>
            </a:r>
            <a:r>
              <a:rPr lang="ja-JP" sz="2400" b="1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角形の部分</a:t>
            </a:r>
            <a:endParaRPr lang="en-US" altLang="ja-JP" sz="2400" b="1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altLang="en-US" sz="2400" b="1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・・・</a:t>
            </a:r>
            <a:r>
              <a:rPr lang="en-US" altLang="ja-JP" sz="2400" b="1" dirty="0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50</a:t>
            </a:r>
            <a:endParaRPr lang="en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75CB54E-1D33-9C45-1340-8E9130D85CAA}"/>
                  </a:ext>
                </a:extLst>
              </p14:cNvPr>
              <p14:cNvContentPartPr/>
              <p14:nvPr/>
            </p14:nvContentPartPr>
            <p14:xfrm>
              <a:off x="7169737" y="3655755"/>
              <a:ext cx="1133280" cy="16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75CB54E-1D33-9C45-1340-8E9130D85C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7737" y="3511755"/>
                <a:ext cx="127692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B471307-E313-D4F2-CECF-FC901F84F1BC}"/>
                  </a:ext>
                </a:extLst>
              </p14:cNvPr>
              <p14:cNvContentPartPr/>
              <p14:nvPr/>
            </p14:nvContentPartPr>
            <p14:xfrm>
              <a:off x="9667777" y="4092795"/>
              <a:ext cx="1911960" cy="11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B471307-E313-D4F2-CECF-FC901F84F1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96137" y="3949155"/>
                <a:ext cx="205560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FAA257-701B-6BF9-89C0-C70C39B45C56}"/>
                  </a:ext>
                </a:extLst>
              </p14:cNvPr>
              <p14:cNvContentPartPr/>
              <p14:nvPr/>
            </p14:nvContentPartPr>
            <p14:xfrm>
              <a:off x="7648177" y="4472955"/>
              <a:ext cx="3294360" cy="46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FAA257-701B-6BF9-89C0-C70C39B45C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76537" y="4329315"/>
                <a:ext cx="343800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F3FC585-8484-D9A3-1B74-EC0A7EF0A436}"/>
                  </a:ext>
                </a:extLst>
              </p14:cNvPr>
              <p14:cNvContentPartPr/>
              <p14:nvPr/>
            </p14:nvContentPartPr>
            <p14:xfrm>
              <a:off x="7487977" y="2947275"/>
              <a:ext cx="597960" cy="45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F3FC585-8484-D9A3-1B74-EC0A7EF0A43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15977" y="2803275"/>
                <a:ext cx="741600" cy="33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8749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2E6DDC-089D-1B19-BF10-7D22230C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輸入数量制限</a:t>
            </a:r>
            <a:endParaRPr lang="en-JP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9C73B-40D9-3B9D-1A55-0F5AF4287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u="sng" dirty="0"/>
              <a:t>輸入数量制限（輸入割当，輸入数量割当，</a:t>
            </a:r>
            <a:r>
              <a:rPr lang="en-US" u="sng" dirty="0"/>
              <a:t>import quota）</a:t>
            </a:r>
            <a:endParaRPr lang="en-US" altLang="zh-CN" u="sng" dirty="0"/>
          </a:p>
          <a:p>
            <a:r>
              <a:rPr lang="zh-CN" altLang="en-US" dirty="0"/>
              <a:t>輸入関税</a:t>
            </a:r>
            <a:r>
              <a:rPr lang="ja-JP" altLang="en-US"/>
              <a:t>をかけるのではなく，</a:t>
            </a:r>
            <a:r>
              <a:rPr lang="zh-CN" altLang="en-US" dirty="0"/>
              <a:t>輸入数量</a:t>
            </a:r>
            <a:r>
              <a:rPr lang="ja-JP" altLang="en-US"/>
              <a:t>を</a:t>
            </a:r>
            <a:r>
              <a:rPr lang="zh-CN" altLang="en-US" dirty="0"/>
              <a:t>直接制限</a:t>
            </a:r>
            <a:r>
              <a:rPr lang="ja-JP" altLang="en-US"/>
              <a:t>する</a:t>
            </a:r>
            <a:r>
              <a:rPr lang="zh-CN" altLang="en-US" dirty="0"/>
              <a:t>貿易政策</a:t>
            </a:r>
            <a:endParaRPr lang="en-US" altLang="zh-CN" dirty="0"/>
          </a:p>
          <a:p>
            <a:endParaRPr lang="en-US" altLang="zh-CN" dirty="0"/>
          </a:p>
          <a:p>
            <a:r>
              <a:rPr lang="ja-JP" altLang="en-US"/>
              <a:t>実例）アメリカの</a:t>
            </a:r>
            <a:r>
              <a:rPr lang="zh-CN" altLang="en-US" dirty="0"/>
              <a:t>砂糖輸入割当</a:t>
            </a:r>
            <a:endParaRPr lang="en-US" altLang="zh-CN" dirty="0"/>
          </a:p>
          <a:p>
            <a:pPr marL="457200" lvl="1" indent="0">
              <a:buNone/>
            </a:pPr>
            <a:r>
              <a:rPr lang="ja-JP" altLang="en-US"/>
              <a:t>アメリカでは，</a:t>
            </a:r>
            <a:r>
              <a:rPr lang="zh-CN" altLang="en-US" dirty="0"/>
              <a:t>砂糖</a:t>
            </a:r>
            <a:r>
              <a:rPr lang="ja-JP" altLang="en-US"/>
              <a:t>へ</a:t>
            </a:r>
            <a:r>
              <a:rPr lang="zh-CN" altLang="en-US" dirty="0"/>
              <a:t>輸入割当</a:t>
            </a:r>
            <a:r>
              <a:rPr lang="ja-JP" altLang="en-US"/>
              <a:t>を</a:t>
            </a:r>
            <a:r>
              <a:rPr lang="zh-CN" altLang="en-US" dirty="0"/>
              <a:t>課</a:t>
            </a:r>
            <a:r>
              <a:rPr lang="ja-JP" altLang="en-US"/>
              <a:t>しているため，</a:t>
            </a:r>
            <a:r>
              <a:rPr lang="zh-CN" altLang="en-US" dirty="0"/>
              <a:t>砂糖</a:t>
            </a:r>
            <a:r>
              <a:rPr lang="ja-JP" altLang="en-US"/>
              <a:t>の</a:t>
            </a:r>
            <a:r>
              <a:rPr lang="zh-CN" altLang="en-US" dirty="0"/>
              <a:t>国内価格</a:t>
            </a:r>
            <a:r>
              <a:rPr lang="ja-JP" altLang="en-US"/>
              <a:t>が</a:t>
            </a:r>
            <a:r>
              <a:rPr lang="zh-CN" altLang="en-US" dirty="0"/>
              <a:t>世界価格</a:t>
            </a:r>
            <a:r>
              <a:rPr lang="ja-JP" altLang="en-US"/>
              <a:t>よりも３</a:t>
            </a:r>
            <a:r>
              <a:rPr lang="zh-CN" altLang="en-US" dirty="0"/>
              <a:t>割程度高</a:t>
            </a:r>
            <a:r>
              <a:rPr lang="ja-JP" altLang="en-US"/>
              <a:t>い。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/>
              <a:t>そのため，</a:t>
            </a:r>
            <a:r>
              <a:rPr lang="zh-CN" altLang="en-US" dirty="0"/>
              <a:t>砂糖</a:t>
            </a:r>
            <a:r>
              <a:rPr lang="ja-JP" altLang="en-US"/>
              <a:t>を</a:t>
            </a:r>
            <a:r>
              <a:rPr lang="zh-CN" altLang="en-US" dirty="0"/>
              <a:t>原材料</a:t>
            </a:r>
            <a:r>
              <a:rPr lang="ja-JP" altLang="en-US"/>
              <a:t>として</a:t>
            </a:r>
            <a:r>
              <a:rPr lang="zh-CN" altLang="en-US" dirty="0"/>
              <a:t>用</a:t>
            </a:r>
            <a:r>
              <a:rPr lang="ja-JP" altLang="en-US"/>
              <a:t>いる</a:t>
            </a:r>
            <a:r>
              <a:rPr lang="zh-CN" altLang="en-US" dirty="0"/>
              <a:t>菓子製造業社</a:t>
            </a:r>
            <a:r>
              <a:rPr lang="ja-JP" altLang="en-US"/>
              <a:t>がアメリカ</a:t>
            </a:r>
            <a:r>
              <a:rPr lang="zh-CN" altLang="en-US" dirty="0"/>
              <a:t>国内</a:t>
            </a:r>
            <a:r>
              <a:rPr lang="ja-JP" altLang="en-US"/>
              <a:t>から</a:t>
            </a:r>
            <a:r>
              <a:rPr lang="zh-CN" altLang="en-US" dirty="0"/>
              <a:t>砂糖価格</a:t>
            </a:r>
            <a:r>
              <a:rPr lang="ja-JP" altLang="en-US"/>
              <a:t>が</a:t>
            </a:r>
            <a:r>
              <a:rPr lang="zh-CN" altLang="en-US" dirty="0"/>
              <a:t>安</a:t>
            </a:r>
            <a:r>
              <a:rPr lang="ja-JP" altLang="en-US"/>
              <a:t>いメキシコやカナダに</a:t>
            </a:r>
            <a:r>
              <a:rPr lang="zh-CN" altLang="en-US" dirty="0"/>
              <a:t>工場</a:t>
            </a:r>
            <a:r>
              <a:rPr lang="ja-JP" altLang="en-US"/>
              <a:t>を</a:t>
            </a:r>
            <a:r>
              <a:rPr lang="zh-CN" altLang="en-US" dirty="0"/>
              <a:t>移転</a:t>
            </a:r>
            <a:r>
              <a:rPr lang="ja-JP" altLang="en-US"/>
              <a:t>する</a:t>
            </a:r>
            <a:r>
              <a:rPr lang="zh-CN" altLang="en-US" dirty="0"/>
              <a:t>一因</a:t>
            </a:r>
            <a:r>
              <a:rPr lang="ja-JP" altLang="en-US"/>
              <a:t>となっている。</a:t>
            </a:r>
            <a:endParaRPr lang="en-JP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DAA6B5-9BD4-986B-CD16-B72E705D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29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9098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C94637-1248-C3B8-9BC1-EC15A3E8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本章の問い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4C243-2D0A-DEA1-0306-B02327CE0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スーパーには</a:t>
            </a:r>
            <a:r>
              <a:rPr lang="zh-CN" altLang="en-US" dirty="0"/>
              <a:t>野菜</a:t>
            </a:r>
            <a:r>
              <a:rPr lang="ja-JP" altLang="en-US"/>
              <a:t>や</a:t>
            </a:r>
            <a:r>
              <a:rPr lang="zh-CN" altLang="en-US" dirty="0"/>
              <a:t>果物，肉</a:t>
            </a:r>
            <a:r>
              <a:rPr lang="ja-JP" altLang="en-US"/>
              <a:t>など</a:t>
            </a:r>
            <a:r>
              <a:rPr lang="zh-CN" altLang="en-US" dirty="0"/>
              <a:t>輸入農産物</a:t>
            </a:r>
            <a:r>
              <a:rPr lang="ja-JP" altLang="en-US"/>
              <a:t>が並ぶ。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zh-CN" altLang="en-US" dirty="0"/>
              <a:t>日本</a:t>
            </a:r>
            <a:r>
              <a:rPr lang="ja-JP" altLang="en-US"/>
              <a:t>の </a:t>
            </a:r>
            <a:r>
              <a:rPr lang="en-US" altLang="ja-JP" dirty="0"/>
              <a:t>2021 </a:t>
            </a:r>
            <a:r>
              <a:rPr lang="zh-CN" altLang="en-US" dirty="0"/>
              <a:t>年度</a:t>
            </a:r>
            <a:r>
              <a:rPr lang="ja-JP" altLang="en-US"/>
              <a:t>の</a:t>
            </a:r>
            <a:r>
              <a:rPr lang="zh-CN" altLang="en-US" dirty="0"/>
              <a:t>食料自給率</a:t>
            </a:r>
            <a:endParaRPr lang="en-US" altLang="zh-CN" dirty="0"/>
          </a:p>
          <a:p>
            <a:r>
              <a:rPr lang="zh-CN" altLang="en-US" dirty="0"/>
              <a:t>生産額</a:t>
            </a:r>
            <a:r>
              <a:rPr lang="ja-JP" altLang="en-US"/>
              <a:t>ベー スで </a:t>
            </a:r>
            <a:r>
              <a:rPr lang="en-US" altLang="ja-JP" dirty="0"/>
              <a:t>63%</a:t>
            </a:r>
            <a:r>
              <a:rPr lang="ja-JP" altLang="en-US"/>
              <a:t>，カロリーベースで </a:t>
            </a:r>
            <a:r>
              <a:rPr lang="en-US" altLang="ja-JP" dirty="0"/>
              <a:t>38% 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Wingdings" pitchFamily="2" charset="2"/>
              </a:rPr>
              <a:t></a:t>
            </a:r>
            <a:r>
              <a:rPr lang="zh-CN" altLang="en-US" dirty="0"/>
              <a:t>輸入</a:t>
            </a:r>
            <a:r>
              <a:rPr lang="ja-JP" altLang="en-US"/>
              <a:t>を</a:t>
            </a:r>
            <a:r>
              <a:rPr lang="zh-CN" altLang="en-US" dirty="0"/>
              <a:t>制限</a:t>
            </a:r>
            <a:r>
              <a:rPr lang="ja-JP" altLang="en-US"/>
              <a:t>し，</a:t>
            </a:r>
            <a:r>
              <a:rPr lang="zh-CN" altLang="en-US" dirty="0"/>
              <a:t>食料自給率</a:t>
            </a:r>
            <a:r>
              <a:rPr lang="ja-JP" altLang="en-US"/>
              <a:t>を</a:t>
            </a:r>
            <a:r>
              <a:rPr lang="zh-CN" altLang="en-US" dirty="0"/>
              <a:t>上</a:t>
            </a:r>
            <a:r>
              <a:rPr lang="ja-JP" altLang="en-US"/>
              <a:t>げるべきか</a:t>
            </a:r>
            <a:r>
              <a:rPr lang="en-US" altLang="ja-JP" dirty="0"/>
              <a:t>?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5B8C32-6EAA-460F-C2BC-C5D0CCB8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66920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A935EA-D4C1-E1FC-4562-490CF7F2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輸入数量制限の効果</a:t>
            </a:r>
            <a:endParaRPr lang="en-JP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038049-3FEC-6576-F473-5E81583E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[</a:t>
            </a:r>
            <a:r>
              <a:rPr lang="ja-JP" altLang="en-US"/>
              <a:t>設定</a:t>
            </a:r>
            <a:r>
              <a:rPr lang="en-US" altLang="ja-JP" dirty="0"/>
              <a:t>]</a:t>
            </a:r>
            <a:r>
              <a:rPr lang="ja-JP" altLang="en-US"/>
              <a:t>　</a:t>
            </a:r>
            <a:r>
              <a:rPr lang="en-US" altLang="ja-JP" dirty="0"/>
              <a:t>80</a:t>
            </a:r>
            <a:r>
              <a:rPr lang="zh-CN" altLang="en-US" dirty="0"/>
              <a:t>円</a:t>
            </a:r>
            <a:r>
              <a:rPr lang="ja-JP" altLang="en-US"/>
              <a:t>のレモンの</a:t>
            </a:r>
            <a:r>
              <a:rPr lang="zh-CN" altLang="en-US" dirty="0"/>
              <a:t>輸入</a:t>
            </a:r>
            <a:r>
              <a:rPr lang="ja-JP" altLang="en-US"/>
              <a:t>を</a:t>
            </a:r>
            <a:r>
              <a:rPr lang="en-US" altLang="ja-JP" dirty="0"/>
              <a:t>10</a:t>
            </a:r>
            <a:r>
              <a:rPr lang="zh-CN" altLang="en-US" dirty="0"/>
              <a:t>個</a:t>
            </a:r>
            <a:r>
              <a:rPr lang="ja-JP" altLang="en-US"/>
              <a:t>までに</a:t>
            </a:r>
            <a:r>
              <a:rPr lang="zh-CN" altLang="en-US" dirty="0"/>
              <a:t>制限</a:t>
            </a:r>
            <a:r>
              <a:rPr lang="ja-JP" altLang="en-US"/>
              <a:t>する</a:t>
            </a:r>
            <a:r>
              <a:rPr lang="zh-CN" altLang="en-US" dirty="0"/>
              <a:t>輸入数量制限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政府</a:t>
            </a:r>
            <a:r>
              <a:rPr lang="ja-JP" altLang="en-US"/>
              <a:t>から</a:t>
            </a:r>
            <a:r>
              <a:rPr lang="zh-CN" altLang="en-US" dirty="0"/>
              <a:t>許可証</a:t>
            </a:r>
            <a:r>
              <a:rPr lang="ja-JP" altLang="en-US"/>
              <a:t>を</a:t>
            </a:r>
            <a:r>
              <a:rPr lang="zh-CN" altLang="en-US" dirty="0"/>
              <a:t>得</a:t>
            </a:r>
            <a:r>
              <a:rPr lang="ja-JP" altLang="en-US"/>
              <a:t>た</a:t>
            </a:r>
            <a:r>
              <a:rPr lang="zh-CN" altLang="en-US" dirty="0"/>
              <a:t>商社</a:t>
            </a:r>
            <a:r>
              <a:rPr lang="ja-JP" altLang="en-US"/>
              <a:t>のみが</a:t>
            </a:r>
            <a:r>
              <a:rPr lang="en-US" altLang="ja-JP" dirty="0"/>
              <a:t>80</a:t>
            </a:r>
            <a:r>
              <a:rPr lang="zh-CN" altLang="en-US" dirty="0"/>
              <a:t>円</a:t>
            </a:r>
            <a:r>
              <a:rPr lang="ja-JP" altLang="en-US"/>
              <a:t>で</a:t>
            </a:r>
            <a:r>
              <a:rPr lang="en-US" altLang="ja-JP" dirty="0"/>
              <a:t>10</a:t>
            </a:r>
            <a:r>
              <a:rPr lang="zh-CN" altLang="en-US" dirty="0"/>
              <a:t>個</a:t>
            </a:r>
            <a:r>
              <a:rPr lang="ja-JP" altLang="en-US"/>
              <a:t>のレモンを</a:t>
            </a:r>
            <a:r>
              <a:rPr lang="zh-CN" altLang="en-US" dirty="0"/>
              <a:t>外国</a:t>
            </a:r>
            <a:r>
              <a:rPr lang="ja-JP" altLang="en-US"/>
              <a:t>から</a:t>
            </a:r>
            <a:r>
              <a:rPr lang="zh-CN" altLang="en-US" dirty="0"/>
              <a:t>輸入</a:t>
            </a:r>
            <a:r>
              <a:rPr lang="ja-JP" altLang="en-US"/>
              <a:t>することが</a:t>
            </a:r>
            <a:r>
              <a:rPr lang="zh-CN" altLang="en-US" dirty="0"/>
              <a:t>可能</a:t>
            </a:r>
            <a:r>
              <a:rPr lang="ja-JP" altLang="en-US"/>
              <a:t>で，そうした</a:t>
            </a:r>
            <a:r>
              <a:rPr lang="zh-CN" altLang="en-US" dirty="0"/>
              <a:t>商社</a:t>
            </a:r>
            <a:r>
              <a:rPr lang="ja-JP" altLang="en-US"/>
              <a:t>が</a:t>
            </a:r>
            <a:r>
              <a:rPr lang="zh-CN" altLang="en-US" dirty="0"/>
              <a:t>国内価格</a:t>
            </a:r>
            <a:r>
              <a:rPr lang="ja-JP" altLang="en-US"/>
              <a:t>でレモンを</a:t>
            </a:r>
            <a:r>
              <a:rPr lang="zh-CN" altLang="en-US" dirty="0"/>
              <a:t>販売</a:t>
            </a:r>
            <a:r>
              <a:rPr lang="ja-JP" altLang="en-US"/>
              <a:t>する。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67A1A-83D5-F9A3-A64A-9ACC1C7F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30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01649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D1CC5B-8AB8-6A8C-E34A-38AC6E45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31</a:t>
            </a:fld>
            <a:endParaRPr lang="en-JP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A2E2C85-F5FB-9BA8-CC04-C56B2D7BC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5" y="534476"/>
            <a:ext cx="7772400" cy="58218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0186FD-6B14-6DA0-41E7-0A0E89E8D319}"/>
              </a:ext>
            </a:extLst>
          </p:cNvPr>
          <p:cNvSpPr txBox="1"/>
          <p:nvPr/>
        </p:nvSpPr>
        <p:spPr>
          <a:xfrm>
            <a:off x="7115175" y="942976"/>
            <a:ext cx="449579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価格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が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80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円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のもとでは，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国産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レモンの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供給量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は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40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個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にとどまる。</a:t>
            </a:r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endParaRPr lang="en-US" altLang="zh-CN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輸入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できるレモンの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個数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は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10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個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であるので，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国産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と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輸入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レモン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合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わせて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50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個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が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国内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供給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される。</a:t>
            </a:r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この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50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個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供給量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では，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国内需要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対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して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十分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ではない。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元々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供給曲線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を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10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個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輸入分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だけ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右方向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にずらした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新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しい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供給曲線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と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需要曲線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が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交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わる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交点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で，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需要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と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供給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が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均衡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する。</a:t>
            </a:r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この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均衡点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では，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90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円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価格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で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55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個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のレモンが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取引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される。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輸入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レモンが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10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個，国産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レモンが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45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個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である。</a:t>
            </a:r>
            <a:endParaRPr lang="en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6322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D86B33-A9D1-A0F0-9C7A-D210726C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32</a:t>
            </a:fld>
            <a:endParaRPr lang="en-JP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77B5BEB-33C0-656B-1CF2-667CA71D1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75" y="324530"/>
            <a:ext cx="7772400" cy="5896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C134B4-7C1F-180A-0C22-85199469149F}"/>
              </a:ext>
            </a:extLst>
          </p:cNvPr>
          <p:cNvSpPr txBox="1"/>
          <p:nvPr/>
        </p:nvSpPr>
        <p:spPr>
          <a:xfrm>
            <a:off x="7253380" y="1713249"/>
            <a:ext cx="457914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u="sng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輸入割当レント</a:t>
            </a:r>
            <a:endParaRPr lang="en-US" altLang="ja-JP" sz="1800" u="sng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altLang="en-US" sz="18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輸入関税の場合に関税収入となっていた斜線部分は，輸入数量制限の場合には商社のもうけ（輸入割当レント）となる。</a:t>
            </a:r>
            <a:endParaRPr lang="en-US" altLang="ja-JP" sz="18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altLang="en-US" sz="18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商社は輸入レモンを</a:t>
            </a:r>
            <a:r>
              <a:rPr lang="en-US" altLang="ja-JP" sz="18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80</a:t>
            </a:r>
            <a:r>
              <a:rPr lang="ja-JP" altLang="en-US" sz="18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円で</a:t>
            </a:r>
            <a:r>
              <a:rPr lang="en-US" altLang="ja-JP" sz="18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10</a:t>
            </a:r>
            <a:r>
              <a:rPr lang="ja-JP" altLang="en-US" sz="18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個輸入して，国内価格</a:t>
            </a:r>
            <a:r>
              <a:rPr lang="en-US" altLang="ja-JP" sz="18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90</a:t>
            </a:r>
            <a:r>
              <a:rPr lang="ja-JP" altLang="en-US" sz="18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円で販売するため，その差額</a:t>
            </a:r>
            <a:r>
              <a:rPr lang="en-US" altLang="ja-JP" sz="18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10</a:t>
            </a:r>
            <a:r>
              <a:rPr lang="ja-JP" altLang="en-US" sz="18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円</a:t>
            </a:r>
            <a:r>
              <a:rPr lang="en-US" altLang="ja-JP" sz="18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×10</a:t>
            </a:r>
            <a:r>
              <a:rPr lang="ja-JP" altLang="en-US" sz="18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個</a:t>
            </a:r>
            <a:r>
              <a:rPr lang="en-US" altLang="ja-JP" sz="18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=100</a:t>
            </a:r>
            <a:r>
              <a:rPr lang="ja-JP" altLang="en-US" sz="18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円のもうけを得る。</a:t>
            </a:r>
            <a:endParaRPr lang="en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2459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D86B33-A9D1-A0F0-9C7A-D210726C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33</a:t>
            </a:fld>
            <a:endParaRPr lang="en-JP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77B5BEB-33C0-656B-1CF2-667CA71D1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75" y="324530"/>
            <a:ext cx="7772400" cy="5896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C134B4-7C1F-180A-0C22-85199469149F}"/>
              </a:ext>
            </a:extLst>
          </p:cNvPr>
          <p:cNvSpPr txBox="1"/>
          <p:nvPr/>
        </p:nvSpPr>
        <p:spPr>
          <a:xfrm>
            <a:off x="7367680" y="1379855"/>
            <a:ext cx="429339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sz="20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総余剰</a:t>
            </a:r>
            <a:r>
              <a:rPr lang="ja-JP" altLang="en-US" sz="2000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＝</a:t>
            </a:r>
            <a:endParaRPr lang="en-US" altLang="ja-JP" sz="20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sz="20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消費者余剰（</a:t>
            </a:r>
            <a:r>
              <a:rPr lang="en-US" sz="20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3,025</a:t>
            </a:r>
            <a:r>
              <a:rPr lang="ja-JP" sz="20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円）</a:t>
            </a:r>
            <a:endParaRPr lang="en-US" altLang="ja-JP" sz="20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altLang="en-US" sz="2000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＋</a:t>
            </a:r>
            <a:r>
              <a:rPr lang="ja-JP" sz="20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生産者余剰（</a:t>
            </a:r>
            <a:r>
              <a:rPr lang="en-US" sz="20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2,025</a:t>
            </a:r>
            <a:r>
              <a:rPr lang="ja-JP" sz="20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円）</a:t>
            </a:r>
            <a:endParaRPr lang="en-US" altLang="ja-JP" sz="20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altLang="en-US" sz="2000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＋</a:t>
            </a:r>
            <a:r>
              <a:rPr lang="ja-JP" sz="20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商社のもうけ（</a:t>
            </a:r>
            <a:r>
              <a:rPr lang="en-US" sz="20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100</a:t>
            </a:r>
            <a:r>
              <a:rPr lang="ja-JP" sz="20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円）</a:t>
            </a:r>
            <a:endParaRPr lang="en-US" altLang="ja-JP" sz="20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altLang="en-US" sz="2000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＝</a:t>
            </a:r>
            <a:r>
              <a:rPr lang="en-US" sz="20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5,150</a:t>
            </a:r>
            <a:r>
              <a:rPr lang="ja-JP" sz="20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円</a:t>
            </a:r>
            <a:endParaRPr lang="en-US" altLang="ja-JP" sz="2000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endParaRPr lang="en-US" altLang="ja-JP" sz="20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endParaRPr lang="en-US" altLang="ja-JP" sz="2000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sz="20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自由に輸入できる場合に比べて</a:t>
            </a:r>
            <a:r>
              <a:rPr lang="ja-JP" altLang="en-US" sz="20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，</a:t>
            </a:r>
            <a:r>
              <a:rPr lang="ja-JP" sz="2000" b="1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黒い</a:t>
            </a:r>
            <a:r>
              <a:rPr lang="en-US" sz="2000" b="1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ja-JP" sz="2000" b="1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つの三角形</a:t>
            </a:r>
            <a:r>
              <a:rPr lang="ja-JP" sz="20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の面積分だけ総余剰は小さい。この輸入数量制限による厚生損失は</a:t>
            </a:r>
            <a:r>
              <a:rPr lang="en-US" sz="20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50</a:t>
            </a:r>
            <a:r>
              <a:rPr lang="ja-JP" sz="20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円であり</a:t>
            </a:r>
            <a:r>
              <a:rPr lang="ja-JP" altLang="en-US" sz="20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，</a:t>
            </a:r>
            <a:r>
              <a:rPr lang="ja-JP" sz="20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輸入関税による厚生損失と同額である。</a:t>
            </a:r>
            <a:r>
              <a:rPr lang="en-JP" sz="200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endParaRPr lang="en-JP" sz="2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1261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05082C-E86E-3270-53F1-46394339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輸入関税</a:t>
            </a:r>
            <a:r>
              <a:rPr lang="ja-JP" altLang="en-US"/>
              <a:t>と</a:t>
            </a:r>
            <a:r>
              <a:rPr lang="zh-CN" altLang="en-US" dirty="0"/>
              <a:t>数量制限</a:t>
            </a:r>
            <a:r>
              <a:rPr lang="ja-JP" altLang="en-US"/>
              <a:t>の比較</a:t>
            </a:r>
            <a:endParaRPr lang="en-JP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8B2E3-60A6-9B4A-5295-6FCCF45E4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u="sng" dirty="0"/>
              <a:t>関税</a:t>
            </a:r>
            <a:r>
              <a:rPr lang="ja-JP" altLang="en-US" u="sng"/>
              <a:t>と</a:t>
            </a:r>
            <a:r>
              <a:rPr lang="zh-CN" altLang="en-US" u="sng" dirty="0"/>
              <a:t>数量制限</a:t>
            </a:r>
            <a:r>
              <a:rPr lang="ja-JP" altLang="en-US" u="sng"/>
              <a:t>の</a:t>
            </a:r>
            <a:r>
              <a:rPr lang="zh-CN" altLang="en-US" u="sng" dirty="0"/>
              <a:t>同等性命題</a:t>
            </a:r>
            <a:endParaRPr lang="en-US" altLang="zh-CN" u="sng" dirty="0"/>
          </a:p>
          <a:p>
            <a:pPr marL="457200" lvl="1" indent="0">
              <a:buNone/>
            </a:pPr>
            <a:r>
              <a:rPr lang="zh-CN" altLang="en-US" dirty="0"/>
              <a:t>完全競争</a:t>
            </a:r>
            <a:r>
              <a:rPr lang="ja-JP" altLang="en-US"/>
              <a:t>のもとでは，</a:t>
            </a:r>
            <a:r>
              <a:rPr lang="zh-CN" altLang="en-US" dirty="0"/>
              <a:t>同</a:t>
            </a:r>
            <a:r>
              <a:rPr lang="ja-JP" altLang="en-US"/>
              <a:t>じ</a:t>
            </a:r>
            <a:r>
              <a:rPr lang="zh-CN" altLang="en-US" dirty="0"/>
              <a:t>量</a:t>
            </a:r>
            <a:r>
              <a:rPr lang="ja-JP" altLang="en-US"/>
              <a:t>の</a:t>
            </a:r>
            <a:r>
              <a:rPr lang="zh-CN" altLang="en-US" dirty="0"/>
              <a:t>輸入</a:t>
            </a:r>
            <a:r>
              <a:rPr lang="ja-JP" altLang="en-US"/>
              <a:t>に</a:t>
            </a:r>
            <a:r>
              <a:rPr lang="zh-CN" altLang="en-US" dirty="0"/>
              <a:t>制限</a:t>
            </a:r>
            <a:r>
              <a:rPr lang="ja-JP" altLang="en-US"/>
              <a:t>する</a:t>
            </a:r>
            <a:r>
              <a:rPr lang="zh-CN" altLang="en-US" dirty="0"/>
              <a:t>輸入関税</a:t>
            </a:r>
            <a:r>
              <a:rPr lang="ja-JP" altLang="en-US"/>
              <a:t>と</a:t>
            </a:r>
            <a:r>
              <a:rPr lang="zh-CN" altLang="en-US" dirty="0"/>
              <a:t>輸入数量割当</a:t>
            </a:r>
            <a:r>
              <a:rPr lang="ja-JP" altLang="en-US"/>
              <a:t>の</a:t>
            </a:r>
            <a:r>
              <a:rPr lang="zh-CN" altLang="en-US" dirty="0"/>
              <a:t>総余剰</a:t>
            </a:r>
            <a:r>
              <a:rPr lang="ja-JP" altLang="en-US"/>
              <a:t>への</a:t>
            </a:r>
            <a:r>
              <a:rPr lang="zh-CN" altLang="en-US" dirty="0"/>
              <a:t>効果</a:t>
            </a:r>
            <a:r>
              <a:rPr lang="ja-JP" altLang="en-US"/>
              <a:t>は</a:t>
            </a:r>
            <a:r>
              <a:rPr lang="zh-CN" altLang="en-US" dirty="0"/>
              <a:t>等</a:t>
            </a:r>
            <a:r>
              <a:rPr lang="ja-JP" altLang="en-US"/>
              <a:t>しくなること。</a:t>
            </a:r>
            <a:endParaRPr lang="en-US" altLang="ja-JP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現実</a:t>
            </a:r>
            <a:r>
              <a:rPr lang="ja-JP" altLang="en-US"/>
              <a:t>には，</a:t>
            </a:r>
            <a:r>
              <a:rPr lang="zh-CN" altLang="en-US" dirty="0"/>
              <a:t>輸入数量制限</a:t>
            </a:r>
            <a:r>
              <a:rPr lang="ja-JP" altLang="en-US"/>
              <a:t>に</a:t>
            </a:r>
            <a:r>
              <a:rPr lang="zh-CN" altLang="en-US" dirty="0"/>
              <a:t>比</a:t>
            </a:r>
            <a:r>
              <a:rPr lang="ja-JP" altLang="en-US"/>
              <a:t>べて，</a:t>
            </a:r>
            <a:r>
              <a:rPr lang="zh-CN" altLang="en-US" dirty="0"/>
              <a:t>輸入関税</a:t>
            </a:r>
            <a:r>
              <a:rPr lang="ja-JP" altLang="en-US"/>
              <a:t>が</a:t>
            </a:r>
            <a:r>
              <a:rPr lang="zh-CN" altLang="en-US" dirty="0"/>
              <a:t>望</a:t>
            </a:r>
            <a:r>
              <a:rPr lang="ja-JP" altLang="en-US"/>
              <a:t>ましい</a:t>
            </a:r>
            <a:r>
              <a:rPr lang="zh-CN" altLang="en-US" dirty="0"/>
              <a:t>面</a:t>
            </a:r>
            <a:r>
              <a:rPr lang="ja-JP" altLang="en-US"/>
              <a:t>がある。その</a:t>
            </a:r>
            <a:r>
              <a:rPr lang="zh-CN" altLang="en-US" dirty="0"/>
              <a:t>理由</a:t>
            </a:r>
            <a:r>
              <a:rPr lang="ja-JP" altLang="en-US"/>
              <a:t>の</a:t>
            </a:r>
            <a:r>
              <a:rPr lang="en-US" altLang="ja-JP" dirty="0"/>
              <a:t>1</a:t>
            </a:r>
            <a:r>
              <a:rPr lang="ja-JP" altLang="en-US"/>
              <a:t>つは，</a:t>
            </a:r>
            <a:r>
              <a:rPr lang="zh-CN" altLang="en-US" dirty="0"/>
              <a:t>輸入数量制限</a:t>
            </a:r>
            <a:r>
              <a:rPr lang="ja-JP" altLang="en-US"/>
              <a:t>の</a:t>
            </a:r>
            <a:r>
              <a:rPr lang="zh-CN" altLang="en-US" dirty="0"/>
              <a:t>場合，政府</a:t>
            </a:r>
            <a:r>
              <a:rPr lang="ja-JP" altLang="en-US"/>
              <a:t>が</a:t>
            </a:r>
            <a:r>
              <a:rPr lang="zh-CN" altLang="en-US" dirty="0"/>
              <a:t>誰</a:t>
            </a:r>
            <a:r>
              <a:rPr lang="ja-JP" altLang="en-US"/>
              <a:t>に</a:t>
            </a:r>
            <a:r>
              <a:rPr lang="zh-CN" altLang="en-US" dirty="0"/>
              <a:t>輸入許可</a:t>
            </a:r>
            <a:r>
              <a:rPr lang="ja-JP" altLang="en-US"/>
              <a:t>を</a:t>
            </a:r>
            <a:r>
              <a:rPr lang="zh-CN" altLang="en-US" dirty="0"/>
              <a:t>与</a:t>
            </a:r>
            <a:r>
              <a:rPr lang="ja-JP" altLang="en-US"/>
              <a:t>えるのかをめぐって</a:t>
            </a:r>
            <a:r>
              <a:rPr lang="zh-CN" altLang="en-US" dirty="0"/>
              <a:t>汚職</a:t>
            </a:r>
            <a:r>
              <a:rPr lang="ja-JP" altLang="en-US"/>
              <a:t>などのコストが</a:t>
            </a:r>
            <a:r>
              <a:rPr lang="zh-CN" altLang="en-US" dirty="0"/>
              <a:t>生</a:t>
            </a:r>
            <a:r>
              <a:rPr lang="ja-JP" altLang="en-US"/>
              <a:t>じるためである。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また，アメリカの</a:t>
            </a:r>
            <a:r>
              <a:rPr lang="zh-CN" altLang="en-US" dirty="0"/>
              <a:t>砂糖輸入割当</a:t>
            </a:r>
            <a:r>
              <a:rPr lang="ja-JP" altLang="en-US"/>
              <a:t>のように</a:t>
            </a:r>
            <a:r>
              <a:rPr lang="zh-CN" altLang="en-US" dirty="0"/>
              <a:t>輸入許可</a:t>
            </a:r>
            <a:r>
              <a:rPr lang="ja-JP" altLang="en-US"/>
              <a:t>を</a:t>
            </a:r>
            <a:r>
              <a:rPr lang="zh-CN" altLang="en-US" dirty="0"/>
              <a:t>国内商社</a:t>
            </a:r>
            <a:r>
              <a:rPr lang="ja-JP" altLang="en-US"/>
              <a:t>ではなく</a:t>
            </a:r>
            <a:r>
              <a:rPr lang="zh-CN" altLang="en-US" dirty="0"/>
              <a:t>外国（</a:t>
            </a:r>
            <a:r>
              <a:rPr lang="ja-JP" altLang="en-US"/>
              <a:t>ドミニカ，フィリピンなど）に</a:t>
            </a:r>
            <a:r>
              <a:rPr lang="zh-CN" altLang="en-US" dirty="0"/>
              <a:t>与</a:t>
            </a:r>
            <a:r>
              <a:rPr lang="ja-JP" altLang="en-US"/>
              <a:t>えた</a:t>
            </a:r>
            <a:r>
              <a:rPr lang="zh-CN" altLang="en-US" dirty="0"/>
              <a:t>場合</a:t>
            </a:r>
            <a:r>
              <a:rPr lang="ja-JP" altLang="en-US"/>
              <a:t>には，</a:t>
            </a:r>
            <a:r>
              <a:rPr lang="zh-CN" altLang="en-US" dirty="0"/>
              <a:t>関税収入相当額</a:t>
            </a:r>
            <a:r>
              <a:rPr lang="ja-JP" altLang="en-US"/>
              <a:t>が</a:t>
            </a:r>
            <a:r>
              <a:rPr lang="zh-CN" altLang="en-US" dirty="0"/>
              <a:t>外国</a:t>
            </a:r>
            <a:r>
              <a:rPr lang="ja-JP" altLang="en-US"/>
              <a:t>に</a:t>
            </a:r>
            <a:r>
              <a:rPr lang="zh-CN" altLang="en-US" dirty="0"/>
              <a:t>移転</a:t>
            </a:r>
            <a:r>
              <a:rPr lang="ja-JP" altLang="en-US"/>
              <a:t>してしまう。</a:t>
            </a:r>
            <a:endParaRPr lang="en-JP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200940-FAF1-EE31-026D-0F1C7F46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34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94298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AD81-99E5-B99B-3330-C4660B13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	</a:t>
            </a:r>
            <a:r>
              <a:rPr lang="zh-CN" altLang="en-US" dirty="0"/>
              <a:t>輸出</a:t>
            </a:r>
            <a:r>
              <a:rPr lang="ja-JP" altLang="en-US"/>
              <a:t>に</a:t>
            </a:r>
            <a:r>
              <a:rPr lang="zh-CN" altLang="en-US" dirty="0"/>
              <a:t>対</a:t>
            </a:r>
            <a:r>
              <a:rPr lang="ja-JP" altLang="en-US"/>
              <a:t>する</a:t>
            </a:r>
            <a:r>
              <a:rPr lang="zh-CN" altLang="en-US" dirty="0"/>
              <a:t>政策</a:t>
            </a:r>
            <a:r>
              <a:rPr lang="ja-JP" altLang="en-US"/>
              <a:t>の</a:t>
            </a:r>
            <a:r>
              <a:rPr lang="zh-CN" altLang="en-US" dirty="0"/>
              <a:t>効果</a:t>
            </a:r>
            <a:endParaRPr lang="en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D91F39-D204-8F41-FC1C-93B4CDF70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JP" dirty="0"/>
                  <a:t>輸出側についても分析していく。</a:t>
                </a:r>
              </a:p>
              <a:p>
                <a:pPr marL="0" indent="0">
                  <a:buNone/>
                </a:pPr>
                <a:endParaRPr lang="en-JP" dirty="0"/>
              </a:p>
              <a:p>
                <a:pPr marL="0" indent="0">
                  <a:buNone/>
                </a:pPr>
                <a:r>
                  <a:rPr lang="en-US" altLang="ja-JP" kern="100" dirty="0">
                    <a:effectLst/>
                    <a:cs typeface="Arial" panose="020B0604020202020204" pitchFamily="34" charset="0"/>
                  </a:rPr>
                  <a:t>[</a:t>
                </a:r>
                <a:r>
                  <a:rPr lang="ja-JP" altLang="en-US" kern="100">
                    <a:effectLst/>
                    <a:cs typeface="Arial" panose="020B0604020202020204" pitchFamily="34" charset="0"/>
                  </a:rPr>
                  <a:t>設定</a:t>
                </a:r>
                <a:r>
                  <a:rPr lang="en-US" altLang="ja-JP" kern="100" dirty="0">
                    <a:effectLst/>
                    <a:cs typeface="Arial" panose="020B0604020202020204" pitchFamily="34" charset="0"/>
                  </a:rPr>
                  <a:t>] 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チリではレモンの国内価格</a:t>
                </a:r>
                <a:r>
                  <a:rPr lang="en-US" altLang="ja-JP" kern="100" dirty="0">
                    <a:effectLst/>
                    <a:cs typeface="Arial" panose="020B0604020202020204" pitchFamily="34" charset="0"/>
                  </a:rPr>
                  <a:t>=</a:t>
                </a:r>
                <a:r>
                  <a:rPr lang="en-US" kern="100" dirty="0">
                    <a:effectLst/>
                    <a:cs typeface="Arial" panose="020B0604020202020204" pitchFamily="34" charset="0"/>
                  </a:rPr>
                  <a:t>60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円。</a:t>
                </a: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ja-JP" kern="100" dirty="0">
                    <a:effectLst/>
                    <a:cs typeface="Arial" panose="020B0604020202020204" pitchFamily="34" charset="0"/>
                  </a:rPr>
                  <a:t>	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輸出すると</a:t>
                </a:r>
                <a:r>
                  <a:rPr lang="ja-JP" altLang="en-US" kern="100">
                    <a:effectLst/>
                    <a:cs typeface="Arial" panose="020B0604020202020204" pitchFamily="34" charset="0"/>
                  </a:rPr>
                  <a:t>，</a:t>
                </a:r>
                <a:r>
                  <a:rPr lang="en-US" kern="100" dirty="0">
                    <a:effectLst/>
                    <a:cs typeface="Arial" panose="020B0604020202020204" pitchFamily="34" charset="0"/>
                  </a:rPr>
                  <a:t>80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円でレモンが売れる。</a:t>
                </a: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ja-JP" kern="100">
                    <a:effectLst/>
                    <a:cs typeface="Arial" panose="020B0604020202020204" pitchFamily="34" charset="0"/>
                  </a:rPr>
                  <a:t>チリの国内需要</a:t>
                </a:r>
                <a:r>
                  <a:rPr lang="en-US" altLang="ja-JP" kern="100" dirty="0">
                    <a:effectLst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𝐷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=−</m:t>
                      </m:r>
                      <m:f>
                        <m:fPr>
                          <m:ctrlPr>
                            <a:rPr lang="en-JP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+60</m:t>
                      </m:r>
                    </m:oMath>
                  </m:oMathPara>
                </a14:m>
                <a:endParaRPr lang="en-US" kern="100" dirty="0">
                  <a:effectLst/>
                  <a:ea typeface="MS Mincho" panose="02020609040205080304" pitchFamily="49" charset="-128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ja-JP" kern="100">
                    <a:effectLst/>
                    <a:cs typeface="Arial" panose="020B0604020202020204" pitchFamily="34" charset="0"/>
                  </a:rPr>
                  <a:t>チリの国内供給</a:t>
                </a:r>
                <a:r>
                  <a:rPr lang="en-US" altLang="ja-JP" kern="100" dirty="0">
                    <a:effectLst/>
                    <a:cs typeface="Arial" panose="020B0604020202020204" pitchFamily="34" charset="0"/>
                  </a:rPr>
                  <a:t>:</a:t>
                </a:r>
                <a:endParaRPr lang="en-US" altLang="ja-JP" kern="1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𝑆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JP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𝑃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D91F39-D204-8F41-FC1C-93B4CDF70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4070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8F382-B8B0-7D59-995C-FB06600B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35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61632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AD81-99E5-B99B-3330-C4660B13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チリの国内生産・国内消費・輸出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D91F39-D204-8F41-FC1C-93B4CDF70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JP" kern="100" dirty="0">
                    <a:effectLst/>
                    <a:cs typeface="Arial" panose="020B0604020202020204" pitchFamily="34" charset="0"/>
                  </a:rPr>
                  <a:t>チリの国内生産:</a:t>
                </a:r>
              </a:p>
              <a:p>
                <a:pPr marL="0" indent="0">
                  <a:buNone/>
                </a:pPr>
                <a:endParaRPr lang="en-JP" kern="100" dirty="0">
                  <a:effectLst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𝑆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JP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JP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ja-JP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80=40</m:t>
                      </m:r>
                    </m:oMath>
                  </m:oMathPara>
                </a14:m>
                <a:endParaRPr lang="en-JP" kern="100" dirty="0">
                  <a:effectLst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JP" kern="100" dirty="0">
                    <a:effectLst/>
                    <a:cs typeface="Arial" panose="020B0604020202020204" pitchFamily="34" charset="0"/>
                  </a:rPr>
                  <a:t>チリの国内消費:</a:t>
                </a:r>
              </a:p>
              <a:p>
                <a:pPr marL="0" indent="0">
                  <a:buNone/>
                </a:pPr>
                <a:endParaRPr lang="en-JP" kern="100" dirty="0">
                  <a:effectLst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𝐷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=−</m:t>
                      </m:r>
                      <m:f>
                        <m:fPr>
                          <m:ctrlPr>
                            <a:rPr lang="en-JP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+60=−</m:t>
                      </m:r>
                      <m:f>
                        <m:fPr>
                          <m:ctrlPr>
                            <a:rPr lang="en-JP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ja-JP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80+60=20</m:t>
                      </m:r>
                    </m:oMath>
                  </m:oMathPara>
                </a14:m>
                <a:endParaRPr lang="en-JP" kern="100" dirty="0">
                  <a:effectLst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en-JP" kern="100" dirty="0">
                    <a:cs typeface="Arial" panose="020B0604020202020204" pitchFamily="34" charset="0"/>
                  </a:rPr>
                  <a:t>チリからの輸出: </a:t>
                </a:r>
              </a:p>
              <a:p>
                <a:pPr marL="0" indent="0" algn="just">
                  <a:buNone/>
                </a:pPr>
                <a:endParaRPr lang="en-JP" kern="100" dirty="0"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100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40−20=20</m:t>
                      </m:r>
                    </m:oMath>
                  </m:oMathPara>
                </a14:m>
                <a:endParaRPr lang="en-US" b="0" kern="100" dirty="0">
                  <a:effectLst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D91F39-D204-8F41-FC1C-93B4CDF70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8F382-B8B0-7D59-995C-FB06600B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36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969423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9428C6-61EC-7736-899D-C7EE4014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37</a:t>
            </a:fld>
            <a:endParaRPr lang="en-JP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D6DD6E5-F459-CEB9-16D5-6690FACEE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98" y="448355"/>
            <a:ext cx="8520301" cy="60905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C00888-D919-E572-0CE5-6E8110F46BC3}"/>
              </a:ext>
            </a:extLst>
          </p:cNvPr>
          <p:cNvSpPr txBox="1"/>
          <p:nvPr/>
        </p:nvSpPr>
        <p:spPr>
          <a:xfrm>
            <a:off x="7360203" y="805543"/>
            <a:ext cx="46316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輸出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がなされない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時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比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べて，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輸出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により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生産者余剰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は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900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から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1,600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へ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増加</a:t>
            </a:r>
            <a:endParaRPr lang="en-US" altLang="zh-CN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消費者余剰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は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900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から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400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へ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減少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endParaRPr lang="en-US" altLang="zh-CN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＜輸出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がなされない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時＞</a:t>
            </a:r>
            <a:endParaRPr lang="en-US" altLang="zh-CN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　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総余剰</a:t>
            </a:r>
            <a:r>
              <a:rPr lang="en-US" altLang="zh-CN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=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900+900=1,800</a:t>
            </a:r>
          </a:p>
          <a:p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＜自由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輸出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できる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時＞</a:t>
            </a:r>
            <a:endParaRPr lang="en-US" altLang="zh-CN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　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総余剰</a:t>
            </a:r>
            <a:r>
              <a:rPr lang="en-US" altLang="zh-CN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=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1,600+400=2,000</a:t>
            </a:r>
          </a:p>
          <a:p>
            <a:endParaRPr lang="en-US" altLang="zh-CN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  <a:sym typeface="Wingdings" pitchFamily="2" charset="2"/>
              </a:rPr>
              <a:t>　</a:t>
            </a:r>
            <a:r>
              <a:rPr lang="en-US" altLang="zh-CN" sz="2400" dirty="0">
                <a:latin typeface="MS PGothic" panose="020B0600070205080204" pitchFamily="34" charset="-128"/>
                <a:ea typeface="MS PGothic" panose="020B0600070205080204" pitchFamily="34" charset="-128"/>
                <a:sym typeface="Wingdings" pitchFamily="2" charset="2"/>
              </a:rPr>
              <a:t>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貿易利益</a:t>
            </a:r>
            <a:r>
              <a:rPr lang="en-US" altLang="zh-CN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=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 200</a:t>
            </a:r>
            <a:endParaRPr lang="en-US" altLang="zh-CN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7777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F394FF-6A25-2725-01A3-B6BCC974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輸出税（</a:t>
            </a:r>
            <a:r>
              <a:rPr lang="en-US" dirty="0"/>
              <a:t>export tax）</a:t>
            </a:r>
            <a:endParaRPr lang="en-JP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99120-1C85-D525-D2BD-00CB560DC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u="sng" dirty="0"/>
              <a:t>輸出税</a:t>
            </a:r>
            <a:endParaRPr lang="en-US" altLang="zh-CN" u="sng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zh-CN" altLang="en-US" dirty="0"/>
              <a:t>自国</a:t>
            </a:r>
            <a:r>
              <a:rPr lang="ja-JP" altLang="en-US"/>
              <a:t>からの</a:t>
            </a:r>
            <a:r>
              <a:rPr lang="zh-CN" altLang="en-US" dirty="0"/>
              <a:t>輸出</a:t>
            </a:r>
            <a:r>
              <a:rPr lang="ja-JP" altLang="en-US"/>
              <a:t>に</a:t>
            </a:r>
            <a:r>
              <a:rPr lang="zh-CN" altLang="en-US" dirty="0"/>
              <a:t>対</a:t>
            </a:r>
            <a:r>
              <a:rPr lang="ja-JP" altLang="en-US"/>
              <a:t>して</a:t>
            </a:r>
            <a:r>
              <a:rPr lang="zh-CN" altLang="en-US" dirty="0"/>
              <a:t>課</a:t>
            </a:r>
            <a:r>
              <a:rPr lang="ja-JP" altLang="en-US"/>
              <a:t>す税。</a:t>
            </a:r>
            <a:endParaRPr lang="en-US" altLang="ja-JP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</a:t>
            </a:r>
            <a:r>
              <a:rPr lang="ja-JP" altLang="en-US"/>
              <a:t>）</a:t>
            </a:r>
            <a:endParaRPr lang="en-US" altLang="ja-JP" dirty="0"/>
          </a:p>
          <a:p>
            <a:r>
              <a:rPr lang="en-US" altLang="ja-JP" dirty="0"/>
              <a:t>2007〜2008</a:t>
            </a:r>
            <a:r>
              <a:rPr lang="zh-CN" altLang="en-US" dirty="0"/>
              <a:t>年</a:t>
            </a:r>
            <a:r>
              <a:rPr lang="ja-JP" altLang="en-US"/>
              <a:t>に，</a:t>
            </a:r>
            <a:r>
              <a:rPr lang="zh-CN" altLang="en-US" dirty="0"/>
              <a:t>世界的</a:t>
            </a:r>
            <a:r>
              <a:rPr lang="ja-JP" altLang="en-US"/>
              <a:t>な</a:t>
            </a:r>
            <a:r>
              <a:rPr lang="zh-CN" altLang="en-US" dirty="0"/>
              <a:t>穀物価格高騰</a:t>
            </a:r>
            <a:r>
              <a:rPr lang="ja-JP" altLang="en-US"/>
              <a:t>により</a:t>
            </a:r>
            <a:r>
              <a:rPr lang="zh-CN" altLang="en-US" dirty="0"/>
              <a:t>輸出</a:t>
            </a:r>
            <a:r>
              <a:rPr lang="ja-JP" altLang="en-US"/>
              <a:t>が</a:t>
            </a:r>
            <a:r>
              <a:rPr lang="zh-CN" altLang="en-US" dirty="0"/>
              <a:t>増</a:t>
            </a:r>
            <a:r>
              <a:rPr lang="ja-JP" altLang="en-US"/>
              <a:t>えることで</a:t>
            </a:r>
            <a:r>
              <a:rPr lang="zh-CN" altLang="en-US" dirty="0"/>
              <a:t>国内</a:t>
            </a:r>
            <a:r>
              <a:rPr lang="ja-JP" altLang="en-US"/>
              <a:t>で</a:t>
            </a:r>
            <a:r>
              <a:rPr lang="zh-CN" altLang="en-US" dirty="0"/>
              <a:t>食料</a:t>
            </a:r>
            <a:r>
              <a:rPr lang="ja-JP" altLang="en-US"/>
              <a:t>が</a:t>
            </a:r>
            <a:r>
              <a:rPr lang="zh-CN" altLang="en-US" dirty="0"/>
              <a:t>不足</a:t>
            </a:r>
            <a:r>
              <a:rPr lang="ja-JP" altLang="en-US"/>
              <a:t>する</a:t>
            </a:r>
            <a:r>
              <a:rPr lang="zh-CN" altLang="en-US" dirty="0"/>
              <a:t>懸念</a:t>
            </a:r>
            <a:r>
              <a:rPr lang="ja-JP" altLang="en-US"/>
              <a:t>から，ロシアが</a:t>
            </a:r>
            <a:r>
              <a:rPr lang="zh-CN" altLang="en-US" dirty="0"/>
              <a:t>小麦</a:t>
            </a:r>
            <a:r>
              <a:rPr lang="ja-JP" altLang="en-US"/>
              <a:t>等の</a:t>
            </a:r>
            <a:r>
              <a:rPr lang="zh-CN" altLang="en-US" dirty="0"/>
              <a:t>穀物輸出に税</a:t>
            </a:r>
            <a:endParaRPr lang="en-US" altLang="zh-CN" dirty="0"/>
          </a:p>
          <a:p>
            <a:r>
              <a:rPr lang="en-US" altLang="ja-JP" dirty="0"/>
              <a:t>2010〜2015</a:t>
            </a:r>
            <a:r>
              <a:rPr lang="zh-CN" altLang="en-US" dirty="0"/>
              <a:t>年頃，中国</a:t>
            </a:r>
            <a:r>
              <a:rPr lang="ja-JP" altLang="en-US"/>
              <a:t>が</a:t>
            </a:r>
            <a:r>
              <a:rPr lang="zh-CN" altLang="en-US" dirty="0"/>
              <a:t>携帯電話</a:t>
            </a:r>
            <a:r>
              <a:rPr lang="ja-JP" altLang="en-US"/>
              <a:t>やパソコンに</a:t>
            </a:r>
            <a:r>
              <a:rPr lang="zh-CN" altLang="en-US" dirty="0"/>
              <a:t>用</a:t>
            </a:r>
            <a:r>
              <a:rPr lang="ja-JP" altLang="en-US"/>
              <a:t>いられる希少な金属であるレアアースの輸出に税</a:t>
            </a:r>
            <a:endParaRPr lang="en-JP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125E1D-BCF0-89F0-1364-752F36A3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38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36542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7C13-7011-C923-EE2E-D3C8403A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39</a:t>
            </a:fld>
            <a:endParaRPr lang="en-JP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A449CB3-A92D-C4B3-4C5C-99D5DEA34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3" y="207055"/>
            <a:ext cx="9060293" cy="6443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051A9E-0D26-01AE-903D-E4E46D141AD5}"/>
              </a:ext>
            </a:extLst>
          </p:cNvPr>
          <p:cNvSpPr txBox="1"/>
          <p:nvPr/>
        </p:nvSpPr>
        <p:spPr>
          <a:xfrm>
            <a:off x="7836578" y="693788"/>
            <a:ext cx="4000578" cy="3994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>
                <a:latin typeface="MS PGothic" panose="020B0600070205080204" pitchFamily="34" charset="-128"/>
                <a:ea typeface="MS PGothic" panose="020B0600070205080204" pitchFamily="34" charset="-128"/>
              </a:rPr>
              <a:t>自由貿易のときに比べて，</a:t>
            </a:r>
          </a:p>
          <a:p>
            <a:r>
              <a:rPr lang="en-JP" dirty="0">
                <a:latin typeface="MS PGothic" panose="020B0600070205080204" pitchFamily="34" charset="-128"/>
                <a:ea typeface="MS PGothic" panose="020B0600070205080204" pitchFamily="34" charset="-128"/>
              </a:rPr>
              <a:t>生産者余剰は減少</a:t>
            </a:r>
          </a:p>
          <a:p>
            <a:r>
              <a:rPr lang="en-JP" dirty="0">
                <a:latin typeface="MS PGothic" panose="020B0600070205080204" pitchFamily="34" charset="-128"/>
                <a:ea typeface="MS PGothic" panose="020B0600070205080204" pitchFamily="34" charset="-128"/>
              </a:rPr>
              <a:t>消費者余剰は増加</a:t>
            </a:r>
          </a:p>
          <a:p>
            <a:endParaRPr lang="en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endParaRPr lang="en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en-JP" dirty="0">
                <a:latin typeface="MS PGothic" panose="020B0600070205080204" pitchFamily="34" charset="-128"/>
                <a:ea typeface="MS PGothic" panose="020B0600070205080204" pitchFamily="34" charset="-128"/>
              </a:rPr>
              <a:t>総余剰</a:t>
            </a:r>
          </a:p>
          <a:p>
            <a:r>
              <a:rPr lang="en-JP" dirty="0">
                <a:latin typeface="MS PGothic" panose="020B0600070205080204" pitchFamily="34" charset="-128"/>
                <a:ea typeface="MS PGothic" panose="020B0600070205080204" pitchFamily="34" charset="-128"/>
              </a:rPr>
              <a:t>＝生産者余剰1,225</a:t>
            </a:r>
          </a:p>
          <a:p>
            <a:r>
              <a:rPr lang="en-JP" dirty="0">
                <a:latin typeface="MS PGothic" panose="020B0600070205080204" pitchFamily="34" charset="-128"/>
                <a:ea typeface="MS PGothic" panose="020B0600070205080204" pitchFamily="34" charset="-128"/>
              </a:rPr>
              <a:t>＋消費者余剰は625</a:t>
            </a:r>
          </a:p>
          <a:p>
            <a:r>
              <a:rPr lang="en-JP" dirty="0">
                <a:latin typeface="MS PGothic" panose="020B0600070205080204" pitchFamily="34" charset="-128"/>
                <a:ea typeface="MS PGothic" panose="020B0600070205080204" pitchFamily="34" charset="-128"/>
              </a:rPr>
              <a:t>＋輸出税収100</a:t>
            </a:r>
          </a:p>
          <a:p>
            <a:r>
              <a:rPr lang="en-JP" dirty="0">
                <a:latin typeface="MS PGothic" panose="020B0600070205080204" pitchFamily="34" charset="-128"/>
                <a:ea typeface="MS PGothic" panose="020B0600070205080204" pitchFamily="34" charset="-128"/>
              </a:rPr>
              <a:t>＝1,950</a:t>
            </a:r>
          </a:p>
          <a:p>
            <a:endParaRPr lang="en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en-JP" dirty="0">
                <a:latin typeface="MS PGothic" panose="020B0600070205080204" pitchFamily="34" charset="-128"/>
                <a:ea typeface="MS PGothic" panose="020B0600070205080204" pitchFamily="34" charset="-128"/>
              </a:rPr>
              <a:t>厚生損失</a:t>
            </a:r>
          </a:p>
          <a:p>
            <a:r>
              <a:rPr lang="en-JP" dirty="0">
                <a:latin typeface="MS PGothic" panose="020B0600070205080204" pitchFamily="34" charset="-128"/>
                <a:ea typeface="MS PGothic" panose="020B0600070205080204" pitchFamily="34" charset="-128"/>
              </a:rPr>
              <a:t>（輸出税による総余剰の減少）</a:t>
            </a:r>
          </a:p>
          <a:p>
            <a:r>
              <a:rPr lang="en-JP" dirty="0">
                <a:latin typeface="MS PGothic" panose="020B0600070205080204" pitchFamily="34" charset="-128"/>
                <a:ea typeface="MS PGothic" panose="020B0600070205080204" pitchFamily="34" charset="-128"/>
              </a:rPr>
              <a:t>= 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3FB7BA-2711-1B9C-B805-6222C002ECF9}"/>
              </a:ext>
            </a:extLst>
          </p:cNvPr>
          <p:cNvSpPr txBox="1"/>
          <p:nvPr/>
        </p:nvSpPr>
        <p:spPr>
          <a:xfrm>
            <a:off x="3421856" y="1586984"/>
            <a:ext cx="2064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>
                <a:latin typeface="MS PGothic" panose="020B0600070205080204" pitchFamily="34" charset="-128"/>
                <a:ea typeface="MS PGothic" panose="020B0600070205080204" pitchFamily="34" charset="-128"/>
              </a:rPr>
              <a:t>10円×10個=100円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09573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7AD9-0751-F273-66A8-20D78308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	</a:t>
            </a:r>
            <a:r>
              <a:rPr lang="zh-CN" altLang="en-US" dirty="0"/>
              <a:t>貿易</a:t>
            </a:r>
            <a:r>
              <a:rPr lang="ja-JP" altLang="en-US"/>
              <a:t>の</a:t>
            </a:r>
            <a:r>
              <a:rPr lang="zh-CN" altLang="en-US" dirty="0"/>
              <a:t>部分均衡分析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CBB5B-0E84-2F94-6DB2-7E6B423A7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貿易政策</a:t>
            </a:r>
            <a:r>
              <a:rPr lang="ja-JP" altLang="en-US"/>
              <a:t>を</a:t>
            </a:r>
            <a:r>
              <a:rPr lang="zh-CN" altLang="en-US" dirty="0"/>
              <a:t>評価</a:t>
            </a:r>
            <a:r>
              <a:rPr lang="ja-JP" altLang="en-US"/>
              <a:t>するうえで</a:t>
            </a:r>
            <a:r>
              <a:rPr lang="zh-CN" altLang="en-US" dirty="0"/>
              <a:t>基本</a:t>
            </a:r>
            <a:r>
              <a:rPr lang="ja-JP" altLang="en-US"/>
              <a:t>となるのは，</a:t>
            </a:r>
            <a:r>
              <a:rPr lang="zh-CN" altLang="en-US" dirty="0"/>
              <a:t>経済厚生</a:t>
            </a:r>
            <a:r>
              <a:rPr lang="ja-JP" altLang="en-US"/>
              <a:t>を</a:t>
            </a:r>
            <a:r>
              <a:rPr lang="zh-CN" altLang="en-US" dirty="0"/>
              <a:t>測</a:t>
            </a:r>
            <a:r>
              <a:rPr lang="ja-JP" altLang="en-US"/>
              <a:t>る「</a:t>
            </a:r>
            <a:r>
              <a:rPr lang="zh-CN" altLang="en-US" dirty="0"/>
              <a:t>余剰」</a:t>
            </a:r>
            <a:r>
              <a:rPr lang="ja-JP" altLang="en-US"/>
              <a:t>の</a:t>
            </a:r>
            <a:r>
              <a:rPr lang="zh-CN" altLang="en-US" dirty="0"/>
              <a:t>分析</a:t>
            </a:r>
            <a:r>
              <a:rPr lang="ja-JP" altLang="en-US"/>
              <a:t>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ミクロ</a:t>
            </a:r>
            <a:r>
              <a:rPr lang="zh-CN" altLang="en-US" dirty="0"/>
              <a:t>経済学</a:t>
            </a:r>
            <a:r>
              <a:rPr lang="ja-JP" altLang="en-US"/>
              <a:t>では，</a:t>
            </a:r>
            <a:r>
              <a:rPr lang="zh-CN" altLang="en-US" dirty="0"/>
              <a:t>生産者</a:t>
            </a:r>
            <a:r>
              <a:rPr lang="en-US" altLang="zh-CN" dirty="0"/>
              <a:t>(</a:t>
            </a:r>
            <a:r>
              <a:rPr lang="zh-CN" altLang="en-US" dirty="0"/>
              <a:t>企業</a:t>
            </a:r>
            <a:r>
              <a:rPr lang="en-US" altLang="zh-CN" dirty="0"/>
              <a:t>)</a:t>
            </a:r>
            <a:r>
              <a:rPr lang="ja-JP" altLang="en-US"/>
              <a:t>と</a:t>
            </a:r>
            <a:r>
              <a:rPr lang="zh-CN" altLang="en-US" dirty="0"/>
              <a:t>消費者</a:t>
            </a:r>
            <a:r>
              <a:rPr lang="ja-JP" altLang="en-US"/>
              <a:t>という </a:t>
            </a:r>
            <a:r>
              <a:rPr lang="en-US" altLang="ja-JP" dirty="0"/>
              <a:t>2 </a:t>
            </a:r>
            <a:r>
              <a:rPr lang="ja-JP" altLang="en-US"/>
              <a:t>つの</a:t>
            </a:r>
            <a:r>
              <a:rPr lang="zh-CN" altLang="en-US" dirty="0"/>
              <a:t>主体</a:t>
            </a:r>
            <a:r>
              <a:rPr lang="ja-JP" altLang="en-US"/>
              <a:t>を</a:t>
            </a:r>
            <a:r>
              <a:rPr lang="zh-CN" altLang="en-US" dirty="0"/>
              <a:t>基礎</a:t>
            </a:r>
            <a:r>
              <a:rPr lang="ja-JP" altLang="en-US"/>
              <a:t>に</a:t>
            </a:r>
            <a:r>
              <a:rPr lang="zh-CN" altLang="en-US" dirty="0"/>
              <a:t>置</a:t>
            </a:r>
            <a:r>
              <a:rPr lang="ja-JP" altLang="en-US"/>
              <a:t>き，</a:t>
            </a:r>
            <a:r>
              <a:rPr lang="zh-CN" altLang="en-US" dirty="0"/>
              <a:t>政策</a:t>
            </a:r>
            <a:r>
              <a:rPr lang="ja-JP" altLang="en-US"/>
              <a:t>の</a:t>
            </a:r>
            <a:r>
              <a:rPr lang="zh-CN" altLang="en-US" dirty="0"/>
              <a:t>効果</a:t>
            </a:r>
            <a:r>
              <a:rPr lang="ja-JP" altLang="en-US"/>
              <a:t>を</a:t>
            </a:r>
            <a:r>
              <a:rPr lang="zh-CN" altLang="en-US" dirty="0"/>
              <a:t>分析</a:t>
            </a:r>
            <a:r>
              <a:rPr lang="ja-JP" altLang="en-US"/>
              <a:t>。</a:t>
            </a:r>
            <a:endParaRPr lang="en-US" altLang="ja-JP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EA0AD-34F0-287B-5373-923EB855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4</a:t>
            </a:fld>
            <a:endParaRPr lang="en-JP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62F210F-C508-2333-E6CC-79C11C75A743}"/>
                  </a:ext>
                </a:extLst>
              </p14:cNvPr>
              <p14:cNvContentPartPr/>
              <p14:nvPr/>
            </p14:nvContentPartPr>
            <p14:xfrm>
              <a:off x="3613387" y="958995"/>
              <a:ext cx="3182760" cy="10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62F210F-C508-2333-E6CC-79C11C75A7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1387" y="814995"/>
                <a:ext cx="332640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6C65B6E-8129-F716-CCF7-60B5FFC90DF2}"/>
                  </a:ext>
                </a:extLst>
              </p14:cNvPr>
              <p14:cNvContentPartPr/>
              <p14:nvPr/>
            </p14:nvContentPartPr>
            <p14:xfrm>
              <a:off x="9943627" y="2087235"/>
              <a:ext cx="823680" cy="20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6C65B6E-8129-F716-CCF7-60B5FFC90D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71987" y="1943235"/>
                <a:ext cx="96732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D7C9E10-953A-683E-86E9-A299B5CEA4E1}"/>
                  </a:ext>
                </a:extLst>
              </p14:cNvPr>
              <p14:cNvContentPartPr/>
              <p14:nvPr/>
            </p14:nvContentPartPr>
            <p14:xfrm>
              <a:off x="3750547" y="3411315"/>
              <a:ext cx="1911240" cy="61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D7C9E10-953A-683E-86E9-A299B5CEA4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78547" y="3267675"/>
                <a:ext cx="205488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AD8EA35-58E3-1B66-D6D5-5977F645AE7C}"/>
                  </a:ext>
                </a:extLst>
              </p14:cNvPr>
              <p14:cNvContentPartPr/>
              <p14:nvPr/>
            </p14:nvContentPartPr>
            <p14:xfrm>
              <a:off x="6068587" y="3472515"/>
              <a:ext cx="862560" cy="17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AD8EA35-58E3-1B66-D6D5-5977F645AE7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96947" y="3328875"/>
                <a:ext cx="1006200" cy="30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20653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9ACB-8B02-56E4-5203-3C3697D1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分析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C17E0-20D1-4FCD-2601-511E0633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[</a:t>
            </a:r>
            <a:r>
              <a:rPr lang="ja-JP" altLang="en-US"/>
              <a:t>設定</a:t>
            </a:r>
            <a:r>
              <a:rPr lang="en-US" altLang="ja-JP" dirty="0"/>
              <a:t>] </a:t>
            </a:r>
          </a:p>
          <a:p>
            <a:pPr marL="0" indent="0">
              <a:buNone/>
            </a:pPr>
            <a:r>
              <a:rPr lang="ja-JP" altLang="en-US"/>
              <a:t>チリが</a:t>
            </a:r>
            <a:r>
              <a:rPr lang="en-US" altLang="ja-JP" dirty="0"/>
              <a:t>80</a:t>
            </a:r>
            <a:r>
              <a:rPr lang="zh-CN" altLang="en-US" dirty="0"/>
              <a:t>円</a:t>
            </a:r>
            <a:r>
              <a:rPr lang="ja-JP" altLang="en-US"/>
              <a:t>で</a:t>
            </a:r>
            <a:r>
              <a:rPr lang="zh-CN" altLang="en-US" dirty="0"/>
              <a:t>輸出</a:t>
            </a:r>
            <a:r>
              <a:rPr lang="ja-JP" altLang="en-US"/>
              <a:t>していたレモンに</a:t>
            </a:r>
            <a:r>
              <a:rPr lang="en-US" altLang="ja-JP" dirty="0"/>
              <a:t>1</a:t>
            </a:r>
            <a:r>
              <a:rPr lang="zh-CN" altLang="en-US" dirty="0"/>
              <a:t>個当</a:t>
            </a:r>
            <a:r>
              <a:rPr lang="ja-JP" altLang="en-US"/>
              <a:t>たり</a:t>
            </a:r>
            <a:r>
              <a:rPr lang="en-US" altLang="ja-JP" dirty="0"/>
              <a:t>10</a:t>
            </a:r>
            <a:r>
              <a:rPr lang="zh-CN" altLang="en-US" dirty="0"/>
              <a:t>円</a:t>
            </a:r>
            <a:r>
              <a:rPr lang="ja-JP" altLang="en-US"/>
              <a:t>の</a:t>
            </a:r>
            <a:r>
              <a:rPr lang="zh-CN" altLang="en-US" dirty="0"/>
              <a:t>輸出税</a:t>
            </a:r>
            <a:r>
              <a:rPr lang="ja-JP" altLang="en-US"/>
              <a:t>を</a:t>
            </a:r>
            <a:r>
              <a:rPr lang="zh-CN" altLang="en-US" dirty="0"/>
              <a:t>課</a:t>
            </a:r>
            <a:r>
              <a:rPr lang="ja-JP" altLang="en-US"/>
              <a:t>した</a:t>
            </a:r>
            <a:r>
              <a:rPr lang="zh-CN" altLang="en-US" dirty="0"/>
              <a:t>結果，</a:t>
            </a:r>
            <a:r>
              <a:rPr lang="ja-JP" altLang="en-US"/>
              <a:t>レモン</a:t>
            </a:r>
            <a:r>
              <a:rPr lang="zh-CN" altLang="en-US" dirty="0"/>
              <a:t>農家</a:t>
            </a:r>
            <a:r>
              <a:rPr lang="ja-JP" altLang="en-US"/>
              <a:t>の</a:t>
            </a:r>
            <a:r>
              <a:rPr lang="zh-CN" altLang="en-US" dirty="0"/>
              <a:t>手取</a:t>
            </a:r>
            <a:r>
              <a:rPr lang="ja-JP" altLang="en-US"/>
              <a:t>りが</a:t>
            </a:r>
            <a:r>
              <a:rPr lang="en-US" altLang="ja-JP" dirty="0"/>
              <a:t>1</a:t>
            </a:r>
            <a:r>
              <a:rPr lang="zh-CN" altLang="en-US" dirty="0"/>
              <a:t>個</a:t>
            </a:r>
            <a:r>
              <a:rPr lang="ja-JP" altLang="en-US"/>
              <a:t>あたり</a:t>
            </a:r>
            <a:r>
              <a:rPr lang="en-US" altLang="ja-JP" dirty="0"/>
              <a:t>70</a:t>
            </a:r>
            <a:r>
              <a:rPr lang="zh-CN" altLang="en-US" dirty="0"/>
              <a:t>円</a:t>
            </a:r>
            <a:r>
              <a:rPr lang="ja-JP" altLang="en-US"/>
              <a:t>に</a:t>
            </a:r>
            <a:r>
              <a:rPr lang="zh-CN" altLang="en-US" dirty="0"/>
              <a:t>減少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手取</a:t>
            </a:r>
            <a:r>
              <a:rPr lang="ja-JP" altLang="en-US"/>
              <a:t>りが</a:t>
            </a:r>
            <a:r>
              <a:rPr lang="en-US" altLang="ja-JP" dirty="0"/>
              <a:t>70</a:t>
            </a:r>
            <a:r>
              <a:rPr lang="zh-CN" altLang="en-US" dirty="0"/>
              <a:t>円</a:t>
            </a:r>
            <a:r>
              <a:rPr lang="ja-JP" altLang="en-US"/>
              <a:t>に</a:t>
            </a:r>
            <a:r>
              <a:rPr lang="zh-CN" altLang="en-US" dirty="0"/>
              <a:t>減少</a:t>
            </a:r>
            <a:r>
              <a:rPr lang="ja-JP" altLang="en-US"/>
              <a:t>したため，レモン</a:t>
            </a:r>
            <a:r>
              <a:rPr lang="zh-CN" altLang="en-US" dirty="0"/>
              <a:t>農家</a:t>
            </a:r>
            <a:r>
              <a:rPr lang="ja-JP" altLang="en-US"/>
              <a:t>はレモン</a:t>
            </a:r>
            <a:r>
              <a:rPr lang="zh-CN" altLang="en-US" dirty="0"/>
              <a:t>生産量</a:t>
            </a:r>
            <a:r>
              <a:rPr lang="ja-JP" altLang="en-US"/>
              <a:t>を</a:t>
            </a:r>
            <a:r>
              <a:rPr lang="en-US" altLang="ja-JP" dirty="0"/>
              <a:t>35</a:t>
            </a:r>
            <a:r>
              <a:rPr lang="zh-CN" altLang="en-US" dirty="0"/>
              <a:t>個</a:t>
            </a:r>
            <a:r>
              <a:rPr lang="ja-JP" altLang="en-US"/>
              <a:t>に</a:t>
            </a:r>
            <a:r>
              <a:rPr lang="zh-CN" altLang="en-US" dirty="0"/>
              <a:t>減</a:t>
            </a:r>
            <a:r>
              <a:rPr lang="ja-JP" altLang="en-US"/>
              <a:t>らす。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411E7-0B67-6095-E946-5DB5B0B0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40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819051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E7C6E6-D4EA-93D5-5772-048F590A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輸出補助金（</a:t>
            </a:r>
            <a:r>
              <a:rPr lang="en-US" altLang="zh-CN" dirty="0"/>
              <a:t>export subsidy</a:t>
            </a:r>
            <a:r>
              <a:rPr lang="zh-CN" altLang="en-US" dirty="0"/>
              <a:t>）</a:t>
            </a:r>
            <a:endParaRPr lang="en-JP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AB7C9-4DE9-C183-0EAC-0D12D6852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輸出補助金</a:t>
            </a:r>
            <a:endParaRPr lang="en-US" altLang="zh-CN" dirty="0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zh-CN" altLang="en-US" dirty="0"/>
              <a:t>政府</a:t>
            </a:r>
            <a:r>
              <a:rPr lang="ja-JP" altLang="en-US"/>
              <a:t>が</a:t>
            </a:r>
            <a:r>
              <a:rPr lang="zh-CN" altLang="en-US" dirty="0"/>
              <a:t>輸出</a:t>
            </a:r>
            <a:r>
              <a:rPr lang="ja-JP" altLang="en-US"/>
              <a:t>に</a:t>
            </a:r>
            <a:r>
              <a:rPr lang="zh-CN" altLang="en-US" dirty="0"/>
              <a:t>対</a:t>
            </a:r>
            <a:r>
              <a:rPr lang="ja-JP" altLang="en-US"/>
              <a:t>して</a:t>
            </a:r>
            <a:r>
              <a:rPr lang="zh-CN" altLang="en-US" dirty="0"/>
              <a:t>与</a:t>
            </a:r>
            <a:r>
              <a:rPr lang="ja-JP" altLang="en-US"/>
              <a:t>える</a:t>
            </a:r>
            <a:r>
              <a:rPr lang="zh-CN" altLang="en-US" dirty="0"/>
              <a:t>補助金</a:t>
            </a:r>
            <a:endParaRPr lang="en-US" altLang="zh-CN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実例）　</a:t>
            </a:r>
            <a:r>
              <a:rPr lang="zh-CN" altLang="en-US" dirty="0"/>
              <a:t>欧州連合（</a:t>
            </a:r>
            <a:r>
              <a:rPr lang="en-US" dirty="0"/>
              <a:t>EU）</a:t>
            </a:r>
            <a:r>
              <a:rPr lang="ja-JP" altLang="en-US"/>
              <a:t>の</a:t>
            </a:r>
            <a:r>
              <a:rPr lang="zh-CN" altLang="en-US" dirty="0"/>
              <a:t>共通農業政策</a:t>
            </a:r>
            <a:r>
              <a:rPr lang="ja-JP" altLang="en-US"/>
              <a:t>。</a:t>
            </a:r>
            <a:endParaRPr lang="en-US" altLang="ja-JP" dirty="0"/>
          </a:p>
          <a:p>
            <a:pPr marL="0" indent="0">
              <a:buNone/>
            </a:pPr>
            <a:r>
              <a:rPr lang="zh-CN" altLang="en-US" dirty="0"/>
              <a:t>農産物</a:t>
            </a:r>
            <a:r>
              <a:rPr lang="ja-JP" altLang="en-US"/>
              <a:t>について，</a:t>
            </a:r>
            <a:r>
              <a:rPr lang="en-US" dirty="0"/>
              <a:t>EU</a:t>
            </a:r>
            <a:r>
              <a:rPr lang="zh-CN" altLang="en-US" dirty="0"/>
              <a:t>域内価格</a:t>
            </a:r>
            <a:r>
              <a:rPr lang="ja-JP" altLang="en-US"/>
              <a:t>は</a:t>
            </a:r>
            <a:r>
              <a:rPr lang="zh-CN" altLang="en-US" dirty="0"/>
              <a:t>国際価格</a:t>
            </a:r>
            <a:r>
              <a:rPr lang="ja-JP" altLang="en-US"/>
              <a:t>よりも</a:t>
            </a:r>
            <a:r>
              <a:rPr lang="zh-CN" altLang="en-US" dirty="0"/>
              <a:t>高</a:t>
            </a:r>
            <a:r>
              <a:rPr lang="ja-JP" altLang="en-US"/>
              <a:t>い。そのため，</a:t>
            </a:r>
            <a:r>
              <a:rPr lang="zh-CN" altLang="en-US" dirty="0"/>
              <a:t>本来</a:t>
            </a:r>
            <a:r>
              <a:rPr lang="en-US" dirty="0"/>
              <a:t>EU</a:t>
            </a:r>
            <a:r>
              <a:rPr lang="ja-JP" altLang="en-US"/>
              <a:t>から</a:t>
            </a:r>
            <a:r>
              <a:rPr lang="zh-CN" altLang="en-US" dirty="0"/>
              <a:t>農産物</a:t>
            </a:r>
            <a:r>
              <a:rPr lang="ja-JP" altLang="en-US"/>
              <a:t>を</a:t>
            </a:r>
            <a:r>
              <a:rPr lang="zh-CN" altLang="en-US" dirty="0"/>
              <a:t>輸出</a:t>
            </a:r>
            <a:r>
              <a:rPr lang="ja-JP" altLang="en-US"/>
              <a:t>することは</a:t>
            </a:r>
            <a:r>
              <a:rPr lang="zh-CN" altLang="en-US" dirty="0"/>
              <a:t>不可能</a:t>
            </a:r>
            <a:r>
              <a:rPr lang="ja-JP" altLang="en-US"/>
              <a:t>である。しかし，</a:t>
            </a:r>
            <a:r>
              <a:rPr lang="en-US" dirty="0"/>
              <a:t>EU</a:t>
            </a:r>
            <a:r>
              <a:rPr lang="ja-JP" altLang="en-US"/>
              <a:t>は</a:t>
            </a:r>
            <a:r>
              <a:rPr lang="zh-CN" altLang="en-US" dirty="0"/>
              <a:t>農家</a:t>
            </a:r>
            <a:r>
              <a:rPr lang="ja-JP" altLang="en-US"/>
              <a:t>に</a:t>
            </a:r>
            <a:r>
              <a:rPr lang="zh-CN" altLang="en-US" dirty="0"/>
              <a:t>対</a:t>
            </a:r>
            <a:r>
              <a:rPr lang="ja-JP" altLang="en-US"/>
              <a:t>して</a:t>
            </a:r>
            <a:r>
              <a:rPr lang="zh-CN" altLang="en-US" dirty="0"/>
              <a:t>輸出補助金</a:t>
            </a:r>
            <a:r>
              <a:rPr lang="ja-JP" altLang="en-US"/>
              <a:t>を</a:t>
            </a:r>
            <a:r>
              <a:rPr lang="zh-CN" altLang="en-US" dirty="0"/>
              <a:t>支払</a:t>
            </a:r>
            <a:r>
              <a:rPr lang="ja-JP" altLang="en-US"/>
              <a:t>い，</a:t>
            </a:r>
            <a:r>
              <a:rPr lang="zh-CN" altLang="en-US" dirty="0"/>
              <a:t>農産物</a:t>
            </a:r>
            <a:r>
              <a:rPr lang="ja-JP" altLang="en-US"/>
              <a:t>の</a:t>
            </a:r>
            <a:r>
              <a:rPr lang="zh-CN" altLang="en-US" dirty="0"/>
              <a:t>輸出</a:t>
            </a:r>
            <a:r>
              <a:rPr lang="ja-JP" altLang="en-US"/>
              <a:t>を</a:t>
            </a:r>
            <a:r>
              <a:rPr lang="zh-CN" altLang="en-US" dirty="0"/>
              <a:t>促進</a:t>
            </a:r>
            <a:r>
              <a:rPr lang="ja-JP" altLang="en-US"/>
              <a:t>している。</a:t>
            </a:r>
            <a:r>
              <a:rPr lang="zh-CN" altLang="en-US" dirty="0"/>
              <a:t>輸出補助金</a:t>
            </a:r>
            <a:r>
              <a:rPr lang="ja-JP" altLang="en-US"/>
              <a:t>のおかげで，</a:t>
            </a:r>
            <a:r>
              <a:rPr lang="en-US" dirty="0"/>
              <a:t>EU</a:t>
            </a:r>
            <a:r>
              <a:rPr lang="ja-JP" altLang="en-US"/>
              <a:t>からの</a:t>
            </a:r>
            <a:r>
              <a:rPr lang="zh-CN" altLang="en-US" dirty="0"/>
              <a:t>輸出</a:t>
            </a:r>
            <a:r>
              <a:rPr lang="ja-JP" altLang="en-US"/>
              <a:t>が</a:t>
            </a:r>
            <a:r>
              <a:rPr lang="zh-CN" altLang="en-US" dirty="0"/>
              <a:t>可能</a:t>
            </a:r>
            <a:r>
              <a:rPr lang="ja-JP" altLang="en-US"/>
              <a:t>になる</a:t>
            </a:r>
            <a:r>
              <a:rPr lang="zh-CN" altLang="en-US" dirty="0"/>
              <a:t>一方</a:t>
            </a:r>
            <a:r>
              <a:rPr lang="ja-JP" altLang="en-US"/>
              <a:t>で，</a:t>
            </a:r>
            <a:r>
              <a:rPr lang="en-US" dirty="0"/>
              <a:t>EU</a:t>
            </a:r>
            <a:r>
              <a:rPr lang="zh-CN" altLang="en-US" dirty="0"/>
              <a:t>域内</a:t>
            </a:r>
            <a:r>
              <a:rPr lang="ja-JP" altLang="en-US"/>
              <a:t>の</a:t>
            </a:r>
            <a:r>
              <a:rPr lang="zh-CN" altLang="en-US" dirty="0"/>
              <a:t>消費者</a:t>
            </a:r>
            <a:r>
              <a:rPr lang="ja-JP" altLang="en-US"/>
              <a:t>は，</a:t>
            </a:r>
            <a:r>
              <a:rPr lang="zh-CN" altLang="en-US" dirty="0"/>
              <a:t>国際価格</a:t>
            </a:r>
            <a:r>
              <a:rPr lang="ja-JP" altLang="en-US"/>
              <a:t>よりも</a:t>
            </a:r>
            <a:r>
              <a:rPr lang="zh-CN" altLang="en-US" dirty="0"/>
              <a:t>高</a:t>
            </a:r>
            <a:r>
              <a:rPr lang="ja-JP" altLang="en-US"/>
              <a:t>い</a:t>
            </a:r>
            <a:r>
              <a:rPr lang="zh-CN" altLang="en-US" dirty="0"/>
              <a:t>価格</a:t>
            </a:r>
            <a:r>
              <a:rPr lang="ja-JP" altLang="en-US"/>
              <a:t>の</a:t>
            </a:r>
            <a:r>
              <a:rPr lang="zh-CN" altLang="en-US" dirty="0"/>
              <a:t>農産物</a:t>
            </a:r>
            <a:r>
              <a:rPr lang="ja-JP" altLang="en-US"/>
              <a:t>を</a:t>
            </a:r>
            <a:r>
              <a:rPr lang="zh-CN" altLang="en-US" dirty="0"/>
              <a:t>購入</a:t>
            </a:r>
            <a:r>
              <a:rPr lang="ja-JP" altLang="en-US"/>
              <a:t>し，</a:t>
            </a:r>
            <a:r>
              <a:rPr lang="zh-CN" altLang="en-US" dirty="0"/>
              <a:t>補助金</a:t>
            </a:r>
            <a:r>
              <a:rPr lang="ja-JP" altLang="en-US"/>
              <a:t>の</a:t>
            </a:r>
            <a:r>
              <a:rPr lang="zh-CN" altLang="en-US" dirty="0"/>
              <a:t>費用</a:t>
            </a:r>
            <a:r>
              <a:rPr lang="ja-JP" altLang="en-US"/>
              <a:t>を</a:t>
            </a:r>
            <a:r>
              <a:rPr lang="zh-CN" altLang="en-US" dirty="0"/>
              <a:t>負担</a:t>
            </a:r>
            <a:r>
              <a:rPr lang="ja-JP" altLang="en-US"/>
              <a:t>しなければならない。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B1926-DFFD-91E1-D321-49DAA1FC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41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988812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7AF8-B36A-5EE5-FB2C-DFF45F17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分析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1D82F-A07C-CAE4-6C57-5DD4AF5F1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[</a:t>
            </a:r>
            <a:r>
              <a:rPr lang="ja-JP" altLang="en-US"/>
              <a:t>設定</a:t>
            </a:r>
            <a:r>
              <a:rPr lang="en-US" altLang="ja-JP" dirty="0"/>
              <a:t>]</a:t>
            </a:r>
          </a:p>
          <a:p>
            <a:pPr marL="0" indent="0">
              <a:buNone/>
            </a:pPr>
            <a:r>
              <a:rPr lang="ja-JP" altLang="en-US"/>
              <a:t>チリ</a:t>
            </a:r>
            <a:r>
              <a:rPr lang="zh-CN" altLang="en-US" dirty="0"/>
              <a:t>政府</a:t>
            </a:r>
            <a:r>
              <a:rPr lang="ja-JP" altLang="en-US"/>
              <a:t>が，レモンの</a:t>
            </a:r>
            <a:r>
              <a:rPr lang="zh-CN" altLang="en-US" dirty="0"/>
              <a:t>輸出</a:t>
            </a:r>
            <a:r>
              <a:rPr lang="ja-JP" altLang="en-US"/>
              <a:t>に</a:t>
            </a:r>
            <a:r>
              <a:rPr lang="zh-CN" altLang="en-US" dirty="0"/>
              <a:t>対</a:t>
            </a:r>
            <a:r>
              <a:rPr lang="ja-JP" altLang="en-US"/>
              <a:t>して </a:t>
            </a:r>
            <a:r>
              <a:rPr lang="en-US" altLang="ja-JP" dirty="0"/>
              <a:t>1</a:t>
            </a:r>
            <a:r>
              <a:rPr lang="zh-CN" altLang="en-US" dirty="0"/>
              <a:t>個</a:t>
            </a:r>
            <a:r>
              <a:rPr lang="ja-JP" altLang="en-US"/>
              <a:t>あたり </a:t>
            </a:r>
            <a:r>
              <a:rPr lang="en-US" altLang="ja-JP" dirty="0"/>
              <a:t>10</a:t>
            </a:r>
            <a:r>
              <a:rPr lang="zh-CN" altLang="en-US" dirty="0"/>
              <a:t>円</a:t>
            </a:r>
            <a:r>
              <a:rPr lang="ja-JP" altLang="en-US"/>
              <a:t>の</a:t>
            </a:r>
            <a:r>
              <a:rPr lang="zh-CN" altLang="en-US" dirty="0"/>
              <a:t>輸出補助金</a:t>
            </a:r>
            <a:r>
              <a:rPr lang="ja-JP" altLang="en-US"/>
              <a:t>を</a:t>
            </a:r>
            <a:r>
              <a:rPr lang="zh-CN" altLang="en-US" dirty="0"/>
              <a:t>農家</a:t>
            </a:r>
            <a:r>
              <a:rPr lang="ja-JP" altLang="en-US"/>
              <a:t>に</a:t>
            </a:r>
            <a:r>
              <a:rPr lang="zh-CN" altLang="en-US" dirty="0"/>
              <a:t>与</a:t>
            </a:r>
            <a:r>
              <a:rPr lang="ja-JP" altLang="en-US"/>
              <a:t>える。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sym typeface="Wingdings" pitchFamily="2" charset="2"/>
              </a:rPr>
              <a:t></a:t>
            </a:r>
            <a:r>
              <a:rPr lang="zh-CN" altLang="en-US" dirty="0"/>
              <a:t>農家</a:t>
            </a:r>
            <a:r>
              <a:rPr lang="ja-JP" altLang="en-US"/>
              <a:t>は</a:t>
            </a:r>
            <a:r>
              <a:rPr lang="zh-CN" altLang="en-US" dirty="0"/>
              <a:t>世界価格</a:t>
            </a:r>
            <a:r>
              <a:rPr lang="en-US" altLang="zh-CN" dirty="0"/>
              <a:t>80</a:t>
            </a:r>
            <a:r>
              <a:rPr lang="zh-CN" altLang="en-US" dirty="0"/>
              <a:t>円</a:t>
            </a:r>
            <a:r>
              <a:rPr lang="ja-JP" altLang="en-US"/>
              <a:t>に</a:t>
            </a:r>
            <a:r>
              <a:rPr lang="zh-CN" altLang="en-US" dirty="0"/>
              <a:t>輸出補助金</a:t>
            </a:r>
            <a:r>
              <a:rPr lang="en-US" altLang="zh-CN" dirty="0"/>
              <a:t>10</a:t>
            </a:r>
            <a:r>
              <a:rPr lang="zh-CN" altLang="en-US" dirty="0"/>
              <a:t>円</a:t>
            </a:r>
            <a:r>
              <a:rPr lang="ja-JP" altLang="en-US"/>
              <a:t>を</a:t>
            </a:r>
            <a:r>
              <a:rPr lang="zh-CN" altLang="en-US" dirty="0"/>
              <a:t>足</a:t>
            </a:r>
            <a:r>
              <a:rPr lang="ja-JP" altLang="en-US"/>
              <a:t>した</a:t>
            </a:r>
            <a:r>
              <a:rPr lang="en-US" altLang="ja-JP" dirty="0"/>
              <a:t>90</a:t>
            </a:r>
            <a:r>
              <a:rPr lang="zh-CN" altLang="en-US" dirty="0"/>
              <a:t>円</a:t>
            </a:r>
            <a:r>
              <a:rPr lang="ja-JP" altLang="en-US"/>
              <a:t>を</a:t>
            </a:r>
            <a:r>
              <a:rPr lang="zh-CN" altLang="en-US" dirty="0"/>
              <a:t>得</a:t>
            </a:r>
            <a:r>
              <a:rPr lang="ja-JP" altLang="en-US"/>
              <a:t>る。</a:t>
            </a:r>
            <a:endParaRPr lang="en-US" altLang="ja-JP" dirty="0"/>
          </a:p>
          <a:p>
            <a:pPr marL="0" indent="0">
              <a:buNone/>
            </a:pP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国内価格</a:t>
            </a:r>
            <a:r>
              <a:rPr lang="ja-JP" altLang="en-US"/>
              <a:t>もそれに</a:t>
            </a:r>
            <a:r>
              <a:rPr lang="zh-CN" altLang="en-US" dirty="0"/>
              <a:t>合</a:t>
            </a:r>
            <a:r>
              <a:rPr lang="ja-JP" altLang="en-US"/>
              <a:t>わせて</a:t>
            </a:r>
            <a:r>
              <a:rPr lang="en-US" altLang="ja-JP" dirty="0"/>
              <a:t>90</a:t>
            </a:r>
            <a:r>
              <a:rPr lang="zh-CN" altLang="en-US" dirty="0"/>
              <a:t>円</a:t>
            </a:r>
            <a:r>
              <a:rPr lang="ja-JP" altLang="en-US"/>
              <a:t>になる。</a:t>
            </a:r>
            <a:endParaRPr lang="en-US" altLang="ja-JP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図</a:t>
            </a:r>
            <a:r>
              <a:rPr lang="en-US" altLang="zh-CN" dirty="0"/>
              <a:t>8-10</a:t>
            </a:r>
            <a:r>
              <a:rPr lang="ja-JP" altLang="en-US"/>
              <a:t>が</a:t>
            </a:r>
            <a:r>
              <a:rPr lang="zh-CN" altLang="en-US" dirty="0"/>
              <a:t>示</a:t>
            </a:r>
            <a:r>
              <a:rPr lang="ja-JP" altLang="en-US"/>
              <a:t>すように，</a:t>
            </a:r>
            <a:r>
              <a:rPr lang="zh-CN" altLang="en-US" dirty="0"/>
              <a:t>国内価格</a:t>
            </a:r>
            <a:r>
              <a:rPr lang="ja-JP" altLang="en-US"/>
              <a:t>が</a:t>
            </a:r>
            <a:r>
              <a:rPr lang="en-US" altLang="ja-JP" dirty="0"/>
              <a:t>90</a:t>
            </a:r>
            <a:r>
              <a:rPr lang="zh-CN" altLang="en-US" dirty="0"/>
              <a:t>円</a:t>
            </a:r>
            <a:r>
              <a:rPr lang="ja-JP" altLang="en-US"/>
              <a:t>のとき，</a:t>
            </a:r>
            <a:r>
              <a:rPr lang="zh-CN" altLang="en-US" dirty="0"/>
              <a:t>生産者</a:t>
            </a:r>
            <a:r>
              <a:rPr lang="ja-JP" altLang="en-US"/>
              <a:t>は</a:t>
            </a:r>
            <a:r>
              <a:rPr lang="en-US" altLang="ja-JP" dirty="0"/>
              <a:t>45</a:t>
            </a:r>
            <a:r>
              <a:rPr lang="zh-CN" altLang="en-US" dirty="0"/>
              <a:t>個</a:t>
            </a:r>
            <a:r>
              <a:rPr lang="ja-JP" altLang="en-US"/>
              <a:t>のレモンを</a:t>
            </a:r>
            <a:r>
              <a:rPr lang="zh-CN" altLang="en-US" dirty="0"/>
              <a:t>生産</a:t>
            </a:r>
            <a:r>
              <a:rPr lang="ja-JP" altLang="en-US"/>
              <a:t>する</a:t>
            </a:r>
            <a:r>
              <a:rPr lang="zh-CN" altLang="en-US" dirty="0"/>
              <a:t>一方，消費者</a:t>
            </a:r>
            <a:r>
              <a:rPr lang="ja-JP" altLang="en-US"/>
              <a:t>は</a:t>
            </a:r>
            <a:r>
              <a:rPr lang="en-US" altLang="ja-JP" dirty="0"/>
              <a:t>90</a:t>
            </a:r>
            <a:r>
              <a:rPr lang="zh-CN" altLang="en-US" dirty="0"/>
              <a:t>円</a:t>
            </a:r>
            <a:r>
              <a:rPr lang="ja-JP" altLang="en-US"/>
              <a:t>の</a:t>
            </a:r>
            <a:r>
              <a:rPr lang="zh-CN" altLang="en-US" dirty="0"/>
              <a:t>価格</a:t>
            </a:r>
            <a:r>
              <a:rPr lang="ja-JP" altLang="en-US"/>
              <a:t>の</a:t>
            </a:r>
            <a:r>
              <a:rPr lang="zh-CN" altLang="en-US" dirty="0"/>
              <a:t>下</a:t>
            </a:r>
            <a:r>
              <a:rPr lang="ja-JP" altLang="en-US"/>
              <a:t>ではレモンを</a:t>
            </a:r>
            <a:r>
              <a:rPr lang="en-US" altLang="ja-JP" dirty="0"/>
              <a:t>15</a:t>
            </a:r>
            <a:r>
              <a:rPr lang="zh-CN" altLang="en-US" dirty="0"/>
              <a:t>個</a:t>
            </a:r>
            <a:r>
              <a:rPr lang="ja-JP" altLang="en-US"/>
              <a:t>しか</a:t>
            </a:r>
            <a:r>
              <a:rPr lang="zh-CN" altLang="en-US" dirty="0"/>
              <a:t>消費</a:t>
            </a:r>
            <a:r>
              <a:rPr lang="ja-JP" altLang="en-US"/>
              <a:t>しない。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80EDF-9DCA-3185-A647-7151228D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42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258787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96CB23-08CA-9F3C-EC37-B873C9FE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43</a:t>
            </a:fld>
            <a:endParaRPr lang="en-JP"/>
          </a:p>
        </p:txBody>
      </p:sp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12F6BAD3-BAB9-E53C-BB38-A2B3A0AC6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72" y="415032"/>
            <a:ext cx="8398028" cy="63064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93F9EF-FBF5-12EB-4F08-5A8E3C4915BC}"/>
              </a:ext>
            </a:extLst>
          </p:cNvPr>
          <p:cNvSpPr txBox="1"/>
          <p:nvPr/>
        </p:nvSpPr>
        <p:spPr>
          <a:xfrm>
            <a:off x="3078957" y="1057276"/>
            <a:ext cx="2207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10</a:t>
            </a:r>
            <a:r>
              <a:rPr lang="ja-JP" sz="18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円</a:t>
            </a:r>
            <a:r>
              <a:rPr lang="ja-JP" sz="18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pple Color Emoji" pitchFamily="2" charset="0"/>
              </a:rPr>
              <a:t>×</a:t>
            </a:r>
            <a:r>
              <a:rPr lang="en-US" sz="18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30</a:t>
            </a:r>
            <a:r>
              <a:rPr lang="ja-JP" sz="18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個</a:t>
            </a:r>
            <a:r>
              <a:rPr lang="en-US" sz="18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=300</a:t>
            </a:r>
            <a:r>
              <a:rPr lang="ja-JP" sz="18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円</a:t>
            </a:r>
            <a:r>
              <a:rPr lang="en-JP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endParaRPr lang="en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BC42E1-8CCA-E68F-B820-817954894192}"/>
              </a:ext>
            </a:extLst>
          </p:cNvPr>
          <p:cNvSpPr txBox="1"/>
          <p:nvPr/>
        </p:nvSpPr>
        <p:spPr>
          <a:xfrm>
            <a:off x="7822246" y="1069421"/>
            <a:ext cx="415718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総余剰</a:t>
            </a:r>
            <a:endParaRPr lang="en-US" altLang="zh-CN" sz="2400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＝</a:t>
            </a:r>
            <a:r>
              <a:rPr lang="zh-CN" alt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消費者余剰</a:t>
            </a:r>
            <a:r>
              <a:rPr 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225</a:t>
            </a:r>
            <a:endParaRPr lang="en-US" altLang="zh-CN" sz="24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　＋</a:t>
            </a:r>
            <a:r>
              <a:rPr lang="zh-CN" alt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生産者余剰</a:t>
            </a:r>
            <a:r>
              <a:rPr 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2,025</a:t>
            </a:r>
            <a:endParaRPr lang="en-US" altLang="zh-CN" sz="24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altLang="en-US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　</a:t>
            </a:r>
            <a:r>
              <a:rPr lang="en-US" altLang="zh-CN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−</a:t>
            </a:r>
            <a:r>
              <a:rPr lang="zh-CN" alt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輸出補助金</a:t>
            </a:r>
            <a:r>
              <a:rPr lang="ja-JP" altLang="en-US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の</a:t>
            </a:r>
            <a:r>
              <a:rPr lang="zh-CN" alt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支出額</a:t>
            </a:r>
            <a:r>
              <a:rPr lang="en-US" altLang="zh-CN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300</a:t>
            </a:r>
          </a:p>
          <a:p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＝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1,950</a:t>
            </a:r>
          </a:p>
          <a:p>
            <a:endParaRPr lang="en-US" altLang="ja-JP" sz="24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厚生損失</a:t>
            </a:r>
            <a:endParaRPr lang="en-US" altLang="ja-JP" sz="24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altLang="en-US" sz="2400" b="1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＝</a:t>
            </a:r>
            <a:r>
              <a:rPr lang="ja-JP" sz="2400" b="1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黒い小さな</a:t>
            </a:r>
            <a:r>
              <a:rPr lang="en-US" sz="2400" b="1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ja-JP" sz="2400" b="1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つの三角形</a:t>
            </a:r>
            <a:r>
              <a:rPr lang="en-JP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endParaRPr lang="en-US" altLang="ja-JP" sz="24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＝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50</a:t>
            </a:r>
            <a:endParaRPr lang="en-US" altLang="ja-JP" sz="24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9008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3BAB09-004B-5AB8-1ADD-A45AA61E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本章の問いの答え</a:t>
            </a:r>
            <a:endParaRPr lang="en-JP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315FE-DA01-38CA-FC1B-8F8C8AE2B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JP" dirty="0"/>
              <a:t>本章：</a:t>
            </a:r>
            <a:r>
              <a:rPr lang="zh-CN" altLang="en-US" dirty="0"/>
              <a:t>小国</a:t>
            </a:r>
            <a:r>
              <a:rPr lang="ja-JP" altLang="en-US"/>
              <a:t>を</a:t>
            </a:r>
            <a:r>
              <a:rPr lang="zh-CN" altLang="en-US" dirty="0"/>
              <a:t>仮定</a:t>
            </a:r>
            <a:r>
              <a:rPr lang="ja-JP" altLang="en-US"/>
              <a:t>し，</a:t>
            </a:r>
            <a:r>
              <a:rPr lang="zh-CN" altLang="en-US" dirty="0"/>
              <a:t>輸入</a:t>
            </a:r>
            <a:r>
              <a:rPr lang="ja-JP" altLang="en-US"/>
              <a:t>と</a:t>
            </a:r>
            <a:r>
              <a:rPr lang="zh-CN" altLang="en-US" dirty="0"/>
              <a:t>輸出双方</a:t>
            </a:r>
            <a:r>
              <a:rPr lang="ja-JP" altLang="en-US"/>
              <a:t>に</a:t>
            </a:r>
            <a:r>
              <a:rPr lang="zh-CN" altLang="en-US" dirty="0"/>
              <a:t>関</a:t>
            </a:r>
            <a:r>
              <a:rPr lang="ja-JP" altLang="en-US"/>
              <a:t>する</a:t>
            </a:r>
            <a:r>
              <a:rPr lang="zh-CN" altLang="en-US" dirty="0"/>
              <a:t>貿易政策</a:t>
            </a:r>
            <a:r>
              <a:rPr lang="ja-JP" altLang="en-US"/>
              <a:t>の</a:t>
            </a:r>
            <a:r>
              <a:rPr lang="zh-CN" altLang="en-US" dirty="0"/>
              <a:t>部分均衡分析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まとめ：輸入・輸出</a:t>
            </a:r>
            <a:r>
              <a:rPr lang="ja-JP" altLang="en-US"/>
              <a:t>のいずれについても</a:t>
            </a:r>
            <a:r>
              <a:rPr lang="zh-CN" altLang="en-US" dirty="0"/>
              <a:t>貿易制限的</a:t>
            </a:r>
            <a:r>
              <a:rPr lang="ja-JP" altLang="en-US"/>
              <a:t>な</a:t>
            </a:r>
            <a:r>
              <a:rPr lang="zh-CN" altLang="en-US" dirty="0"/>
              <a:t>政策</a:t>
            </a:r>
            <a:r>
              <a:rPr lang="ja-JP" altLang="en-US"/>
              <a:t>は</a:t>
            </a:r>
            <a:r>
              <a:rPr lang="zh-CN" altLang="en-US" dirty="0"/>
              <a:t>厚生損失</a:t>
            </a:r>
            <a:r>
              <a:rPr lang="ja-JP" altLang="en-US"/>
              <a:t>を</a:t>
            </a:r>
            <a:r>
              <a:rPr lang="zh-CN" altLang="en-US" dirty="0"/>
              <a:t>生</a:t>
            </a:r>
            <a:r>
              <a:rPr lang="ja-JP" altLang="en-US"/>
              <a:t>む</a:t>
            </a:r>
            <a:endParaRPr lang="en-US" altLang="ja-JP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貿易制限的</a:t>
            </a:r>
            <a:r>
              <a:rPr lang="ja-JP" altLang="en-US"/>
              <a:t>な</a:t>
            </a:r>
            <a:r>
              <a:rPr lang="zh-CN" altLang="en-US" dirty="0"/>
              <a:t>政策</a:t>
            </a:r>
            <a:r>
              <a:rPr lang="ja-JP" altLang="en-US"/>
              <a:t>がなく</a:t>
            </a:r>
            <a:r>
              <a:rPr lang="zh-CN" altLang="en-US" dirty="0"/>
              <a:t>自由</a:t>
            </a:r>
            <a:r>
              <a:rPr lang="ja-JP" altLang="en-US"/>
              <a:t>に</a:t>
            </a:r>
            <a:r>
              <a:rPr lang="zh-CN" altLang="en-US" dirty="0"/>
              <a:t>輸出入</a:t>
            </a:r>
            <a:r>
              <a:rPr lang="ja-JP" altLang="en-US"/>
              <a:t>できることが，</a:t>
            </a:r>
            <a:r>
              <a:rPr lang="zh-CN" altLang="en-US" dirty="0"/>
              <a:t>総余剰</a:t>
            </a:r>
            <a:r>
              <a:rPr lang="ja-JP" altLang="en-US"/>
              <a:t>を</a:t>
            </a:r>
            <a:r>
              <a:rPr lang="zh-CN" altLang="en-US" dirty="0"/>
              <a:t>最大化</a:t>
            </a:r>
            <a:r>
              <a:rPr lang="ja-JP" altLang="en-US"/>
              <a:t>する</a:t>
            </a:r>
            <a:r>
              <a:rPr lang="zh-CN" altLang="en-US" dirty="0"/>
              <a:t>観点</a:t>
            </a:r>
            <a:r>
              <a:rPr lang="ja-JP" altLang="en-US"/>
              <a:t>からは</a:t>
            </a:r>
            <a:r>
              <a:rPr lang="zh-CN" altLang="en-US" dirty="0"/>
              <a:t>望</a:t>
            </a:r>
            <a:r>
              <a:rPr lang="ja-JP" altLang="en-US"/>
              <a:t>ましい</a:t>
            </a:r>
            <a:endParaRPr lang="en-US" altLang="ja-JP" dirty="0"/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</a:t>
            </a:r>
            <a:r>
              <a:rPr lang="ja-JP" altLang="en-US">
                <a:sym typeface="Wingdings" pitchFamily="2" charset="2"/>
              </a:rPr>
              <a:t>この</a:t>
            </a:r>
            <a:r>
              <a:rPr lang="zh-CN" altLang="en-US" dirty="0">
                <a:sym typeface="Wingdings" pitchFamily="2" charset="2"/>
              </a:rPr>
              <a:t>観点</a:t>
            </a:r>
            <a:r>
              <a:rPr lang="ja-JP" altLang="en-US">
                <a:sym typeface="Wingdings" pitchFamily="2" charset="2"/>
              </a:rPr>
              <a:t>からは，</a:t>
            </a:r>
            <a:r>
              <a:rPr lang="zh-CN" altLang="en-US" dirty="0">
                <a:sym typeface="Wingdings" pitchFamily="2" charset="2"/>
              </a:rPr>
              <a:t>農産物</a:t>
            </a:r>
            <a:r>
              <a:rPr lang="ja-JP" altLang="en-US">
                <a:sym typeface="Wingdings" pitchFamily="2" charset="2"/>
              </a:rPr>
              <a:t>の</a:t>
            </a:r>
            <a:r>
              <a:rPr lang="zh-CN" altLang="en-US" dirty="0">
                <a:sym typeface="Wingdings" pitchFamily="2" charset="2"/>
              </a:rPr>
              <a:t>輸入</a:t>
            </a:r>
            <a:r>
              <a:rPr lang="ja-JP" altLang="en-US">
                <a:sym typeface="Wingdings" pitchFamily="2" charset="2"/>
              </a:rPr>
              <a:t>を</a:t>
            </a:r>
            <a:r>
              <a:rPr lang="zh-CN" altLang="en-US" dirty="0">
                <a:sym typeface="Wingdings" pitchFamily="2" charset="2"/>
              </a:rPr>
              <a:t>制限</a:t>
            </a:r>
            <a:r>
              <a:rPr lang="ja-JP" altLang="en-US">
                <a:sym typeface="Wingdings" pitchFamily="2" charset="2"/>
              </a:rPr>
              <a:t>することで，</a:t>
            </a:r>
            <a:r>
              <a:rPr lang="zh-CN" altLang="en-US" dirty="0">
                <a:sym typeface="Wingdings" pitchFamily="2" charset="2"/>
              </a:rPr>
              <a:t>食料自給率</a:t>
            </a:r>
            <a:r>
              <a:rPr lang="ja-JP" altLang="en-US">
                <a:sym typeface="Wingdings" pitchFamily="2" charset="2"/>
              </a:rPr>
              <a:t>を</a:t>
            </a:r>
            <a:r>
              <a:rPr lang="zh-CN" altLang="en-US" dirty="0">
                <a:sym typeface="Wingdings" pitchFamily="2" charset="2"/>
              </a:rPr>
              <a:t>上</a:t>
            </a:r>
            <a:r>
              <a:rPr lang="ja-JP" altLang="en-US">
                <a:sym typeface="Wingdings" pitchFamily="2" charset="2"/>
              </a:rPr>
              <a:t>げるべきという</a:t>
            </a:r>
            <a:r>
              <a:rPr lang="zh-CN" altLang="en-US" dirty="0">
                <a:sym typeface="Wingdings" pitchFamily="2" charset="2"/>
              </a:rPr>
              <a:t>主張</a:t>
            </a:r>
            <a:r>
              <a:rPr lang="ja-JP" altLang="en-US">
                <a:sym typeface="Wingdings" pitchFamily="2" charset="2"/>
              </a:rPr>
              <a:t>は</a:t>
            </a:r>
            <a:r>
              <a:rPr lang="zh-CN" altLang="en-US" dirty="0">
                <a:sym typeface="Wingdings" pitchFamily="2" charset="2"/>
              </a:rPr>
              <a:t>支持</a:t>
            </a:r>
            <a:r>
              <a:rPr lang="ja-JP" altLang="en-US">
                <a:sym typeface="Wingdings" pitchFamily="2" charset="2"/>
              </a:rPr>
              <a:t>されない。</a:t>
            </a:r>
            <a:endParaRPr lang="en-JP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DF121D-753D-8AF6-E218-7BCE8018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44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4429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37EB-C5F6-02C7-E3AD-AD8DBBB1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部分均衡分析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E42DA-A724-716C-C2EE-8BD80DAC5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＜本章＞</a:t>
            </a:r>
            <a:r>
              <a:rPr lang="ja-JP" altLang="en-US" dirty="0"/>
              <a:t>　</a:t>
            </a:r>
            <a:r>
              <a:rPr lang="zh-CN" altLang="en-US" dirty="0"/>
              <a:t>貿易政策</a:t>
            </a:r>
            <a:r>
              <a:rPr lang="ja-JP" altLang="en-US"/>
              <a:t>の</a:t>
            </a:r>
            <a:r>
              <a:rPr lang="zh-CN" altLang="en-US" dirty="0"/>
              <a:t>効果</a:t>
            </a:r>
            <a:r>
              <a:rPr lang="ja-JP" altLang="en-US"/>
              <a:t>を</a:t>
            </a:r>
            <a:r>
              <a:rPr lang="zh-CN" altLang="en-US" dirty="0"/>
              <a:t>説明</a:t>
            </a:r>
            <a:r>
              <a:rPr lang="ja-JP" altLang="en-US"/>
              <a:t>するために</a:t>
            </a:r>
            <a:r>
              <a:rPr lang="zh-CN" altLang="en-US" dirty="0"/>
              <a:t>特定</a:t>
            </a:r>
            <a:r>
              <a:rPr lang="ja-JP" altLang="en-US"/>
              <a:t>の</a:t>
            </a:r>
            <a:r>
              <a:rPr lang="zh-CN" altLang="en-US" dirty="0"/>
              <a:t>財</a:t>
            </a:r>
            <a:r>
              <a:rPr lang="en-US" altLang="zh-CN" dirty="0"/>
              <a:t>(</a:t>
            </a:r>
            <a:r>
              <a:rPr lang="ja-JP" altLang="en-US"/>
              <a:t>レモン</a:t>
            </a:r>
            <a:r>
              <a:rPr lang="en-US" altLang="ja-JP" dirty="0"/>
              <a:t>) </a:t>
            </a:r>
            <a:r>
              <a:rPr lang="ja-JP" altLang="en-US"/>
              <a:t>の</a:t>
            </a:r>
            <a:r>
              <a:rPr lang="zh-CN" altLang="en-US" dirty="0"/>
              <a:t>市場</a:t>
            </a:r>
            <a:r>
              <a:rPr lang="ja-JP" altLang="en-US"/>
              <a:t>のみを</a:t>
            </a:r>
            <a:r>
              <a:rPr lang="zh-CN" altLang="en-US" dirty="0"/>
              <a:t>考慮</a:t>
            </a:r>
            <a:r>
              <a:rPr lang="ja-JP" altLang="en-US"/>
              <a:t>した</a:t>
            </a:r>
            <a:r>
              <a:rPr lang="zh-CN" altLang="en-US" dirty="0"/>
              <a:t>部分均衡分析</a:t>
            </a:r>
            <a:r>
              <a:rPr lang="ja-JP" altLang="en-US"/>
              <a:t>を</a:t>
            </a:r>
            <a:r>
              <a:rPr lang="zh-CN" altLang="en-US" dirty="0"/>
              <a:t>行</a:t>
            </a:r>
            <a:r>
              <a:rPr lang="ja-JP" altLang="en-US"/>
              <a:t>う。</a:t>
            </a:r>
            <a:endParaRPr lang="en-JP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部分均衡分析</a:t>
            </a:r>
            <a:r>
              <a:rPr lang="ja-JP" altLang="en-US"/>
              <a:t>では，レモン</a:t>
            </a:r>
            <a:r>
              <a:rPr lang="zh-CN" altLang="en-US" dirty="0"/>
              <a:t>以外</a:t>
            </a:r>
            <a:r>
              <a:rPr lang="ja-JP" altLang="en-US"/>
              <a:t>の</a:t>
            </a:r>
            <a:r>
              <a:rPr lang="zh-CN" altLang="en-US" dirty="0"/>
              <a:t>財</a:t>
            </a:r>
            <a:r>
              <a:rPr lang="ja-JP" altLang="en-US"/>
              <a:t>の</a:t>
            </a:r>
            <a:r>
              <a:rPr lang="zh-CN" altLang="en-US" dirty="0"/>
              <a:t>市場</a:t>
            </a:r>
            <a:r>
              <a:rPr lang="ja-JP" altLang="en-US"/>
              <a:t>は</a:t>
            </a:r>
            <a:r>
              <a:rPr lang="zh-CN" altLang="en-US" dirty="0"/>
              <a:t>無視</a:t>
            </a:r>
            <a:r>
              <a:rPr lang="ja-JP" altLang="en-US"/>
              <a:t>して</a:t>
            </a:r>
            <a:r>
              <a:rPr lang="zh-CN" altLang="en-US" dirty="0"/>
              <a:t>分析</a:t>
            </a:r>
            <a:r>
              <a:rPr lang="ja-JP" altLang="en-US"/>
              <a:t>を</a:t>
            </a:r>
            <a:r>
              <a:rPr lang="zh-CN" altLang="en-US" dirty="0"/>
              <a:t>行</a:t>
            </a:r>
            <a:r>
              <a:rPr lang="ja-JP" altLang="en-US"/>
              <a:t>う。</a:t>
            </a:r>
            <a:endParaRPr lang="en-US" altLang="ja-JP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実際</a:t>
            </a:r>
            <a:r>
              <a:rPr lang="ja-JP" altLang="en-US"/>
              <a:t>には</a:t>
            </a:r>
            <a:r>
              <a:rPr lang="zh-CN" altLang="en-US" dirty="0"/>
              <a:t>市場</a:t>
            </a:r>
            <a:r>
              <a:rPr lang="ja-JP" altLang="en-US"/>
              <a:t>は</a:t>
            </a:r>
            <a:r>
              <a:rPr lang="zh-CN" altLang="en-US" dirty="0"/>
              <a:t>相互</a:t>
            </a:r>
            <a:r>
              <a:rPr lang="ja-JP" altLang="en-US"/>
              <a:t>に</a:t>
            </a:r>
            <a:r>
              <a:rPr lang="zh-CN" altLang="en-US" dirty="0"/>
              <a:t>影響</a:t>
            </a:r>
            <a:r>
              <a:rPr lang="ja-JP" altLang="en-US"/>
              <a:t>しあっている</a:t>
            </a:r>
            <a:r>
              <a:rPr lang="zh-CN" altLang="en-US" dirty="0"/>
              <a:t>可能性</a:t>
            </a:r>
            <a:r>
              <a:rPr lang="ja-JP" altLang="en-US"/>
              <a:t>があるが</a:t>
            </a:r>
            <a:r>
              <a:rPr lang="zh-CN" altLang="en-US" dirty="0"/>
              <a:t>本章</a:t>
            </a:r>
            <a:r>
              <a:rPr lang="ja-JP" altLang="en-US"/>
              <a:t>では，</a:t>
            </a:r>
            <a:r>
              <a:rPr lang="zh-CN" altLang="en-US" dirty="0"/>
              <a:t>部分均衡分析</a:t>
            </a:r>
            <a:r>
              <a:rPr lang="ja-JP" altLang="en-US"/>
              <a:t>を</a:t>
            </a:r>
            <a:r>
              <a:rPr lang="zh-CN" altLang="en-US" dirty="0"/>
              <a:t>採用</a:t>
            </a:r>
            <a:r>
              <a:rPr lang="ja-JP" altLang="en-US"/>
              <a:t>し， その</a:t>
            </a:r>
            <a:r>
              <a:rPr lang="zh-CN" altLang="en-US" dirty="0"/>
              <a:t>他</a:t>
            </a:r>
            <a:r>
              <a:rPr lang="ja-JP" altLang="en-US"/>
              <a:t>の</a:t>
            </a:r>
            <a:r>
              <a:rPr lang="zh-CN" altLang="en-US" dirty="0"/>
              <a:t>財</a:t>
            </a:r>
            <a:r>
              <a:rPr lang="ja-JP" altLang="en-US"/>
              <a:t>の</a:t>
            </a:r>
            <a:r>
              <a:rPr lang="zh-CN" altLang="en-US" dirty="0"/>
              <a:t>市場</a:t>
            </a:r>
            <a:r>
              <a:rPr lang="ja-JP" altLang="en-US"/>
              <a:t>がレモンの</a:t>
            </a:r>
            <a:r>
              <a:rPr lang="zh-CN" altLang="en-US" dirty="0"/>
              <a:t>市場</a:t>
            </a:r>
            <a:r>
              <a:rPr lang="ja-JP" altLang="en-US"/>
              <a:t>に</a:t>
            </a:r>
            <a:r>
              <a:rPr lang="zh-CN" altLang="en-US" dirty="0"/>
              <a:t>与</a:t>
            </a:r>
            <a:r>
              <a:rPr lang="ja-JP" altLang="en-US"/>
              <a:t>える</a:t>
            </a:r>
            <a:r>
              <a:rPr lang="zh-CN" altLang="en-US" dirty="0"/>
              <a:t>影響</a:t>
            </a:r>
            <a:r>
              <a:rPr lang="ja-JP" altLang="en-US"/>
              <a:t>は</a:t>
            </a:r>
            <a:r>
              <a:rPr lang="zh-CN" altLang="en-US" dirty="0"/>
              <a:t>無視</a:t>
            </a:r>
            <a:r>
              <a:rPr lang="ja-JP" altLang="en-US"/>
              <a:t>する。</a:t>
            </a:r>
            <a:endParaRPr lang="en-US" altLang="ja-JP" dirty="0"/>
          </a:p>
          <a:p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F50F1-77AD-2FE2-A595-E5D9912C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5</a:t>
            </a:fld>
            <a:endParaRPr lang="en-JP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D0297B6-3870-E30C-C9DE-8649CD4B23A4}"/>
                  </a:ext>
                </a:extLst>
              </p14:cNvPr>
              <p14:cNvContentPartPr/>
              <p14:nvPr/>
            </p14:nvContentPartPr>
            <p14:xfrm>
              <a:off x="1001587" y="1001115"/>
              <a:ext cx="920160" cy="278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D0297B6-3870-E30C-C9DE-8649CD4B23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9587" y="857475"/>
                <a:ext cx="106380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3AC070-E598-FEA6-9735-A643C5FEE34E}"/>
                  </a:ext>
                </a:extLst>
              </p14:cNvPr>
              <p14:cNvContentPartPr/>
              <p14:nvPr/>
            </p14:nvContentPartPr>
            <p14:xfrm>
              <a:off x="7823587" y="1949715"/>
              <a:ext cx="2521080" cy="213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3AC070-E598-FEA6-9735-A643C5FEE3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51947" y="1806075"/>
                <a:ext cx="266472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F2DE1F8-CD10-2D3E-2AB8-123F2F1F2145}"/>
                  </a:ext>
                </a:extLst>
              </p14:cNvPr>
              <p14:cNvContentPartPr/>
              <p14:nvPr/>
            </p14:nvContentPartPr>
            <p14:xfrm>
              <a:off x="3988147" y="3368475"/>
              <a:ext cx="4471920" cy="339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F2DE1F8-CD10-2D3E-2AB8-123F2F1F21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16507" y="3224475"/>
                <a:ext cx="4615560" cy="62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279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83CF-90E8-69DF-8CEF-1082E382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小国の仮定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9CA47-F9C7-DDB2-4312-ED7656A99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＜本章＞</a:t>
            </a:r>
            <a:r>
              <a:rPr lang="ja-JP" altLang="en-US" dirty="0"/>
              <a:t>　</a:t>
            </a:r>
            <a:r>
              <a:rPr lang="zh-CN" altLang="en-US" dirty="0"/>
              <a:t>貿易当事国</a:t>
            </a:r>
            <a:r>
              <a:rPr lang="ja-JP" altLang="en-US"/>
              <a:t>が</a:t>
            </a:r>
            <a:r>
              <a:rPr lang="zh-CN" altLang="en-US" dirty="0"/>
              <a:t>小国</a:t>
            </a:r>
            <a:r>
              <a:rPr lang="ja-JP" altLang="en-US"/>
              <a:t>であると</a:t>
            </a:r>
            <a:r>
              <a:rPr lang="zh-CN" altLang="en-US" dirty="0"/>
              <a:t>仮定</a:t>
            </a:r>
            <a:r>
              <a:rPr lang="ja-JP" altLang="en-US"/>
              <a:t>。</a:t>
            </a:r>
            <a:endParaRPr lang="en-US" altLang="ja-JP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小国</a:t>
            </a:r>
            <a:r>
              <a:rPr lang="ja-JP" altLang="en-US"/>
              <a:t>とは，</a:t>
            </a:r>
            <a:r>
              <a:rPr lang="zh-CN" altLang="en-US" dirty="0"/>
              <a:t>国際価格</a:t>
            </a:r>
            <a:r>
              <a:rPr lang="ja-JP" altLang="en-US"/>
              <a:t>に</a:t>
            </a:r>
            <a:r>
              <a:rPr lang="zh-CN" altLang="en-US" dirty="0"/>
              <a:t>影響</a:t>
            </a:r>
            <a:r>
              <a:rPr lang="ja-JP" altLang="en-US"/>
              <a:t>を</a:t>
            </a:r>
            <a:r>
              <a:rPr lang="zh-CN" altLang="en-US" dirty="0"/>
              <a:t>与</a:t>
            </a:r>
            <a:r>
              <a:rPr lang="ja-JP" altLang="en-US"/>
              <a:t>えない</a:t>
            </a:r>
            <a:r>
              <a:rPr lang="zh-CN" altLang="en-US" dirty="0"/>
              <a:t>国</a:t>
            </a:r>
            <a:r>
              <a:rPr lang="ja-JP" altLang="en-US"/>
              <a:t>のこと。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この</a:t>
            </a:r>
            <a:r>
              <a:rPr lang="zh-CN" altLang="en-US" dirty="0"/>
              <a:t>小国</a:t>
            </a:r>
            <a:r>
              <a:rPr lang="ja-JP" altLang="en-US"/>
              <a:t>の</a:t>
            </a:r>
            <a:r>
              <a:rPr lang="zh-CN" altLang="en-US" dirty="0"/>
              <a:t>仮定</a:t>
            </a:r>
            <a:r>
              <a:rPr lang="ja-JP" altLang="en-US"/>
              <a:t>を</a:t>
            </a:r>
            <a:r>
              <a:rPr lang="zh-CN" altLang="en-US" dirty="0"/>
              <a:t>置</a:t>
            </a:r>
            <a:r>
              <a:rPr lang="ja-JP" altLang="en-US"/>
              <a:t>くことで， </a:t>
            </a:r>
            <a:r>
              <a:rPr lang="zh-CN" altLang="en-US" dirty="0"/>
              <a:t>貿易政策</a:t>
            </a:r>
            <a:r>
              <a:rPr lang="ja-JP" altLang="en-US"/>
              <a:t>による</a:t>
            </a:r>
            <a:r>
              <a:rPr lang="zh-CN" altLang="en-US" dirty="0"/>
              <a:t>国際価格</a:t>
            </a:r>
            <a:r>
              <a:rPr lang="ja-JP" altLang="en-US"/>
              <a:t>の</a:t>
            </a:r>
            <a:r>
              <a:rPr lang="zh-CN" altLang="en-US" dirty="0"/>
              <a:t>変化</a:t>
            </a:r>
            <a:r>
              <a:rPr lang="ja-JP" altLang="en-US"/>
              <a:t>を</a:t>
            </a:r>
            <a:r>
              <a:rPr lang="zh-CN" altLang="en-US" dirty="0"/>
              <a:t>考慮</a:t>
            </a:r>
            <a:r>
              <a:rPr lang="ja-JP" altLang="en-US"/>
              <a:t>しなくてすむため，</a:t>
            </a:r>
            <a:r>
              <a:rPr lang="zh-CN" altLang="en-US" dirty="0"/>
              <a:t>分析</a:t>
            </a:r>
            <a:r>
              <a:rPr lang="ja-JP" altLang="en-US"/>
              <a:t>が</a:t>
            </a:r>
            <a:r>
              <a:rPr lang="zh-CN" altLang="en-US" dirty="0"/>
              <a:t>容易</a:t>
            </a:r>
            <a:r>
              <a:rPr lang="ja-JP" altLang="en-US"/>
              <a:t>になる。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E6B0A-C37B-247B-9AB5-F3E825AF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6</a:t>
            </a:fld>
            <a:endParaRPr lang="en-JP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CBC4F48-9584-F230-DB82-B1107C0A4873}"/>
                  </a:ext>
                </a:extLst>
              </p14:cNvPr>
              <p14:cNvContentPartPr/>
              <p14:nvPr/>
            </p14:nvContentPartPr>
            <p14:xfrm>
              <a:off x="4777627" y="2049435"/>
              <a:ext cx="638640" cy="167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CBC4F48-9584-F230-DB82-B1107C0A48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5987" y="1905795"/>
                <a:ext cx="78228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58E97A3-A4EE-191F-DE31-9562DCD328FB}"/>
                  </a:ext>
                </a:extLst>
              </p14:cNvPr>
              <p14:cNvContentPartPr/>
              <p14:nvPr/>
            </p14:nvContentPartPr>
            <p14:xfrm>
              <a:off x="2520067" y="2987955"/>
              <a:ext cx="1312560" cy="280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58E97A3-A4EE-191F-DE31-9562DCD328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8067" y="2843955"/>
                <a:ext cx="1456200" cy="56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762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F5503-A040-6F6C-3703-772BD451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例）レモン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CD0CF-B07A-B3B5-5A0B-BEAB2E0A1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日本</a:t>
            </a:r>
            <a:r>
              <a:rPr lang="ja-JP" altLang="en-US"/>
              <a:t>では，</a:t>
            </a:r>
            <a:r>
              <a:rPr lang="en-US" altLang="ja-JP" dirty="0"/>
              <a:t>1964</a:t>
            </a:r>
            <a:r>
              <a:rPr lang="zh-CN" altLang="en-US" dirty="0"/>
              <a:t>年</a:t>
            </a:r>
            <a:r>
              <a:rPr lang="ja-JP" altLang="en-US"/>
              <a:t>の</a:t>
            </a:r>
            <a:r>
              <a:rPr lang="zh-CN" altLang="en-US" dirty="0"/>
              <a:t>輸入自由化</a:t>
            </a:r>
            <a:r>
              <a:rPr lang="ja-JP" altLang="en-US"/>
              <a:t>の</a:t>
            </a:r>
            <a:r>
              <a:rPr lang="zh-CN" altLang="en-US" dirty="0"/>
              <a:t>結果，国産</a:t>
            </a:r>
            <a:r>
              <a:rPr lang="ja-JP" altLang="en-US"/>
              <a:t>レモンの</a:t>
            </a:r>
            <a:r>
              <a:rPr lang="zh-CN" altLang="en-US" dirty="0"/>
              <a:t>生産</a:t>
            </a:r>
            <a:r>
              <a:rPr lang="ja-JP" altLang="en-US"/>
              <a:t>は</a:t>
            </a:r>
            <a:r>
              <a:rPr lang="zh-CN" altLang="en-US" dirty="0"/>
              <a:t>激減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zh-CN" altLang="en-US" dirty="0"/>
              <a:t>現在，日本</a:t>
            </a:r>
            <a:r>
              <a:rPr lang="ja-JP" altLang="en-US"/>
              <a:t>で</a:t>
            </a:r>
            <a:r>
              <a:rPr lang="zh-CN" altLang="en-US" dirty="0"/>
              <a:t>出回</a:t>
            </a:r>
            <a:r>
              <a:rPr lang="ja-JP" altLang="en-US"/>
              <a:t>るレモンの</a:t>
            </a:r>
            <a:r>
              <a:rPr lang="zh-CN" altLang="en-US" dirty="0"/>
              <a:t>多</a:t>
            </a:r>
            <a:r>
              <a:rPr lang="ja-JP" altLang="en-US"/>
              <a:t>くがアメリカやチリからの</a:t>
            </a:r>
            <a:r>
              <a:rPr lang="zh-CN" altLang="en-US" dirty="0"/>
              <a:t>輸入</a:t>
            </a:r>
            <a:r>
              <a:rPr lang="ja-JP" altLang="en-US"/>
              <a:t>レモン。</a:t>
            </a:r>
            <a:endParaRPr lang="en-US" altLang="ja-JP" dirty="0"/>
          </a:p>
          <a:p>
            <a:r>
              <a:rPr lang="ja-JP" altLang="en-US"/>
              <a:t>しかし，</a:t>
            </a:r>
            <a:r>
              <a:rPr lang="en-US" altLang="ja-JP" dirty="0"/>
              <a:t>80 </a:t>
            </a:r>
            <a:r>
              <a:rPr lang="zh-CN" altLang="en-US" dirty="0"/>
              <a:t>年代頃</a:t>
            </a:r>
            <a:r>
              <a:rPr lang="ja-JP" altLang="en-US"/>
              <a:t>から</a:t>
            </a:r>
            <a:r>
              <a:rPr lang="zh-CN" altLang="en-US" dirty="0"/>
              <a:t>国産</a:t>
            </a:r>
            <a:r>
              <a:rPr lang="ja-JP" altLang="en-US"/>
              <a:t>レモンが</a:t>
            </a:r>
            <a:r>
              <a:rPr lang="zh-CN" altLang="en-US" dirty="0"/>
              <a:t>再評価</a:t>
            </a:r>
            <a:r>
              <a:rPr lang="ja-JP" altLang="en-US"/>
              <a:t>され，</a:t>
            </a:r>
            <a:r>
              <a:rPr lang="zh-CN" altLang="en-US" dirty="0"/>
              <a:t>広島県</a:t>
            </a:r>
            <a:r>
              <a:rPr lang="ja-JP" altLang="en-US"/>
              <a:t>や</a:t>
            </a:r>
            <a:r>
              <a:rPr lang="zh-CN" altLang="en-US" dirty="0"/>
              <a:t>愛媛県</a:t>
            </a:r>
            <a:r>
              <a:rPr lang="ja-JP" altLang="en-US"/>
              <a:t>をはじめとする</a:t>
            </a:r>
            <a:r>
              <a:rPr lang="zh-CN" altLang="en-US" dirty="0"/>
              <a:t>産地</a:t>
            </a:r>
            <a:r>
              <a:rPr lang="ja-JP" altLang="en-US"/>
              <a:t>でいまでも</a:t>
            </a:r>
            <a:r>
              <a:rPr lang="zh-CN" altLang="en-US" dirty="0"/>
              <a:t>国産</a:t>
            </a:r>
            <a:r>
              <a:rPr lang="ja-JP" altLang="en-US"/>
              <a:t>レモンの</a:t>
            </a:r>
            <a:r>
              <a:rPr lang="zh-CN" altLang="en-US" dirty="0"/>
              <a:t>生産</a:t>
            </a:r>
            <a:r>
              <a:rPr lang="ja-JP" altLang="en-US"/>
              <a:t>が</a:t>
            </a:r>
            <a:r>
              <a:rPr lang="zh-CN" altLang="en-US" dirty="0"/>
              <a:t>行</a:t>
            </a:r>
            <a:r>
              <a:rPr lang="ja-JP" altLang="en-US"/>
              <a:t>われている。</a:t>
            </a:r>
            <a:endParaRPr lang="en-US" altLang="ja-JP" dirty="0"/>
          </a:p>
          <a:p>
            <a:endParaRPr lang="en-US" dirty="0"/>
          </a:p>
          <a:p>
            <a:pPr marL="0" indent="0">
              <a:buNone/>
            </a:pPr>
            <a:r>
              <a:rPr lang="en-JP" dirty="0"/>
              <a:t>以下，</a:t>
            </a:r>
            <a:r>
              <a:rPr lang="ja-JP" altLang="en-US"/>
              <a:t>レモンの</a:t>
            </a:r>
            <a:r>
              <a:rPr lang="zh-CN" altLang="en-US" dirty="0"/>
              <a:t>品質</a:t>
            </a:r>
            <a:r>
              <a:rPr lang="ja-JP" altLang="en-US"/>
              <a:t>は</a:t>
            </a:r>
            <a:r>
              <a:rPr lang="zh-CN" altLang="en-US" dirty="0"/>
              <a:t>均質</a:t>
            </a:r>
            <a:r>
              <a:rPr lang="ja-JP" altLang="en-US"/>
              <a:t>であると</a:t>
            </a:r>
            <a:r>
              <a:rPr lang="zh-CN" altLang="en-US" dirty="0"/>
              <a:t>仮定</a:t>
            </a:r>
            <a:r>
              <a:rPr lang="ja-JP" altLang="en-US"/>
              <a:t>して</a:t>
            </a:r>
            <a:r>
              <a:rPr lang="zh-CN" altLang="en-US" dirty="0"/>
              <a:t>分析。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BAC53-2ADE-D0F5-AF0A-EA6E7A81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7</a:t>
            </a:fld>
            <a:endParaRPr lang="en-JP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3DF3AFC-E518-F92C-58A6-DA0A5E90546E}"/>
                  </a:ext>
                </a:extLst>
              </p14:cNvPr>
              <p14:cNvContentPartPr/>
              <p14:nvPr/>
            </p14:nvContentPartPr>
            <p14:xfrm>
              <a:off x="2849827" y="2063475"/>
              <a:ext cx="1769040" cy="43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3DF3AFC-E518-F92C-58A6-DA0A5E9054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7827" y="1919835"/>
                <a:ext cx="191268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8489CE4-01B5-D918-72F1-D810C120211F}"/>
                  </a:ext>
                </a:extLst>
              </p14:cNvPr>
              <p14:cNvContentPartPr/>
              <p14:nvPr/>
            </p14:nvContentPartPr>
            <p14:xfrm>
              <a:off x="4584667" y="2067075"/>
              <a:ext cx="1297080" cy="46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8489CE4-01B5-D918-72F1-D810C12021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13027" y="1923075"/>
                <a:ext cx="14407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09F5109-84EA-3347-CA6C-97AAF4681CB2}"/>
                  </a:ext>
                </a:extLst>
              </p14:cNvPr>
              <p14:cNvContentPartPr/>
              <p14:nvPr/>
            </p14:nvContentPartPr>
            <p14:xfrm>
              <a:off x="6466747" y="2583675"/>
              <a:ext cx="1883520" cy="23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09F5109-84EA-3347-CA6C-97AAF4681C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94747" y="2439675"/>
                <a:ext cx="202716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97C49A1-4A9D-BAC6-7BBB-0175B40B4F0D}"/>
                  </a:ext>
                </a:extLst>
              </p14:cNvPr>
              <p14:cNvContentPartPr/>
              <p14:nvPr/>
            </p14:nvContentPartPr>
            <p14:xfrm>
              <a:off x="8485267" y="3068595"/>
              <a:ext cx="2374920" cy="40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97C49A1-4A9D-BAC6-7BBB-0175B40B4F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13627" y="2924595"/>
                <a:ext cx="25185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2EF8189-6F12-B164-98FC-2D531B040DE6}"/>
                  </a:ext>
                </a:extLst>
              </p14:cNvPr>
              <p14:cNvContentPartPr/>
              <p14:nvPr/>
            </p14:nvContentPartPr>
            <p14:xfrm>
              <a:off x="4252387" y="4435515"/>
              <a:ext cx="640080" cy="123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2EF8189-6F12-B164-98FC-2D531B040DE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80387" y="4291875"/>
                <a:ext cx="783720" cy="41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680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FA01-5899-9D7C-D1B5-50BD4B0D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レモンの需要・供給（貿易開始前）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746681-D6B1-4CA4-DB79-6BEF1D9D59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 algn="just">
                  <a:buNone/>
                </a:pPr>
                <a:r>
                  <a:rPr lang="zh-CN" altLang="en-US" sz="3200" kern="100" dirty="0">
                    <a:effectLst/>
                    <a:cs typeface="Arial" panose="020B0604020202020204" pitchFamily="34" charset="0"/>
                  </a:rPr>
                  <a:t>価格</a:t>
                </a:r>
                <a:r>
                  <a:rPr lang="ja-JP" altLang="en-US" sz="3200" kern="100">
                    <a:effectLst/>
                    <a:cs typeface="Arial" panose="020B0604020202020204" pitchFamily="34" charset="0"/>
                  </a:rPr>
                  <a:t>を</a:t>
                </a:r>
                <a:r>
                  <a:rPr lang="en-US" sz="3200" kern="100" dirty="0">
                    <a:effectLst/>
                    <a:cs typeface="Arial" panose="020B0604020202020204" pitchFamily="34" charset="0"/>
                  </a:rPr>
                  <a:t>P</a:t>
                </a:r>
                <a:r>
                  <a:rPr lang="ja-JP" altLang="en-US" sz="3200" kern="100">
                    <a:cs typeface="Arial" panose="020B0604020202020204" pitchFamily="34" charset="0"/>
                  </a:rPr>
                  <a:t>と</a:t>
                </a:r>
                <a:r>
                  <a:rPr lang="ja-JP" altLang="en-JP" sz="3200" kern="100">
                    <a:cs typeface="Arial" panose="020B0604020202020204" pitchFamily="34" charset="0"/>
                  </a:rPr>
                  <a:t>し</a:t>
                </a:r>
                <a:r>
                  <a:rPr lang="ja-JP" altLang="en-US" sz="3200" kern="100">
                    <a:cs typeface="Arial" panose="020B0604020202020204" pitchFamily="34" charset="0"/>
                  </a:rPr>
                  <a:t>，貿易開始前の国内需要と国内供給を以下で表せるとする。</a:t>
                </a:r>
                <a:endParaRPr lang="en-US" altLang="ja-JP" sz="3200" kern="100" dirty="0"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ja-JP" altLang="en-US" sz="3200" kern="100">
                  <a:effectLst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zh-CN" altLang="en-US" sz="3200" kern="100" dirty="0">
                    <a:effectLst/>
                    <a:cs typeface="Arial" panose="020B0604020202020204" pitchFamily="34" charset="0"/>
                  </a:rPr>
                  <a:t>国内需要（</a:t>
                </a:r>
                <a:r>
                  <a:rPr lang="en-US" sz="3200" kern="100" dirty="0">
                    <a:effectLst/>
                    <a:cs typeface="Arial" panose="020B0604020202020204" pitchFamily="34" charset="0"/>
                  </a:rPr>
                  <a:t>D）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kern="100" smtClean="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𝐷</m:t>
                      </m:r>
                      <m:r>
                        <a:rPr lang="en-US" sz="3200" i="1" kern="100" smtClean="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=−</m:t>
                      </m:r>
                      <m:f>
                        <m:fPr>
                          <m:ctrlPr>
                            <a:rPr lang="en-JP" sz="3200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3200" i="1" kern="100" smtClean="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 kern="100" smtClean="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3200" i="1" kern="100" smtClean="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sz="3200" i="1" kern="100" smtClean="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+100</m:t>
                      </m:r>
                    </m:oMath>
                  </m:oMathPara>
                </a14:m>
                <a:endParaRPr lang="en-JP" sz="3200" i="1" kern="100" dirty="0">
                  <a:effectLst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n-JP" sz="3200" kern="100" dirty="0">
                  <a:effectLst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ja-JP" sz="3200" kern="100">
                    <a:effectLst/>
                    <a:cs typeface="Arial" panose="020B0604020202020204" pitchFamily="34" charset="0"/>
                  </a:rPr>
                  <a:t>国内供給（</a:t>
                </a:r>
                <a:r>
                  <a:rPr lang="en-US" sz="3200" kern="100" dirty="0">
                    <a:effectLst/>
                    <a:cs typeface="Arial" panose="020B0604020202020204" pitchFamily="34" charset="0"/>
                  </a:rPr>
                  <a:t>S</a:t>
                </a:r>
                <a:r>
                  <a:rPr lang="ja-JP" sz="3200" kern="100">
                    <a:effectLst/>
                    <a:cs typeface="Arial" panose="020B0604020202020204" pitchFamily="34" charset="0"/>
                  </a:rPr>
                  <a:t>）</a:t>
                </a:r>
                <a:endParaRPr lang="en-JP" sz="3200" kern="100" dirty="0">
                  <a:effectLst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kern="100" smtClean="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𝑆</m:t>
                      </m:r>
                      <m:r>
                        <a:rPr lang="en-US" sz="3200" i="1" kern="100" smtClean="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JP" sz="3200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3200" i="1" kern="100" smtClean="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 kern="100" smtClean="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3200" i="1" kern="100" smtClean="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𝑃</m:t>
                      </m:r>
                    </m:oMath>
                  </m:oMathPara>
                </a14:m>
                <a:endParaRPr lang="en-JP" sz="3200" i="1" kern="100" dirty="0">
                  <a:effectLst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n-US" altLang="ja-JP" sz="3200" i="1" kern="100" dirty="0">
                  <a:effectLst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ja-JP" altLang="en-US" sz="3200" kern="100">
                    <a:effectLst/>
                    <a:cs typeface="Arial" panose="020B0604020202020204" pitchFamily="34" charset="0"/>
                  </a:rPr>
                  <a:t>このとき，</a:t>
                </a:r>
                <a:r>
                  <a:rPr lang="zh-CN" altLang="en-US" sz="3200" kern="100" dirty="0">
                    <a:effectLst/>
                    <a:cs typeface="Arial" panose="020B0604020202020204" pitchFamily="34" charset="0"/>
                  </a:rPr>
                  <a:t>市場価格</a:t>
                </a:r>
                <a:r>
                  <a:rPr lang="ja-JP" altLang="en-US" sz="3200" kern="100">
                    <a:effectLst/>
                    <a:cs typeface="Arial" panose="020B0604020202020204" pitchFamily="34" charset="0"/>
                  </a:rPr>
                  <a:t>は </a:t>
                </a:r>
                <a:r>
                  <a:rPr lang="en-US" altLang="ja-JP" sz="3200" kern="100" dirty="0">
                    <a:effectLst/>
                    <a:cs typeface="Arial" panose="020B0604020202020204" pitchFamily="34" charset="0"/>
                  </a:rPr>
                  <a:t>100 </a:t>
                </a:r>
                <a:r>
                  <a:rPr lang="zh-CN" altLang="en-US" sz="3200" kern="100" dirty="0">
                    <a:effectLst/>
                    <a:cs typeface="Arial" panose="020B0604020202020204" pitchFamily="34" charset="0"/>
                  </a:rPr>
                  <a:t>円，均衡取引量</a:t>
                </a:r>
                <a:r>
                  <a:rPr lang="ja-JP" altLang="en-US" sz="3200" kern="100">
                    <a:effectLst/>
                    <a:cs typeface="Arial" panose="020B0604020202020204" pitchFamily="34" charset="0"/>
                  </a:rPr>
                  <a:t>は </a:t>
                </a:r>
                <a:r>
                  <a:rPr lang="en-US" altLang="ja-JP" sz="3200" kern="100" dirty="0">
                    <a:effectLst/>
                    <a:cs typeface="Arial" panose="020B0604020202020204" pitchFamily="34" charset="0"/>
                  </a:rPr>
                  <a:t>50 </a:t>
                </a:r>
                <a:r>
                  <a:rPr lang="zh-CN" altLang="en-US" sz="3200" kern="100" dirty="0">
                    <a:effectLst/>
                    <a:cs typeface="Arial" panose="020B0604020202020204" pitchFamily="34" charset="0"/>
                  </a:rPr>
                  <a:t>個</a:t>
                </a:r>
                <a:r>
                  <a:rPr lang="ja-JP" altLang="en-US" sz="3200" kern="100">
                    <a:effectLst/>
                    <a:cs typeface="Arial" panose="020B0604020202020204" pitchFamily="34" charset="0"/>
                  </a:rPr>
                  <a:t>となる。</a:t>
                </a:r>
                <a:r>
                  <a:rPr lang="en-US" sz="3200" kern="100" dirty="0">
                    <a:effectLst/>
                    <a:ea typeface="MS Mincho" panose="02020609040205080304" pitchFamily="49" charset="-128"/>
                    <a:cs typeface="Arial" panose="020B0604020202020204" pitchFamily="34" charset="0"/>
                  </a:rPr>
                  <a:t> （</a:t>
                </a:r>
                <a14:m>
                  <m:oMath xmlns:m="http://schemas.openxmlformats.org/officeDocument/2006/math">
                    <m:r>
                      <a:rPr lang="en-US" sz="3200" i="1" kern="100" smtClean="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𝐷</m:t>
                    </m:r>
                    <m:r>
                      <a:rPr lang="en-US" sz="3200" i="1" kern="100" smtClean="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</m:t>
                    </m:r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𝑆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の</m:t>
                    </m:r>
                    <m:r>
                      <a:rPr lang="en-US" sz="3200" i="1" kern="100" smtClean="0"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とき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）</m:t>
                    </m:r>
                  </m:oMath>
                </a14:m>
                <a:endParaRPr lang="en-JP" sz="3200" kern="100" dirty="0">
                  <a:effectLst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746681-D6B1-4CA4-DB79-6BEF1D9D5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779" r="-362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04360-9F22-D729-702D-6D07B4E5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8</a:t>
            </a:fld>
            <a:endParaRPr lang="en-JP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BE4072B-A248-8A28-6ADB-A39DC66461C1}"/>
                  </a:ext>
                </a:extLst>
              </p14:cNvPr>
              <p14:cNvContentPartPr/>
              <p14:nvPr/>
            </p14:nvContentPartPr>
            <p14:xfrm>
              <a:off x="997627" y="1971675"/>
              <a:ext cx="1043640" cy="96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BE4072B-A248-8A28-6ADB-A39DC66461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5627" y="1827675"/>
                <a:ext cx="118728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91CBD10-1CD1-A32B-7C6D-2A592E34A8C1}"/>
                  </a:ext>
                </a:extLst>
              </p14:cNvPr>
              <p14:cNvContentPartPr/>
              <p14:nvPr/>
            </p14:nvContentPartPr>
            <p14:xfrm>
              <a:off x="4809307" y="1922355"/>
              <a:ext cx="1091520" cy="14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91CBD10-1CD1-A32B-7C6D-2A592E34A8C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37667" y="1778715"/>
                <a:ext cx="123516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B1F613F-F306-CD57-D018-722F85B50F96}"/>
                  </a:ext>
                </a:extLst>
              </p14:cNvPr>
              <p14:cNvContentPartPr/>
              <p14:nvPr/>
            </p14:nvContentPartPr>
            <p14:xfrm>
              <a:off x="964507" y="2641635"/>
              <a:ext cx="1683360" cy="71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B1F613F-F306-CD57-D018-722F85B50F9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2867" y="2497635"/>
                <a:ext cx="182700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879439E-6AED-AED4-D7B6-EA776434897A}"/>
                  </a:ext>
                </a:extLst>
              </p14:cNvPr>
              <p14:cNvContentPartPr/>
              <p14:nvPr/>
            </p14:nvContentPartPr>
            <p14:xfrm>
              <a:off x="6287467" y="1988235"/>
              <a:ext cx="1113120" cy="37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879439E-6AED-AED4-D7B6-EA776434897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15467" y="1844595"/>
                <a:ext cx="125676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80B9D57-51A1-D9C1-C81E-5761838B7653}"/>
                  </a:ext>
                </a:extLst>
              </p14:cNvPr>
              <p14:cNvContentPartPr/>
              <p14:nvPr/>
            </p14:nvContentPartPr>
            <p14:xfrm>
              <a:off x="883867" y="4201515"/>
              <a:ext cx="1790640" cy="26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80B9D57-51A1-D9C1-C81E-5761838B765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1867" y="4057515"/>
                <a:ext cx="19342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1BF1C4B-1127-F00B-BACC-6187BF565CA3}"/>
                  </a:ext>
                </a:extLst>
              </p14:cNvPr>
              <p14:cNvContentPartPr/>
              <p14:nvPr/>
            </p14:nvContentPartPr>
            <p14:xfrm>
              <a:off x="3950707" y="5609115"/>
              <a:ext cx="850680" cy="20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1BF1C4B-1127-F00B-BACC-6187BF565CA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78707" y="5465475"/>
                <a:ext cx="99432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C428618-2626-5DEE-D4AF-746CF5568BCB}"/>
                  </a:ext>
                </a:extLst>
              </p14:cNvPr>
              <p14:cNvContentPartPr/>
              <p14:nvPr/>
            </p14:nvContentPartPr>
            <p14:xfrm>
              <a:off x="7058587" y="5602995"/>
              <a:ext cx="6267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C428618-2626-5DEE-D4AF-746CF5568BC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86947" y="5459355"/>
                <a:ext cx="7704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5115F80-9C72-533E-B79E-2C7852DD2849}"/>
                  </a:ext>
                </a:extLst>
              </p14:cNvPr>
              <p14:cNvContentPartPr/>
              <p14:nvPr/>
            </p14:nvContentPartPr>
            <p14:xfrm>
              <a:off x="6953827" y="2931435"/>
              <a:ext cx="745200" cy="1982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5115F80-9C72-533E-B79E-2C7852DD284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82187" y="2787795"/>
                <a:ext cx="888840" cy="22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21B9A1D-38F9-BABD-7736-BA4A911DA52D}"/>
                  </a:ext>
                </a:extLst>
              </p14:cNvPr>
              <p14:cNvContentPartPr/>
              <p14:nvPr/>
            </p14:nvContentPartPr>
            <p14:xfrm>
              <a:off x="7917187" y="3774915"/>
              <a:ext cx="598320" cy="1489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21B9A1D-38F9-BABD-7736-BA4A911DA52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845187" y="3630915"/>
                <a:ext cx="741960" cy="17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0944E9A-7610-C1EF-B212-AF3D07809204}"/>
                  </a:ext>
                </a:extLst>
              </p14:cNvPr>
              <p14:cNvContentPartPr/>
              <p14:nvPr/>
            </p14:nvContentPartPr>
            <p14:xfrm>
              <a:off x="7955707" y="4430475"/>
              <a:ext cx="1187640" cy="906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0944E9A-7610-C1EF-B212-AF3D0780920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83707" y="4286835"/>
                <a:ext cx="1331280" cy="11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D40009-F4A7-41B9-0280-D608897369D8}"/>
                  </a:ext>
                </a:extLst>
              </p:cNvPr>
              <p:cNvSpPr txBox="1"/>
              <p:nvPr/>
            </p:nvSpPr>
            <p:spPr>
              <a:xfrm>
                <a:off x="8576793" y="3752071"/>
                <a:ext cx="2743200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JP" sz="1800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+100=</m:t>
                      </m:r>
                      <m:f>
                        <m:fPr>
                          <m:ctrlPr>
                            <a:rPr lang="en-JP" i="1" kern="100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 kern="100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 kern="100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i="1" kern="100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𝑃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D40009-F4A7-41B9-0280-D60889736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793" y="3752071"/>
                <a:ext cx="2743200" cy="610936"/>
              </a:xfrm>
              <a:prstGeom prst="rect">
                <a:avLst/>
              </a:prstGeom>
              <a:blipFill>
                <a:blip r:embed="rId23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311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2ACE-41FE-9452-7E1B-A7FDAAA1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需要曲線と消費者余剰</a:t>
            </a:r>
            <a:endParaRPr lang="en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632D9C-2C37-C698-27F1-E36A128DBA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ja-JP" altLang="en-US" sz="2400" kern="100">
                    <a:cs typeface="Arial" panose="020B0604020202020204" pitchFamily="34" charset="0"/>
                  </a:rPr>
                  <a:t>需要曲線</a:t>
                </a:r>
                <a:endParaRPr lang="en-US" altLang="ja-JP" sz="2400" kern="100" dirty="0">
                  <a:effectLst/>
                  <a:cs typeface="Arial" panose="020B0604020202020204" pitchFamily="34" charset="0"/>
                </a:endParaRPr>
              </a:p>
              <a:p>
                <a:pPr algn="just"/>
                <a:r>
                  <a:rPr lang="ja-JP" sz="2400" kern="100">
                    <a:effectLst/>
                    <a:cs typeface="Arial" panose="020B0604020202020204" pitchFamily="34" charset="0"/>
                  </a:rPr>
                  <a:t>国内需要を</a:t>
                </a:r>
                <a14:m>
                  <m:oMath xmlns:m="http://schemas.openxmlformats.org/officeDocument/2006/math"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𝐷</m:t>
                    </m:r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=−</m:t>
                    </m:r>
                    <m:f>
                      <m:fPr>
                        <m:ctrlPr>
                          <a:rPr lang="en-JP" sz="2400" i="1" kern="1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+100</m:t>
                    </m:r>
                  </m:oMath>
                </a14:m>
                <a:r>
                  <a:rPr lang="ja-JP" sz="2400" kern="100">
                    <a:effectLst/>
                    <a:cs typeface="Arial" panose="020B0604020202020204" pitchFamily="34" charset="0"/>
                  </a:rPr>
                  <a:t>と仮定していたため</a:t>
                </a:r>
                <a:r>
                  <a:rPr lang="ja-JP" altLang="en-US" sz="2400" kern="100">
                    <a:effectLst/>
                    <a:cs typeface="Arial" panose="020B0604020202020204" pitchFamily="34" charset="0"/>
                  </a:rPr>
                  <a:t>，</a:t>
                </a:r>
                <a:r>
                  <a:rPr lang="ja-JP" sz="2400" b="1" kern="100">
                    <a:solidFill>
                      <a:srgbClr val="FF0000"/>
                    </a:solidFill>
                    <a:effectLst/>
                    <a:cs typeface="Arial" panose="020B0604020202020204" pitchFamily="34" charset="0"/>
                  </a:rPr>
                  <a:t>図</a:t>
                </a:r>
                <a:r>
                  <a:rPr lang="en-US" altLang="ja-JP" sz="2400" b="1" kern="100" dirty="0">
                    <a:solidFill>
                      <a:srgbClr val="FF0000"/>
                    </a:solidFill>
                    <a:effectLst/>
                    <a:cs typeface="Arial" panose="020B0604020202020204" pitchFamily="34" charset="0"/>
                  </a:rPr>
                  <a:t>8-</a:t>
                </a:r>
                <a:r>
                  <a:rPr lang="en-US" sz="2400" b="1" kern="100" dirty="0">
                    <a:solidFill>
                      <a:srgbClr val="FF0000"/>
                    </a:solidFill>
                    <a:effectLst/>
                    <a:cs typeface="Arial" panose="020B0604020202020204" pitchFamily="34" charset="0"/>
                  </a:rPr>
                  <a:t>1</a:t>
                </a:r>
                <a:r>
                  <a:rPr lang="ja-JP" sz="2400" kern="100">
                    <a:effectLst/>
                    <a:cs typeface="Arial" panose="020B0604020202020204" pitchFamily="34" charset="0"/>
                  </a:rPr>
                  <a:t>に示した右下がりの需要曲線</a:t>
                </a:r>
                <a14:m>
                  <m:oMath xmlns:m="http://schemas.openxmlformats.org/officeDocument/2006/math"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=−2</m:t>
                    </m:r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𝐷</m:t>
                    </m:r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+200</m:t>
                    </m:r>
                  </m:oMath>
                </a14:m>
                <a:r>
                  <a:rPr lang="ja-JP" sz="2400" kern="100">
                    <a:effectLst/>
                    <a:cs typeface="Arial" panose="020B0604020202020204" pitchFamily="34" charset="0"/>
                  </a:rPr>
                  <a:t>が描ける。</a:t>
                </a:r>
                <a:endParaRPr lang="en-US" altLang="ja-JP" sz="2400" kern="100" dirty="0"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ja-JP" altLang="en-US" sz="2400" kern="100">
                    <a:effectLst/>
                    <a:cs typeface="Arial" panose="020B0604020202020204" pitchFamily="34" charset="0"/>
                  </a:rPr>
                  <a:t>支払い意思額</a:t>
                </a:r>
                <a:endParaRPr lang="en-US" altLang="ja-JP" sz="2400" kern="100" dirty="0">
                  <a:effectLst/>
                  <a:cs typeface="Arial" panose="020B0604020202020204" pitchFamily="34" charset="0"/>
                </a:endParaRPr>
              </a:p>
              <a:p>
                <a:pPr algn="just"/>
                <a:r>
                  <a:rPr lang="ja-JP" sz="2400" kern="100">
                    <a:effectLst/>
                    <a:cs typeface="Arial" panose="020B0604020202020204" pitchFamily="34" charset="0"/>
                  </a:rPr>
                  <a:t>需要曲線は消費者の支払い意思額を示しており</a:t>
                </a:r>
                <a:r>
                  <a:rPr lang="ja-JP" altLang="en-US" sz="2400" kern="100">
                    <a:effectLst/>
                    <a:cs typeface="Arial" panose="020B0604020202020204" pitchFamily="34" charset="0"/>
                  </a:rPr>
                  <a:t>，</a:t>
                </a:r>
                <a:r>
                  <a:rPr lang="ja-JP" sz="2400" kern="100">
                    <a:effectLst/>
                    <a:cs typeface="Arial" panose="020B0604020202020204" pitchFamily="34" charset="0"/>
                  </a:rPr>
                  <a:t>需要曲線の下の台形の面積が支払い意思額の総額（</a:t>
                </a:r>
                <a:r>
                  <a:rPr lang="en-US" sz="2400" kern="100" dirty="0" err="1">
                    <a:effectLst/>
                    <a:cs typeface="Arial" panose="020B0604020202020204" pitchFamily="34" charset="0"/>
                  </a:rPr>
                  <a:t>a+c</a:t>
                </a:r>
                <a:r>
                  <a:rPr lang="ja-JP" sz="2400" kern="100">
                    <a:effectLst/>
                    <a:cs typeface="Arial" panose="020B0604020202020204" pitchFamily="34" charset="0"/>
                  </a:rPr>
                  <a:t>）になる。台形の面積の公式から</a:t>
                </a:r>
                <a:r>
                  <a:rPr lang="ja-JP" altLang="en-US" sz="2400" kern="100">
                    <a:effectLst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(200+100)×50×</m:t>
                    </m:r>
                    <m:f>
                      <m:fPr>
                        <m:ctrlPr>
                          <a:rPr lang="en-JP" sz="2400" i="1" kern="1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=7500</m:t>
                    </m:r>
                  </m:oMath>
                </a14:m>
                <a:r>
                  <a:rPr lang="ja-JP" sz="2400" kern="100">
                    <a:effectLst/>
                    <a:cs typeface="Arial" panose="020B0604020202020204" pitchFamily="34" charset="0"/>
                  </a:rPr>
                  <a:t>円となる。</a:t>
                </a:r>
                <a:endParaRPr lang="en-US" altLang="ja-JP" sz="2400" kern="100" dirty="0">
                  <a:effectLst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ja-JP" altLang="en-US" sz="2400" kern="100">
                    <a:cs typeface="Arial" panose="020B0604020202020204" pitchFamily="34" charset="0"/>
                  </a:rPr>
                  <a:t>支払い総額</a:t>
                </a:r>
                <a:endParaRPr lang="en-JP" sz="2400" kern="100" dirty="0">
                  <a:effectLst/>
                  <a:cs typeface="Arial" panose="020B0604020202020204" pitchFamily="34" charset="0"/>
                </a:endParaRPr>
              </a:p>
              <a:p>
                <a:pPr algn="just"/>
                <a:r>
                  <a:rPr lang="ja-JP" sz="2400" kern="100">
                    <a:effectLst/>
                    <a:cs typeface="Arial" panose="020B0604020202020204" pitchFamily="34" charset="0"/>
                  </a:rPr>
                  <a:t>一方</a:t>
                </a:r>
                <a:r>
                  <a:rPr lang="ja-JP" altLang="en-US" sz="2400" kern="100">
                    <a:effectLst/>
                    <a:cs typeface="Arial" panose="020B0604020202020204" pitchFamily="34" charset="0"/>
                  </a:rPr>
                  <a:t>，</a:t>
                </a:r>
                <a:r>
                  <a:rPr lang="ja-JP" sz="2400" kern="100">
                    <a:effectLst/>
                    <a:cs typeface="Arial" panose="020B0604020202020204" pitchFamily="34" charset="0"/>
                  </a:rPr>
                  <a:t>消費者が実際に支払うのは市場価格</a:t>
                </a:r>
                <a:r>
                  <a:rPr lang="en-US" sz="2400" kern="100" dirty="0">
                    <a:effectLst/>
                    <a:cs typeface="Arial" panose="020B0604020202020204" pitchFamily="34" charset="0"/>
                  </a:rPr>
                  <a:t>100</a:t>
                </a:r>
                <a:r>
                  <a:rPr lang="ja-JP" sz="2400" kern="100">
                    <a:effectLst/>
                    <a:cs typeface="Arial" panose="020B0604020202020204" pitchFamily="34" charset="0"/>
                  </a:rPr>
                  <a:t>円である。市場全体では</a:t>
                </a:r>
                <a:r>
                  <a:rPr lang="ja-JP" altLang="en-US" sz="2400" kern="100">
                    <a:effectLst/>
                    <a:cs typeface="Arial" panose="020B0604020202020204" pitchFamily="34" charset="0"/>
                  </a:rPr>
                  <a:t>，</a:t>
                </a:r>
                <a:r>
                  <a:rPr lang="ja-JP" sz="2400" kern="100">
                    <a:effectLst/>
                    <a:cs typeface="Arial" panose="020B0604020202020204" pitchFamily="34" charset="0"/>
                  </a:rPr>
                  <a:t>市場価格</a:t>
                </a:r>
                <a:r>
                  <a:rPr lang="en-US" sz="2400" kern="100" dirty="0">
                    <a:effectLst/>
                    <a:cs typeface="Arial" panose="020B0604020202020204" pitchFamily="34" charset="0"/>
                  </a:rPr>
                  <a:t>100</a:t>
                </a:r>
                <a:r>
                  <a:rPr lang="ja-JP" sz="2400" kern="100">
                    <a:effectLst/>
                    <a:cs typeface="Arial" panose="020B0604020202020204" pitchFamily="34" charset="0"/>
                  </a:rPr>
                  <a:t>円と購入数量</a:t>
                </a:r>
                <a:r>
                  <a:rPr lang="en-US" sz="2400" kern="100" dirty="0">
                    <a:effectLst/>
                    <a:cs typeface="Arial" panose="020B0604020202020204" pitchFamily="34" charset="0"/>
                  </a:rPr>
                  <a:t>50</a:t>
                </a:r>
                <a:r>
                  <a:rPr lang="ja-JP" sz="2400" kern="100">
                    <a:effectLst/>
                    <a:cs typeface="Arial" panose="020B0604020202020204" pitchFamily="34" charset="0"/>
                  </a:rPr>
                  <a:t>個を掛け合わせれば得られるので</a:t>
                </a:r>
                <a:r>
                  <a:rPr lang="ja-JP" altLang="en-US" sz="2400" kern="100">
                    <a:effectLst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50×100=5000</m:t>
                    </m:r>
                  </m:oMath>
                </a14:m>
                <a:r>
                  <a:rPr lang="ja-JP" sz="2400" kern="100">
                    <a:effectLst/>
                    <a:cs typeface="Arial" panose="020B0604020202020204" pitchFamily="34" charset="0"/>
                  </a:rPr>
                  <a:t>円が支払い総額になる。グラフでは市場価格の下の長方形</a:t>
                </a:r>
                <a:r>
                  <a:rPr lang="en-US" sz="2400" kern="100" dirty="0">
                    <a:effectLst/>
                    <a:cs typeface="Arial" panose="020B0604020202020204" pitchFamily="34" charset="0"/>
                  </a:rPr>
                  <a:t>c</a:t>
                </a:r>
                <a:r>
                  <a:rPr lang="ja-JP" sz="2400" kern="100">
                    <a:effectLst/>
                    <a:cs typeface="Arial" panose="020B0604020202020204" pitchFamily="34" charset="0"/>
                  </a:rPr>
                  <a:t>に当たる。</a:t>
                </a:r>
                <a:endParaRPr lang="en-JP" sz="2400" kern="100" dirty="0">
                  <a:effectLst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632D9C-2C37-C698-27F1-E36A128DBA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907" r="-844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BDCD0-AA94-A878-0AB6-38A7F3A9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36186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3193</Words>
  <Application>Microsoft Macintosh PowerPoint</Application>
  <PresentationFormat>Widescreen</PresentationFormat>
  <Paragraphs>334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MS PGothic</vt:lpstr>
      <vt:lpstr>Arial</vt:lpstr>
      <vt:lpstr>Calibri</vt:lpstr>
      <vt:lpstr>Cambria Math</vt:lpstr>
      <vt:lpstr>Office Theme</vt:lpstr>
      <vt:lpstr>第8章 貿易政策 （基礎編）</vt:lpstr>
      <vt:lpstr>PowerPoint Presentation</vt:lpstr>
      <vt:lpstr>本章の問い</vt:lpstr>
      <vt:lpstr>1 貿易の部分均衡分析</vt:lpstr>
      <vt:lpstr>部分均衡分析</vt:lpstr>
      <vt:lpstr>小国の仮定</vt:lpstr>
      <vt:lpstr>例）レモン</vt:lpstr>
      <vt:lpstr>レモンの需要・供給（貿易開始前）</vt:lpstr>
      <vt:lpstr>需要曲線と消費者余剰</vt:lpstr>
      <vt:lpstr>PowerPoint Presentation</vt:lpstr>
      <vt:lpstr>供給曲線と生産者余剰</vt:lpstr>
      <vt:lpstr>供給曲線と生産者余剰</vt:lpstr>
      <vt:lpstr>生産者余剰</vt:lpstr>
      <vt:lpstr>PowerPoint Presentation</vt:lpstr>
      <vt:lpstr>総余剰</vt:lpstr>
      <vt:lpstr>PowerPoint Presentation</vt:lpstr>
      <vt:lpstr>2 輸入に対する政策の効果</vt:lpstr>
      <vt:lpstr>分析上の仮定</vt:lpstr>
      <vt:lpstr>余剰の変化</vt:lpstr>
      <vt:lpstr>貿易利益</vt:lpstr>
      <vt:lpstr>PowerPoint Presentation</vt:lpstr>
      <vt:lpstr>輸入関税</vt:lpstr>
      <vt:lpstr>従量関税</vt:lpstr>
      <vt:lpstr>PowerPoint Presentation</vt:lpstr>
      <vt:lpstr>輸入関税の効果</vt:lpstr>
      <vt:lpstr>PowerPoint Presentation</vt:lpstr>
      <vt:lpstr>PowerPoint Presentation</vt:lpstr>
      <vt:lpstr>PowerPoint Presentation</vt:lpstr>
      <vt:lpstr>輸入数量制限</vt:lpstr>
      <vt:lpstr>輸入数量制限の効果</vt:lpstr>
      <vt:lpstr>PowerPoint Presentation</vt:lpstr>
      <vt:lpstr>PowerPoint Presentation</vt:lpstr>
      <vt:lpstr>PowerPoint Presentation</vt:lpstr>
      <vt:lpstr>輸入関税と数量制限の比較</vt:lpstr>
      <vt:lpstr>3 輸出に対する政策の効果</vt:lpstr>
      <vt:lpstr>チリの国内生産・国内消費・輸出</vt:lpstr>
      <vt:lpstr>PowerPoint Presentation</vt:lpstr>
      <vt:lpstr>輸出税（export tax）</vt:lpstr>
      <vt:lpstr>PowerPoint Presentation</vt:lpstr>
      <vt:lpstr>分析</vt:lpstr>
      <vt:lpstr>輸出補助金（export subsidy）</vt:lpstr>
      <vt:lpstr>分析</vt:lpstr>
      <vt:lpstr>PowerPoint Presentation</vt:lpstr>
      <vt:lpstr>本章の問いの答え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田中　鮎夢</dc:creator>
  <cp:lastModifiedBy>Ayumu Tanaka</cp:lastModifiedBy>
  <cp:revision>142</cp:revision>
  <cp:lastPrinted>2023-11-21T04:12:50Z</cp:lastPrinted>
  <dcterms:created xsi:type="dcterms:W3CDTF">2022-12-03T12:36:26Z</dcterms:created>
  <dcterms:modified xsi:type="dcterms:W3CDTF">2023-11-21T05:20:06Z</dcterms:modified>
</cp:coreProperties>
</file>