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300" r:id="rId3"/>
    <p:sldId id="301" r:id="rId4"/>
    <p:sldId id="257" r:id="rId5"/>
    <p:sldId id="258" r:id="rId6"/>
    <p:sldId id="259" r:id="rId7"/>
    <p:sldId id="302" r:id="rId8"/>
    <p:sldId id="265" r:id="rId9"/>
    <p:sldId id="266" r:id="rId10"/>
    <p:sldId id="260" r:id="rId11"/>
    <p:sldId id="269" r:id="rId12"/>
    <p:sldId id="270" r:id="rId13"/>
    <p:sldId id="271" r:id="rId14"/>
    <p:sldId id="303" r:id="rId15"/>
    <p:sldId id="304" r:id="rId16"/>
    <p:sldId id="272" r:id="rId17"/>
    <p:sldId id="273" r:id="rId18"/>
    <p:sldId id="274" r:id="rId19"/>
    <p:sldId id="305" r:id="rId20"/>
    <p:sldId id="306" r:id="rId21"/>
    <p:sldId id="275" r:id="rId22"/>
    <p:sldId id="276" r:id="rId23"/>
    <p:sldId id="277" r:id="rId24"/>
    <p:sldId id="278" r:id="rId25"/>
    <p:sldId id="279" r:id="rId26"/>
    <p:sldId id="280" r:id="rId27"/>
    <p:sldId id="281" r:id="rId28"/>
    <p:sldId id="282" r:id="rId29"/>
    <p:sldId id="283" r:id="rId30"/>
    <p:sldId id="284" r:id="rId31"/>
    <p:sldId id="262" r:id="rId32"/>
    <p:sldId id="267" r:id="rId33"/>
    <p:sldId id="285" r:id="rId34"/>
    <p:sldId id="307" r:id="rId35"/>
    <p:sldId id="287" r:id="rId36"/>
    <p:sldId id="286" r:id="rId37"/>
    <p:sldId id="288" r:id="rId38"/>
    <p:sldId id="291" r:id="rId39"/>
    <p:sldId id="290" r:id="rId40"/>
    <p:sldId id="289" r:id="rId41"/>
    <p:sldId id="292" r:id="rId42"/>
    <p:sldId id="293" r:id="rId43"/>
    <p:sldId id="294" r:id="rId44"/>
    <p:sldId id="295" r:id="rId45"/>
    <p:sldId id="296" r:id="rId46"/>
    <p:sldId id="297" r:id="rId47"/>
    <p:sldId id="298" r:id="rId48"/>
    <p:sldId id="299" r:id="rId49"/>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35"/>
    <p:restoredTop sz="94752"/>
  </p:normalViewPr>
  <p:slideViewPr>
    <p:cSldViewPr snapToGrid="0">
      <p:cViewPr varScale="1">
        <p:scale>
          <a:sx n="53" d="100"/>
          <a:sy n="53" d="100"/>
        </p:scale>
        <p:origin x="17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1.4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1421 2634,'-51'0,"-1"0,1 1,0-2,-48-6,45-4,0-5,-2-9,-1-5,-7-12,-1-6,-8-8,1-3,0-3,2-2,2-1,2 0,8 2,5-2,7 3,6-2,6-2,5-3,5-1,5-2,4-1,4 0,4 1,3 2,1 4,1 1,1 4,2 1,3 2,5 0,10-1,8 1,17-3,10 3,17-2,9 3,-15 17,5 2,1 1,7 0,2 2,3 0,-13 9,2 1,2 0,1 2,5-1,2 1,1 1,-1 2,1 2,-1 0,0 2,1 2,0 1,0 1,0 2,-2 2,18-1,-2 4,-2 0,-7 2,-1 2,-1 0,-4 1,-2 0,-1 2,-5 3,-1 1,0 4,-2 3,0 3,-1 4,-1 2,-1 3,-1 3,-1 1,0 3,-3-1,22 14,-4 1,-11-6,-4 1,-9-2,-4 3,-8 1,-4 3,-4 5,-4 4,-3 7,-4 3,-4 7,-6 2,-1 7,-6 3,-4 5,-8 1,-7-24,-6 0,-6 0,-6 3,-7 1,-6-3,-6 2,-7-1,-4-4,-9-1,-4-3,-4-3,-2-2,-4-4,-2-4,-4-2,-3-5,-1-2,-2-4,-2-2,1-1,2-2,1-2,1-1,3-3,1-2,2 0,5-1,2-1,0-1,5 0,0-1,1-1,2-3,0-1,1-1,-27 3,1-4,6-3,2-3,14-2,4-3,14-3,5-5,-17-18,36 8,17-5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6.0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300 2005,'-49'-11,"0"-20,2-26,25 13,2-5,-1-7,3-4,1-10,3-2,1-6,3 0,1-1,4 1,1-1,3 2,2 4,3 1,4 2,4 1,6 1,4 2,6 4,3 3,-1 7,1 3,20-28,-12 25,-6 13,13 0,28-9,-21 19,5 1,12-2,4 3,5 4,1 3,1 6,0 3,-6 4,-2 5,-5 3,-1 6,-1 9,-3 8,-2 12,-3 10,1 16,-4 8,-2 12,-6 5,-17-25,-4 2,-2 1,-1 2,-3 1,-1-1,-3 0,-1-1,-2 0,3 30,-3-1,-4-7,-3-3,-2-6,-3-2,-5-6,-5-2,-4-7,-6-3,-8-2,-8-3,-7-4,-6-2,-8-1,-6-4,-7-1,-4-5,-8-3,-3-5,-5-3,-2-4,-3-7,1-3,0-3,1-3,6-6,2-5,5-6,4-6,8-7,3-6,7-6,5-6,7-1,6-3,6 2,4 1,-11-28,18 21,10 25,9 16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19.14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1,'81'0,"-30"0,5 0,17 0,5 0,7 0,2 0,4 0,1 0,-6 0,-2 0,-2 0,-1 0,-3 0,-1 0,-5 0,-3 0,-8 1,-5 1,24 2,-27 3,-22-1,-8-2,7 3,17-3,18 0,17-1,5-2,-9 3,-14 0,-22 1,-18-2,-13-2,-8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20.74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1,'96'0,"-44"0,0 0,3 0,0 0,1 0,-1 0,-2 0,-2 0,42 0,-7 0,-11 0,-8 0,2 0,-4 0,-3 0,-5 3,-13 0,-11 1,-15-1,-7-3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22.26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0,'84'0,"-3"0,7 0,7 0,5 0,-48 0,-1 0,34 0,-20 0,-23 0,-16 0,-7 0,11 0,19 0,14 0,4 0,-15 0,-26 0,-13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31.96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13,'99'-7,"-46"4,2 1,5 1,2 2,14-1,4 0,8 0,3 0,7 0,1 0,-1-1,0 2,-6 0,-4 2,-8-1,-3 2,-14 0,-3 2,34 6,-23-1,-16 1,-14-2,-9 0,-13-3,-3-1,0 0,7 0,17-1,11 3,1-1,-9-3,-11 0,-9-4,-1 0,2 0,2 0,-2 0,-10 0,-3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34.96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0,'74'0,"-11"0,-15 0,0 0,10 0,12 0,5 0,-7 0,-15 0,-15 0,-7 0,4 0,15 0,13 0,7 0,-10 0,-15 0,-25 0,-8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8:00:36.54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12,'51'0,"7"0,13 0,6 0,5 0,-2 0,-5 0,-11 0,-16 0,-11 0,-3 0,1 0,4 0,-1 0,-9 0,-6 0,-8 0,5 0,12 0,9 0,7 0,-6 0,-12-5,-14 4,-8-4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4.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0,'45'59,"-1"0,0-1,7 13,0 2,3 3,-7-9,2 2,1 2,2 1,-5-5,2 1,1 1,1 0,0 1,3 1,1 1,0 0,1 1,1 0,3 3,2 0,0 1,1 0,0-1,-1-2,2 0,-1 0,0-1,-1-1,-4-5,-1 0,0 0,-1-1,0 0,-2-2,0 1,-1-1,0 0,-3-2,6 6,-2-1,-1-1,-2 0,-2-5,-2 0,0-1,0 0,14 17,1-1,-1-1,-3-7,0-1,0-1,-2-3,0-1,0 0,-4-5,0 0,-1-3,-3-3,0-2,-1-1,17 18,-3-2,-5-5,-3 0,-2-1,-2 0,-3 2,-3-1,-1-3,-1 0,2 0,-1-1,-1-1,0 0,4 0,1 0,5 3,1 1,3 1,3 1,1 2,2 0,2 0,1-1,2 4,1 1,3 2,2 2,-21-20,0 1,1 2,1 3,-1 2,1-1,0 1,1 0,-1-1,-2 1,1-1,-1 1,-1 0,0 0,-1 0,0-1,0 0,0 0,2 4,0 0,1 0,0-1,1 1,0-1,3 0,0 1,0-1,2 2,-1-1,1 0,0 1,1-1,1 1,0 4,1 1,1 0,0 1,0 1,0 0,1 0,0 0,0 0,0-2,-1-1,1-1,-4-3,1-1,-2-2,-2-6,-1 0,-1-2,-2-3,-2-1,0-1,16 17,-1-2,-2-3,-2 0,-4-1,-2-1,-3-3,-2 0,-1 1,0 1,-3-1,0 1,1 2,1 1,1 2,0 0,1 0,1 1,-1-1,0 1,0 0,1 0,-1-2,0 0,-3-4,-1-2,-3-5,-2-3,-4-5,-2-2,29 30,-1-5,1 1,0-2,-1 1,1 5,1 7,-30-33,1 1,2 3,0 1,2 1,0 2,0 1,0 1,3 0,-1 0,-2-2,0 0,2-4,0-2,0-2,1-1,-2-4,1 0,3 2,2 1,-1-1,0 1,2 3,1 1,2 3,-1 0,-3-1,0 0,-2-1,-1-2,27 28,-21-20,-17-16,-18-18,-6-6,-6-10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8.95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0,'56'0,"0"0,-4 0,-3 0,31 0,-24 0,-18 0,12 0,22 0,-22 0,3 0,5 0,0 0,39 0,-21 0,-31 0,-11 0,13 0,26 0,25 0,-44 0,-1 0,39 0,-32 0,-24 0,-20 0,-7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41.657"/>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1,'78'0,"0"0,0 0,-2 0,-15 0,-2 0,-8 0,-2 0,35 0,-13 0,0 0,2 0,-4 0,-2 0,-6 2,-10 1,-12 4,-14 0,-9-1,2 1,19 5,30 6,-18-7,5 0,17 2,-2 0,12-1,-3-1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56.82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0,'37'40,"-1"0,9 10,3 3,18 17,5 5,-13-14,2 4,1 0,3 5,0 0,2 3,-13-15,1 0,0 2,0-1,-1 1,-1-1,0 1,1 0,-2-1,1 0,-1 0,0 0,0-1,1 1,-2-1,0-1,13 14,-2-1,0 0,-4-6,-1 0,0-1,-5-4,0-1,-1 0,-2-2,0-1,-1 0,-2-3,0-2,-1 0,19 21,-1-2,-1-5,-2-3,-6-7,-2-4,-6-5,-2-2,-3-6,-1-1,25 28,-4-1,-1 1,-4 4,1 6,-25-33,0 2,1 5,0 2,3 4,-1 0,1 3,0-1,-2-1,1 0,-1-1,2 1,0-1,0 0,1 0,2-1,1 3,2-2,2 1,2-2,1-1,1 0,1-1,0-1,-2-5,-2 0,-3-4,-1-2,-3-2,0-1,32 33,-34-33,0 1,2 3,2 1,1 2,1 2,5 5,0 0,3 2,-1 1,2 1,-1 1,3 5,0 2,2 0,1 1,4 7,2 0,4 5,2 0,-20-24,2 0,0 1,2 1,1 2,0-1,1 0,0 1,0-1,-2-2,1-1,0 0,-2-2,-1-1,0 1,18 19,-1-2,-5-4,-2-2,-4-3,-2 0,-4-5,-1-1,0 0,1 1,2 3,0 0,2 4,0 0,3 3,1 1,0-1,0 0,1 1,0 0,0 0,-1 0,-1-1,-1 0,-1-1,-1 1,-5-5,-1 0,-4-3,0-2,-5-3,-1-2,-4-5,-2-3,23 30,-12-15,-8-14,-3 1,5 8,7 16,10 16,-23-39,0 1,0 2,-1-1,0 0,0-1,-1 0,-1 0,24 38,-6-14,-11-15,-9-15,-6-2,0 3,5 2,0-2,-3-4,-8-10,-5-5,3-2,6 2,8 6,1 4,-5 0,-7-10,-4-3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9.6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0,'70'0,"0"0,3 0,4 0,20 0,3 0,-32 0,1 0,1 0,4 0,1 0,3 0,9 0,3 0,2 0,2 0,2 0,2 0,-21 0,2 0,0 0,-1 0,1 0,-1 0,0 0,0 0,-1 0,0 0,-1 0,0 0,22 0,-1 0,-2 0,-7 0,-2 0,-2 0,-8 0,-2 0,-2 0,24 0,-4 0,-10 0,-4 0,-8 0,-3 0,-6 0,-2 0,-8 0,-2 0,28 0,-23 3,-22 3,-10 1,3 6,17 7,31 4,22 7,-46-17,-1-2,31 10,-28-7,-20-9,-18-3,-5-3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5:01.82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1,'89'17,"0"1,0 0,-9 1,1 3,4 1,2 2,-2 0,4 1,1 2,2 2,1 0,-7-2,1 2,2 1,0 0,1 1,-1 0,1 0,1 0,0 1,-1 0,1 0,-2 0,-4-1,0 1,0-1,-1 1,-1-1,0 0,10 5,0 0,-1-1,-2 0,-2-1,-11-4,-1-1,-1-1,-1 1,0-2,13 7,1-2,-2 0,-1 0,-4-1,0-1,-2-1,-1 1,15 7,-2-1,-2 0,-4-2,-1 0,-3-1,-9-3,-3-1,-2-1,26 9,-2-2,-8-3,-2-1,-11-3,-4-1,-13-8,-3 0,26 15,-6-5,12 2,-34-14,3-1,4 0,1 0,1 0,1-1,1 1,1 0,1 1,0 0,0 3,0 1,3 2,-1 1,2 2,1 1,4 4,2 1,3 1,1 0,2 3,2 0,3 2,0 1,4 0,0 1,-27-12,1 0,1 0,1 1,1-1,1 1,0 0,1 2,1-1,0 1,0 0,1 0,1 0,0 1,-1-1,-1-2,-1 1,-1-2,-2-2,0-1,-1-1,28 11,-1-1,-2 0,-2 0,-2 1,-1 0,-1 2,-1-1,-4-2,-1-1,-4-2,-2-2,-2-2,-2-2,-6-3,-1 0,-2-2,-1-1,-3-1,-1 0,-2-1,0 0,41 18,-11-1,-8-1,-14-1,-11-7,-10-6,-6-2,-1 1,5 6,8 6,3 0,-1-3,-5-1,1 3,16 10,8 7,-3-1,-11-13,-18-15,-16-11,-6-6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3.770"/>
    </inkml:context>
    <inkml:brush xml:id="br0">
      <inkml:brushProperty name="width" value="0.05" units="cm"/>
      <inkml:brushProperty name="height" value="0.05" units="cm"/>
      <inkml:brushProperty name="color" value="#0432FF"/>
    </inkml:brush>
  </inkml:definitions>
  <inkml:trace contextRef="#ctx0" brushRef="#br0">1 0 24575,'10'0'0,"29"0"0,29 0 0,11 0 0,-5 0 0,-30 0 0,-13 0 0,12 0 0,13 0 0,6 0 0,-8 0 0,-27 0 0,-12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5.553"/>
    </inkml:context>
    <inkml:brush xml:id="br0">
      <inkml:brushProperty name="width" value="0.05" units="cm"/>
      <inkml:brushProperty name="height" value="0.05" units="cm"/>
      <inkml:brushProperty name="color" value="#0432FF"/>
    </inkml:brush>
  </inkml:definitions>
  <inkml:trace contextRef="#ctx0" brushRef="#br0">692 816 24575,'-11'0'0,"-10"0"0,-6 0 0,0 0 0,0 0 0,-1 0 0,-30 0 0,-22-5 0,-10-9 0,7-8 0,31-5 0,18 0 0,6-2 0,0-10 0,-4-5 0,4-4 0,8 4 0,10 5 0,6-6 0,1-3 0,3-7 0,0-1 0,0 5 0,5 11 0,8 9 0,13 4 0,18-1 0,11-3 0,9 1 0,-5 10 0,-6 9 0,0 7 0,11 4 0,22 0 0,11 7 0,-4 6 0,-19 5 0,-25 5 0,-14 0 0,-2 7 0,6 7 0,1 2 0,-1 0 0,-11-5 0,-11-7 0,-10-5 0,-6-1 0,2 6 0,1 5 0,0 2 0,-1-4 0,-3-8 0,0-1 0,-5 2 0,-12 4 0,-10 2 0,-7-5 0,-2-8 0,-9-4 0,-23-1 0,-23 9 0,39-8 0,1-1 0,-39 8 0,24-8 0,26-8 0,18-3 0,11 0 0,7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4.022"/>
    </inkml:context>
    <inkml:brush xml:id="br0">
      <inkml:brushProperty name="width" value="0.05" units="cm"/>
      <inkml:brushProperty name="height" value="0.05" units="cm"/>
      <inkml:brushProperty name="color" value="#0432FF"/>
    </inkml:brush>
  </inkml:definitions>
  <inkml:trace contextRef="#ctx0" brushRef="#br0">1 0 24575,'4'0'0,"31"0"0,39 0 0,-21 0 0,4 0 0,5 0 0,2 0 0,-1 0 0,-1 0 0,-3 0 0,0 0 0,-2 0 0,1 0 0,3 0 0,-1 0 0,-1 0 0,-1 0 0,-6 0 0,-2 0 0,33 0 0,-27 2 0,-12 2 0,5 2 0,18 3 0,27 2 0,-37-4 0,1 0 0,-3-2 0,-2 1 0,36 7 0,-14-1 0,-6 1 0,13 4 0,3-1 0,-13-2 0,-16-6 0,-22-4 0,-17-1 0,-9 0 0,-5 1 0,5-1 0,17 1 0,21 0 0,15 1 0,3 2 0,-13-3 0,-24-1 0,-13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5.738"/>
    </inkml:context>
    <inkml:brush xml:id="br0">
      <inkml:brushProperty name="width" value="0.05" units="cm"/>
      <inkml:brushProperty name="height" value="0.05" units="cm"/>
      <inkml:brushProperty name="color" value="#0432FF"/>
    </inkml:brush>
  </inkml:definitions>
  <inkml:trace contextRef="#ctx0" brushRef="#br0">254 0 24575,'14'0'0,"20"0"0,17 5 0,0 3 0,-12 0 0,-23 3 0,-11-1 0,6 11 0,6 7 0,2 4 0,-4 1 0,-8-7 0,-6-5 0,-1-8 0,0-4 0,0-3 0,0-1 0,0 4 0,1 10 0,6 18 0,6 14 0,3 2 0,-1-6 0,-7-16 0,-5-12 0,-3-8 0,0-4 0,0-1 0,0-1 0,0 2 0,0 0 0,0 2 0,0-1 0,-3-3 0,-7-2 0,-21-2 0,-27 3 0,-34 5 0,34 0 0,0 1 0,1 1 0,3 0 0,-35 12 0,36-7 0,30-5 0,15-7 0,6-1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7.137"/>
    </inkml:context>
    <inkml:brush xml:id="br0">
      <inkml:brushProperty name="width" value="0.05" units="cm"/>
      <inkml:brushProperty name="height" value="0.05" units="cm"/>
      <inkml:brushProperty name="color" value="#0432FF"/>
    </inkml:brush>
  </inkml:definitions>
  <inkml:trace contextRef="#ctx0" brushRef="#br0">0 0 24575,'38'0'0,"32"0"0,-21 0 0,4 0 0,5 0 0,-1 0 0,37 0 0,-31 0 0,-27 0 0,-21 0 0,-8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8.637"/>
    </inkml:context>
    <inkml:brush xml:id="br0">
      <inkml:brushProperty name="width" value="0.05" units="cm"/>
      <inkml:brushProperty name="height" value="0.05" units="cm"/>
      <inkml:brushProperty name="color" value="#0432FF"/>
    </inkml:brush>
  </inkml:definitions>
  <inkml:trace contextRef="#ctx0" brushRef="#br0">0 1 24575,'0'34'0,"0"18"0,0 22 0,0 18 0,0 7 0,0-2 0,0-7 0,0-20 0,0-19 0,0-12 0,0 1 0,0 8 0,0 5 0,0-2 0,0-16 0,0-18 0,0-11 0,0-7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1.087"/>
    </inkml:context>
    <inkml:brush xml:id="br0">
      <inkml:brushProperty name="width" value="0.05" units="cm"/>
      <inkml:brushProperty name="height" value="0.05" units="cm"/>
      <inkml:brushProperty name="color" value="#0432FF"/>
    </inkml:brush>
  </inkml:definitions>
  <inkml:trace contextRef="#ctx0" brushRef="#br0">0 1 24575,'0'30'0,"0"23"0,0 36 0,0-31 0,0 3 0,0 4 0,0 1 0,0 1 0,0-1 0,0-1 0,0-1 0,0-6 0,0-1 0,0 41 0,0-27 0,0-25 0,0-12 0,0 4 0,0 12 0,0 8 0,0-1 0,0-13 0,0-14 0,0-15 0,0-4 0,0-5 0,0-4 0,0 0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2.773"/>
    </inkml:context>
    <inkml:brush xml:id="br0">
      <inkml:brushProperty name="width" value="0.05" units="cm"/>
      <inkml:brushProperty name="height" value="0.05" units="cm"/>
      <inkml:brushProperty name="color" value="#0432FF"/>
    </inkml:brush>
  </inkml:definitions>
  <inkml:trace contextRef="#ctx0" brushRef="#br0">0 2 24575,'0'8'0,"0"4"0,0 4 0,0 2 0,7 2 0,7-1 0,9 2 0,2-2 0,-3 0 0,-1 2 0,2 3 0,4 4 0,0-2 0,-7-6 0,-6-6 0,-3 0 0,3 2 0,5 5 0,0 0 0,-2-7 0,-7-7 0,-4-9 0,-3-7 0,10-12 0,25-21 0,30-28 0,-25 29 0,0 0 0,-3 4 0,-1 2 0,20-16 0,-35 30 0,-11 12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7.787"/>
    </inkml:context>
    <inkml:brush xml:id="br0">
      <inkml:brushProperty name="width" value="0.05" units="cm"/>
      <inkml:brushProperty name="height" value="0.05" units="cm"/>
      <inkml:brushProperty name="color" value="#0432FF"/>
    </inkml:brush>
  </inkml:definitions>
  <inkml:trace contextRef="#ctx0" brushRef="#br0">537 718 24575,'-23'0'0,"-9"0"0,-7 0 0,7 0 0,8 0 0,4-9 0,-13-11 0,-21-16 0,-10-13 0,-2-2 0,16 4 0,19 8 0,8-3 0,10 2 0,-1-4 0,3 2 0,6 11 0,2 6 0,3 4 0,0-2 0,0-4 0,1-1 0,2 5 0,3 6 0,4 7 0,6-3 0,6-5 0,6-5 0,1 1 0,-1 9 0,-2 8 0,3 5 0,19 0 0,15 0 0,12 0 0,-7 0 0,-19 0 0,-10 0 0,-2 0 0,9 2 0,3 5 0,-3 3 0,-14 5 0,-11 3 0,-4 4 0,8 18 0,13 16 0,4 5 0,0 1 0,-12-16 0,-13-11 0,-8-8 0,-7-2 0,-2 0 0,0 0 0,0 0 0,0 1 0,0-1 0,0 5 0,-5 4 0,-8 2 0,-6 1 0,-6-6 0,3-11 0,-14-8 0,-18-8 0,-21-4 0,25 0 0,-2 0 0,-4 0 0,-2-2 0,-3-2 0,-2-3 0,0-2 0,1-3 0,7-1 0,4-1-1696,-27-11 0,39 12 0,22 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0.2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1,'63'0,"0"0,25 0,7 0,-18 0,4 0,3 0,-11 0,2 0,2 0,1 0,8 0,1 0,1 0,-1 0,-2 0,0 0,0 0,-2 0,-2 0,0 0,-2 0,1 0,-2 0,1 0,-2 0,0 0,17 0,-2 0,-1 0,0 0,-1 0,-1 0,-4 0,-1 0,-2 0,-10 0,-2 0,-1 0,27-1,-4 2,-10 0,-2 2,-8 0,-3 1,-6 0,-3 1,-6 2,-3-1,36 3,-11-2,-2-4,0-3,0 4,-1 4,0 2,1 3,5 1,0 3,-5 4,4 5,-4 1,5-1,-5-5,-14-7,-12-6,-19-5,-10-3,-1 0,3 0,12 0,9 0,2 0,-7 0,-15 6,-11-5,-8 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2.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35,'65'0,"0"0,15 0,10 0,8 0,-19 0,6 0,3 0,3 0,2 0,1 0,4 0,2 0,2 0,0 0,1 0,-10 0,0 0,1 0,1 0,0 0,0 0,-1 0,2 0,0 0,0 0,0 0,0 0,0 0,-1 0,-2 0,0 0,-1 0,1 0,-2 0,0 0,-1 0,8 0,-1 0,-2 0,0 0,0 0,-1 0,-4 0,-1 0,0 0,-1 0,-1 0,-1 0,10 0,-1 0,-2 0,-1 0,-1 0,-7 0,-1 0,-1 0,-1 0,0 0,17 0,0 0,-1 0,-2 0,-7 0,-1 0,-2 0,0 0,-4 0,-1 0,-1 0,0 0,-2 0,-1 0,0 0,-2 0,19 0,-2 0,-1 0,-6 0,-2 0,-1 0,-5 0,-2 0,-1 0,-5 0,0 0,-2 0,29 0,-2 0,-4 0,-1 0,-3 0,0 0,-4 0,1 0,3 0,0 0,4 0,2 0,6 0,1 0,-2 1,-2-2,-8-1,-3 0,-9-1,-4 1,-12-1,-3 0,-3 1,0 1,-2 0,0 2,50-1,-47 0,-1 0,1 0,-1 0,45 0,-11 0,-2 0,9 0,-39 0,2 0,5 0,-1 0,-5 0,-2 0,31 0,-30 0,-21 0,-4 0,9-4,12 0,11-1,-2 1,-12 4,-13 0,-7 0,10 0,16 0,10 0,-1 0,-16 0,-25 0,-10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8.79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00.54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0,'77'0,"1"0,-11 0,3 0,4 0,16 0,5 0,4 0,-13 0,3 0,2 0,1 0,4 0,2 0,1 0,1 0,-17 0,1 0,1 0,0 0,0 0,3 0,1 0,0 0,-1 0,0 0,-5 0,0 0,-1 0,0 0,-1 0,16 0,-1 0,-2 0,1 0,-4 0,0 0,-1 0,0 0,-2 0,0 0,0 0,-1 0,0 0,-1 0,-1 0,1 0,-3 0,0 0,-1 0,-1 0,-3 0,-1 0,-1 0,-1 0,16 0,-1 0,-2 0,-9 0,-2 0,-1 0,-7 0,-1 0,-2 0,18 0,-3 0,-7 0,-2 0,-8 0,-4 0,35 0,-27 0,-25 0,-20 0,-7 0,0 0,13 0,27 0,35 0,-35 0,2 0,-2 0,-1 0,32 0,-29 0,-28 0,-15 0,-8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16.2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1,'57'0,"0"0,6 0,1 0,10 0,2 0,0 0,-1 0,-3 0,-2 0,-8 0,-4 0,40 0,-26 2,-12 6,8 5,-18-4,4 0,17 0,5-2,10 1,3-1,4-1,1-1,-7-2,-2 1,-7 2,-3 0,-8-1,-3 2,-10 0,-3 2,27 9,-23-5,-22 0,-16-2,-11-6,-5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1.9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1,'53'0,"0"0,39 0,-19 0,-26 0,-19 0,-11 0,-4 0,14 0,27 0,24 3,8 2,-15 3,-25 0,-22-5,-8 0,3-3,18 0,20 0,10 1,-6 3,-21 3,-21-3,-11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6.8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25,'89'0,"0"0,-20 0,1 0,3 0,10 1,4 2,-1-1,4 2,-1 1,1 0,-2 1,0 0,-2 1,-6-1,-2 1,-1-1,-7 0,-1-1,-2-1,17 1,-6-1,-16 0,-6 0,22 2,-34-2,-15-1,-1-2,22-1,37 0,-26 0,3 0,5 0,0 0,-6 0,-3 0,32 0,-36 0,-26 0,-10 0,17 0,43 0,-14 0,7 0,17 0,2 0,-1 0,-3 0,-12 0,-7 0,23 0,-43 0,-21 0,17 0,39-5,-20 1,7-2,15 0,3 1,1-1,0 1,-7 2,-5 1,-15 2,-4 0,23 0,-36 0,-4 0,28 0,-11-2,6-1,23-2,5-1,-26 1,2 1,-2-1,30-3,-5 0,-20 2,-6 1,21 0,-37 1,-7 4,28 0,-16 0,6 0,18 0,5 0,8-2,2-1,-3 1,-1-1,-9 0,-4 0,-10 0,-4 1,-8 2,-3 0,36 0,-22 0,-16 0,-17 0,-11 0,6 0,25 0,41 0,-28 0,4 0,7 0,2 0,-7 0,-4 0,-13 0,-4 0,13 0,-31 0,-14 0,4 0,12 0,13 0,4 0,-11 2,-16 1,-15-1,-7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48.78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1970 3577,'-50'0,"-17"0,-22 0,26 1,-4-2,-7-1,-3-3,-8-7,-1-6,-1-4,2-7,3-6,1-6,3-3,1-1,7 2,2 0,5 0,2-1,7 4,2-1,3-1,1 0,4 0,2-1,1-2,2-2,3-2,3-2,4-3,3-3,5-5,3-3,5-10,5-3,1-12,8-5,5 24,4-2,5-2,5-9,6-1,3 0,5 0,3 1,4-1,-5 17,3 0,1 0,1 2,-1 1,0 1,2 1,0 1,14-16,2 1,0 2,-1 4,1 2,0 4,-4 10,1 3,1 3,-3 4,2 3,0 4,23-9,2 8,2 9,1 7,-2 9,1 6,-2 3,-1 5,0 5,0 7,4 8,-1 9,1 9,-2 8,-25-9,-2 3,-1 3,-1 2,-1 1,-2 3,-2 1,-1 2,-2 1,-1 1,0 2,-3 0,-1 1,-3 1,-1 0,-2 1,-3 1,-2 0,10 28,-4 0,-3 0,-4-1,-3-2,-3-1,-2-2,-2-2,-1 0,-3-1,-1-1,-1 1,-3-2,-2-1,-4-1,-4-1,-5-4,-6-2,-3-3,-6-2,-3-2,-4-3,-4-2,-1-1,-2-3,-1-1,-1-1,0-2,-1-2,0-1,0-5,-1-2,2-2,-1-3,-35 21,-3-12,-5-9,-8-11,-4-9,3-6,3-6,4-1,1 0,1 0,0 0,4 3,6 0,5 0,10-1,10-2,11 0,13 0,11-3,6-5,5-3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3.21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1914 2952,'-89'0,"0"0,23 0,0 0,-4 0,-14 0,-5 0,1-2,-5-3,-1-2,2-4,10-2,2-2,1-4,6-2,1-2,5-4,-17-18,8-5,14 0,6-4,7-4,6-4,5-3,5-4,5 0,6-1,5-1,5 1,3 1,3 2,3 4,1 3,2 6,0 2,0-40,3 41,5-2,11-9,9-3,14-13,10-1,-11 20,3 0,2 1,-1 5,1 1,-1 3,17-17,0 5,-5 8,3 3,8 2,6 2,-11 9,5-1,1 1,9-4,2 0,2 1,-14 10,1 1,1 1,1 1,1 1,0 1,1 1,0 3,22-4,0 3,1 3,-2 3,1 3,-1 2,-4 3,-1 1,0 3,-2 1,-1 1,0 1,-1 0,0 1,0 1,-3 2,-1 1,-1 4,-4 3,-2 3,-1 4,-6 5,-2 3,-4 5,-4 5,-4 5,-3 3,-3 5,-4 5,-2 2,-3 4,-2 3,-3 1,-2 4,-2 2,-1 1,-2 2,-2 1,-2 0,-2-4,-2 1,-1-1,-4-3,-1 0,-2-1,4 24,-10 0,-18 0,-18-1,-5-24,-10 0,-8-3,0-9,-7-1,-4-2,-3 0,3-5,-4-1,-2 0,-2-2,0-1,-3 0,-1-2,-2-1,0-1,0-2,1-1,-1-2,0-1,0-1,0-2,-16 3,0-1,0-3,1-2,5-3,1-3,0-1,2-2,6-3,1-1,2-2,0-1,-15 0,1-2,4-2,10-1,2-2,2 0,-25-2,2 0,4 0,1 0,5 0,3-1,9-1,6 0,14 0,7-1,-1-1,31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53.38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2913 8463,'-57'0,"-11"0,-24 0,35 1,-3-2,-10 0,-2-1,-4-2,-1-2,2-1,1-1,3-2,1-1,5-1,2 0,6 1,1-1,2 0,2-1,-44-14,5-4,4-7,42 13,0-2,-2-4,1-4,-5-6,-1-4,-3-10,0-4,-2-12,2-7,14 12,1-5,2-5,7 8,2-3,0-4,0-1,-3-13,1-2,1-4,1 0,4 11,1 0,1-2,0-1,1 0,0-2,0 0,1-1,0 1,1 0,1 2,0 0,1 0,1 1,1 2,-1-13,1 3,0 0,2 1,1 5,0 0,1 2,2 2,-2-16,1 3,1 3,2 7,1 2,0 1,1 2,0 1,1 2,2 7,1 1,0 1,1-2,-1 0,2 1,-1 1,2 1,-1 0,-1-30,2 0,0 4,2 0,3 0,2 0,3 0,4 2,5-3,5 0,-6 30,2 0,2 0,5-2,2 0,3 0,5-4,3-1,3-1,6-4,4-1,1 0,-10 16,2-1,1 0,-1 1,1 1,-1 0,1 1,0 0,13-16,1 1,-1 2,-5 6,-1 2,1 3,-5 8,1 2,0 2,-2 5,0 1,1 3,21-11,0 5,-3 7,2 4,-1 7,2 4,-1 3,1 1,1 2,1 2,2 3,1 2,0-1,0 1,3 2,0 2,-1 1,0 2,-3 0,0 2,-4 2,-2 1,-4 1,-1 0,-2 1,0 1,2 4,0 4,4 5,0 3,2 6,0 4,0 3,-2 3,-4 1,-1 2,-3 1,-2 3,-5 1,-2 3,-2 3,-3 3,-2 3,-1 1,-4 4,-1 1,-1 1,-1 2,0 1,-2 2,-2 4,-3 4,0 7,-2 3,-1 5,-3 3,-8-26,-2 2,-1 0,0 1,-1 0,-1 1,-1 1,-1 2,-2 0,0 5,-2 2,-1-1,0 1,-2 0,0 1,-1 5,0 3,0-2,-1-4,0 0,0-1,0-2,0-1,0 0,0 2,0 0,-1-1,-2-2,0-1,-1 1,-1 6,-1 0,-1 0,0-4,-1 0,-1 0,0-3,-1-1,0 0,1-1,1-1,-1 0,1-4,0-1,-1 2,0 2,0 1,-1-1,1-3,0-1,-1 0,1-2,-2 1,1-2,-5 33,-1-1,1-6,0-1,0 0,0-1,1-6,-2-1,1-6,-1-3,0-2,0-2,-1-4,0 0,-2 0,0 0,-1-2,-1 0,-2-1,-1 0,-2 0,-1-1,0-3,-2-2,3-2,-2-3,1-3,-1-2,1-3,0-2,-31 38,-1-4,-1-4,2-5,2-7,1-7,2-10,1-6,-1-6,0-5,0-3,3-5,1-3,3-4,2-1,-1 0,2 1,-1 3,-1 2,-3 2,-5 3,-3 0,1 0,4-2,3-3,4-5,-4-5,-4-4,-2-2,-5 0,5 0,5-4,6-5,11-3,7-2,9 3,6 4,4 0,2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17.188"/>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3184 8909,'-64'4,"-13"-1,-11-6,36-4,-2-4,-5-4,-2-4,-3-6,-1-3,-5-5,0-3,-2-1,1-2,-1-3,1-2,-1-2,2-1,2-2,2-3,-1-2,2-1,1-2,2-1,1-4,2-1,-1-1,1-2,2 0,2-1,1 0,0-2,-1-3,1-4,-1-5,0-4,15 21,0-2,0-5,7 7,0-3,0-4,1-3,4 3,0-3,1-3,0-3,1-1,1 1,2-2,-1-3,1-1,1-2,0 0,3 6,0-2,0-2,1 0,0 0,1-1,-1 1,2 1,-1-1,1 0,1 0,-1 0,2 1,-1 1,0-8,-1 0,2 1,-1 1,2 1,0 3,-1-7,1 2,1 2,1 1,1 2,-1-9,2 3,1 2,1 1,1 5,2 1,1 2,0 1,2-17,0 2,2 1,1 2,1 2,2 0,1 3,2 2,1 0,1 7,1 0,3 1,1-2,2-1,2 3,0 4,1 2,1 1,0 3,1 1,2 2,11-28,2 4,-4 12,1 3,-1 5,2 2,1 7,4 3,6-1,4 4,4 3,5 2,8-2,5 3,10-3,4 3,-21 17,1 1,3 0,9 0,3 1,1 1,4 2,2 2,-1 1,0 2,0 2,1 1,2 2,1 0,0 2,0 1,0 1,-2 2,-4 1,-1 2,-1 1,-2 1,-1 2,-3 0,-8 1,-2 1,-2 0,22 3,-4 2,-6 1,-4 2,-8 3,-3 3,-3 0,-1 3,2 0,1 2,1 0,0 1,0 0,-1 1,-4 0,-1 1,-3-2,-2 2,-1 1,-2 2,-1 0,-1 2,0 3,-1 2,-2 3,0 2,1 4,0 4,3 9,-1 4,0 5,-2 4,6 13,-2 5,-16-22,0 3,-3 2,2 7,-3 2,-1 4,2 10,-3 4,-2 2,-7-20,-1 2,-1 1,-2 1,0 5,-2 1,-1 1,0 0,-2-1,-2 0,0 0,-1-1,-1-4,-1 0,0-1,-1-2,-1 21,0-1,-1-3,0-8,0-1,0-2,0-6,0-1,0 0,-1-2,-1 0,-1-2,-1-3,-2-1,-1 0,-1-2,-1-1,-2 0,-10 30,-2-1,0-6,-2-2,-1-2,-2 0,-1 0,-1 0,-1 0,0 1,-2 0,-1 0,2 1,1-1,0-6,0-1,1-5,0-1,-3 2,-2-1,-1 3,-2 0,-5 7,-1 1,13-23,-1 0,1 1,0-3,1 1,0-1,-2 1,-1-1,1 0,-13 27,-1-1,3-8,0-1,3-5,0-1,5-7,1-1,0-2,0-1,0 2,0 0,-2 3,-1 1,-2 5,-1 0,0 2,-1 0,1 0,0-2,2-2,0-2,3-4,-1-2,3-4,-1-2,3-7,0-4,-23 31,5-20,2-16,-5-7,-4-8,-2-2,2-2,5-3,9-6,4-6,5-5,6-1,4 0,9 0,3 0,2-6,4-7,0-9,3 8,1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24.3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1334 3756,'-63'-25,"2"-3,4-6,1-1,7 2,3 1,4 0,-1-1,-1-1,2 3,5 4,9 6,9 6,7 6,4 1,-1 1,-3-2,-2-3,-5-3,-2-1,0-2,-2 1,2-3,-4-3,-4-4,-5-10,-3-3,-4-5,1-1,1-1,3 1,3-1,0-3,-2-3,0-11,2-7,1-10,4-3,3-4,4-4,6-6,10 45,1 0,1-3,1-2,1-2,1 0,0-1,0 1,0 1,2 0,1 2,2 1,4 1,3 1,5-3,3 2,4-2,4 0,1 0,3 0,3 1,2 0,1 0,2 2,3 2,2 1,2 1,2 1,1 2,1 2,2 2,2 1,0 1,0 1,3 4,2 2,-1 2,2 1,3 2,2 1,5 2,0 2,2 0,0 2,0 3,0 1,-5 4,-1 2,-5 2,0 2,-5 2,0 2,-4 2,0 0,-1 1,-1 1,0 0,0 2,1 2,-1 3,2 3,-2 3,0 4,-2 2,39 25,-12 2,-11 1,-11 3,-4 5,-6 6,-4 2,-2 3,-4 1,-2-1,-5 0,-3 2,-4 3,-5 2,-5 3,-5 3,-2 6,-3 9,0-44,0 0,-3 5,-2 1,-5 3,-2-1,-4 4,-4 0,-6 3,-3 0,-3 3,-1 0,-2 2,-2-1,-1-1,0-1,2-2,0-3,2-6,1-2,2-4,2-2,1-6,1 0,-24 37,0-4,0-3,-1 0,-2-4,1-4,0-5,-4-5,-6 0,-10 0,32-26,-2 0,-2-1,-1-1,-2-2,0-1,2-2,0-1,-34 13,15-6,15-6,4-5,-1-6,-3-5,-1-2,2-3,0 0,3 0,0 0,4 0,4 0,2 0,7 0,7-1,9-2,4-2,3-6,2-4,2 5,2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06.90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1,'60'0,"11"0,7 0,18 0,-43 0,1 0,-2 0,0 0,43 0,-12 0,-13 0,-8 0,-6 0,-3 0,-3 0,-3 0,-7 0,-5 0,-7 0,-6 0,-2 0,-6 0,-7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1.50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1,'72'0,"11"0,11 0,-43 0,-1 0,48 0,-3 0,-5 0,-9 0,-7 0,-6 0,-2 0,0 0,-3 0,-5 0,-9 0,-11 0,-10 0,-7 0,-12 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4.3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0,'98'0,"-46"0,1 0,-3 0,0 0,7 0,1 0,4 0,2 0,3 0,-1 0,3 0,-1 0,-1 0,-2 0,-4 0,-3 0,40 0,-17 0,-20 0,-13 0,-6 0,-6 0,-2 0,-3 0,-3 0,-4 0,-2 0,-5 0,-6 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9.93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0,'59'0,"16"0,17 0,-40 0,1 0,0 0,1 0,-2 0,0 0,0 0,-1 0,40 0,-10 0,-2 0,-5 0,-5 0,-6 0,-9 0,-9 0,-9 0,-9 2,-8 0,-5 0,-3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4.15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25,'66'0,"10"0,13-1,-37 0,1 0,3-1,1 0,0-1,-1 0,-2 0,-1 0,41 0,-13 0,-16 3,-14 0,-7 0,-6 0,-1 0,-1 0,-2 0,1 0,4 0,1 0,3 0,-5 0,-10 0,-7 0,-8 0,-5 0,-4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6.8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25,'51'0,"8"0,15 0,13 0,5 0,7-2,0-4,0-1,-5 1,-6 2,-7 4,-10 0,-6 0,-11 0,-10 0,-9 0,-9 0,-6 0,-4 0,-3 0,-5 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2.18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0,'70'0,"9"0,16 0,-41 0,3 0,5 0,1 0,4 0,1 0,3 0,0 0,2 0,1 0,1 0,-1 0,-4 0,-2 0,-6 0,-2 0,-7 0,-3 0,34 0,-9 0,-9 0,-12 0,-12 0,-12 2,-16-1,-7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5.7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1176 2060,'-63'-4,"1"-1,-1-2,-1-3,0-2,1-1,10-1,5-2,-21-10,20-3,1-5,-12-11,-18-8,1-3,8 5,20 14,22 10,13 7,10-1,-5-18,-3-25,-10-30,6 34,-1-1,1-1,1 1,1 6,2 3,-2-25,9 29,5 7,0-17,9-24,3 28,5-2,6-2,3 2,2 5,2 4,24-24,-1 28,21 7,-14 15,6 0,25-6,6-1,-23 8,3 0,0 1,2 1,0 1,-1 1,-7 4,-2 1,-1 3,20-2,-4 5,-9 5,-2 4,-3 6,-2 6,2 7,-3 7,-3 4,-2 5,-4 4,-4 3,-6 1,-3 2,-5 1,-4 4,-1 5,-4 2,-2 5,-4 1,-1 2,-2-1,-5-5,-4-1,-3-9,-3-3,-1 34,-11-3,-28 8,1-38,-8-1,-14 7,-7-2,-9 0,-3-4,3-2,-1-3,2-5,0-4,0-4,-1-4,-3-1,-1-2,-7-2,-1-3,-2-1,-1-2,0-6,0-2,-1-4,0-1,0-2,1-2,3 0,1-2,5 0,4-2,11-1,4-1,-24-4,32 0,29 5,12 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3.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14,'54'0,"0"0,4 0,2 0,10 0,3 0,8 0,3 0,4 0,1 0,-1 0,0 0,-4 0,-1 0,-4 0,-1 0,1 0,-1 0,-4-2,-1 1,-8-1,-2 0,-10 0,-3 0,27-1,-21 3,-14 0,-11 0,-11 0,-8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2.53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1,'62'0,"0"0,20 0,6 0,-15 0,4 0,3 0,9 0,3 0,1 0,4 0,1 0,-1 0,-6 0,-1 0,-1 0,-5 0,0 0,-2 0,-7 0,0 0,-3 0,28 0,-3 0,-5 1,-4 0,-8 1,-4 1,-7 1,-2 0,-7 0,-2 1,-6 0,-2 0,34 4,-10 2,-8-3,-5-2,-7-4,-8-1,-8-1,-5 0,-5 0,-6 0,-5 1,-3 1,-2 2,4 2,7 0,9-1,6 0,-2-2,-2-1,-3-1,0-1,3 2,0 1,1-1,1 3,4-3,3 1,-3 1,-3-1,-6 1,-6 1,-3-3,-3 0,-3-1,-4 1,-2 0,1 0,6-2,4 0,1 0,-1 1,-5 1,-2 0,3 0,4-1,2-1,-1 0,-5 0,-9 0,-4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9.3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0 166,'58'0,"24"0,-27 0,5 0,10 0,5 0,6 0,2 0,1 0,1 0,-3 0,-1 0,-8 0,-3 0,-6 0,-2 0,-7 0,-2 0,43 0,-4 0,-5 0,0 0,-1 0,-2 0,-7 0,0 0,-5-3,-4-2,-4-2,-4-3,-1 3,0-1,2 3,0 1,-2 1,-3 3,-3 0,0 0,0 0,0 0,0 0,4-3,3 0,7 0,4 1,0 2,-2 0,-7 0,-5-2,-4 0,0-1,1 1,3-2,2 1,0-2,-2 0,1 0,2-1,7 0,8-2,8-1,8-1,1 1,-1 2,-8 1,-9 0,-7 3,-8 1,-4 2,-7 0,-5 0,-8 0,-9 0,-9 0,-7 0,-2 0,2 0,12 0,13 0,11 0,3 0,1 0,-4 0,0 0,1 0,-2 0,-2 0,-9 0,-8 0,-10 0,-6 0,-2 3,-2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4.578"/>
    </inkml:context>
    <inkml:brush xml:id="br0">
      <inkml:brushProperty name="width" value="0.05" units="cm"/>
      <inkml:brushProperty name="height" value="0.05" units="cm"/>
      <inkml:brushProperty name="color" value="#0432FF"/>
    </inkml:brush>
  </inkml:definitions>
  <inkml:trace contextRef="#ctx0" brushRef="#br0">525 1 24575,'-10'0'0,"-13"13"0,-29 32 0,13-7 0,-2 5 0,-7 11 0,0 3 0,0 7 0,3 0 0,8-5 0,3-1 0,7-10 0,4-2 0,-7 23 0,17-40 0,6-13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5.461"/>
    </inkml:context>
    <inkml:brush xml:id="br0">
      <inkml:brushProperty name="width" value="0.05" units="cm"/>
      <inkml:brushProperty name="height" value="0.05" units="cm"/>
      <inkml:brushProperty name="color" value="#0432FF"/>
    </inkml:brush>
  </inkml:definitions>
  <inkml:trace contextRef="#ctx0" brushRef="#br0">1 1 24575,'0'27'0,"7"13"0,22 26 0,18 5 0,7-22 0,-17-16 0,-18-25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7.096"/>
    </inkml:context>
    <inkml:brush xml:id="br0">
      <inkml:brushProperty name="width" value="0.05" units="cm"/>
      <inkml:brushProperty name="height" value="0.05" units="cm"/>
      <inkml:brushProperty name="color" value="#0432FF"/>
    </inkml:brush>
  </inkml:definitions>
  <inkml:trace contextRef="#ctx0" brushRef="#br0">1 0 24575,'2'17'0,"13"17"0,26 27 0,-7-20 0,5 3 0,9 4 0,5 1 0,2 3 0,0-1 0,-3-5 0,-2-2 0,-10-9 0,-2-1 0,16 16 0,-21-21 0,-16-10 0,-8-7 0,-4-7 0,-2-2 0,2-2 0,4-1-1696,4 0 0,-6 0 0,3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9.362"/>
    </inkml:context>
    <inkml:brush xml:id="br0">
      <inkml:brushProperty name="width" value="0.05" units="cm"/>
      <inkml:brushProperty name="height" value="0.05" units="cm"/>
      <inkml:brushProperty name="color" value="#0432FF"/>
    </inkml:brush>
  </inkml:definitions>
  <inkml:trace contextRef="#ctx0" brushRef="#br0">1 213 24575,'0'13'0,"0"22"0,0 54 0,0-21 0,1 8 0,5 20 0,6 5-214,0-27 1,3 0 0,5 0 213,6 2 0,4-1 0,5-2-374,5 2 1,4-1-1,4-3 374,4-2 0,4-4 0,2-1 0,3-4 0,2-2 0,2-3 0,1-3 0,3-3 0,0-1 0,4-3 0,2-1 0,1-2 0,4 1 0,2 0 0,0-2 0,3 0 0,0-1 0,0-2 0,0-2 0,0-1 0,0-3 0,-4-2 0,0-2 0,-1-2-192,-3-3 1,-1-3 0,0 0 191,-2-2 0,0-1 0,-1-1 0,-1 0 0,-1-1 0,1 0 0,0-2 0,1 0 0,1-2 0,-1-1 0,0-2 0,1-1 0,4-1 0,2-2 0,-1-1 0,3-2 0,0 0 0,1-2 0,3 1 0,2-2 0,0-2 0,3 0 0,0-2 0,-1-2 0,2-1 0,0-2 0,-1-1 0,-2-2 0,0-1 0,-2-2 0,-5 0 0,-1 0 0,-1-2 0,-5 1 0,-2 0 0,0-1 0,-4-1 0,-1 0 0,0 0 0,1-2 0,-1-1 0,-1-1 0,-1 1 0,-1-2 0,0 1 0,-2-2 0,0 0 0,-1 0 0,27-12 0,-3 0 0,-5 4 0,-2 0-22,-4 1 1,0 0 21,-3 2 0,0-2 0,1-2 0,0-2 0,4-4 0,0-2 0,2-5 0,0-1 0,1-1 0,0-1 0,-3 1 0,-3-2 0,-3 0 0,-2-2 0,-2-1 0,-1-2 0,-1-2 0,-2-3 0,3-4 0,-1-1 0,-5 1 0,-1 0 218,-7 7 0,-3 1-218,-9 10 0,-5 3 1267,11-14-1267,-17 22 627,-15 14-627,-6 8 48,3-5-48,8-14 0,9-20 0,15-27 0,-17 36 0,2-2 0,0 3 0,-1 1 0,23-27 0,-20 28 0,-19 22 0,-9 12 0,-8 6 0,-2 5 0,-2 7 0,-6 4 0,-19 5 0,-23 4 0,-39 1 0,36-9 0,-3 0 0,-1 1 0,-1-1 0,1 0 0,1 0 0,9 1 0,3 1 0,-42 16 0,10 2 0,14-2 0,12-1 0,16-7 0,15-7 0,8-7-1696,-1-2 0,9-4 0,-1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0.861"/>
    </inkml:context>
    <inkml:brush xml:id="br0">
      <inkml:brushProperty name="width" value="0.05" units="cm"/>
      <inkml:brushProperty name="height" value="0.05" units="cm"/>
      <inkml:brushProperty name="color" value="#0432FF"/>
    </inkml:brush>
  </inkml:definitions>
  <inkml:trace contextRef="#ctx0" brushRef="#br0">1 1 24575,'0'33'0,"0"34"0,0-8 0,0 7 0,4 17 0,1 5 0,4 7 0,3 0 0,2-9 0,3-5 0,2-12 0,2-6 0,14 30 0,-6-31 0,-10-21 0,-9-21 0,-4-5 0,5 3 0,7 9 0,4 6 0,-2-8 0,-7-9 0,-7-11 0,-3-5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8.244"/>
    </inkml:context>
    <inkml:brush xml:id="br0">
      <inkml:brushProperty name="width" value="0.05" units="cm"/>
      <inkml:brushProperty name="height" value="0.05" units="cm"/>
      <inkml:brushProperty name="color" value="#0432FF"/>
    </inkml:brush>
  </inkml:definitions>
  <inkml:trace contextRef="#ctx0" brushRef="#br0">2475 1778 24575,'-30'0'0,"-24"0"0,-28 0 0,-15 0 0,1 0 0,42 0 0,-1 0 0,-2-3 0,-2-2 0,-9-5 0,-1-4 0,-6-7 0,1-4 0,1-7 0,1-2 0,1-2 0,2-1 0,9 3 0,4 0 0,5 4 0,2 0 0,5 4 0,2 1 0,-42-25 0,-3 3 0,42 24 0,0 0 0,-43-21 0,2-1 0,3-4 0,3 1 0,-4-5 0,8 4 0,11 2 0,16 4 0,15 1 0,4-7 0,2-8 0,3-2 0,7 0 0,9 1 0,8-1 0,29-12 0,4 29 0,9 3 0,20-5 0,10 5 0,-10 11 0,6 1 0,4 3-375,13-1 1,5 3 0,4 2 374,-15 5 0,3 3 0,2 0 0,-1 2-410,3 0 0,0 2 0,0 1 0,1 1 410,2 1 0,0 1 0,1 1 0,-1 1 0,-4 0 0,1 2 0,-2 0 0,0 0 0,-3 0 0,0 0 0,-1 0 0,0 0 0,-2 0 0,1 0 0,-1 0 0,-2 0 0,17 0 0,-2 0 0,-1 0-209,-4 0 1,-1 0 0,-2 0 208,-4 0 0,-2 0 0,0 0 0,-3 0 0,-1 0 0,-1 0-38,30 0 0,-3 0 38,-8 0 0,-3 0 493,-9 0 1,-1 0-494,-5 0 0,-2 0 833,-4 0 1,-3 1-834,-4 0 0,0 3 359,-2 0 1,0 2-360,-2 3 0,-1 2 45,1 2 1,1 2-46,4 3 0,-1 2 0,3 3 0,-2 1 0,2 4 0,-1 1 0,-2 3 0,-1 2 0,-9-2 0,-2 2 0,-7-2 0,-4 2 0,20 29 0,-14 8 0,-7 10 0,-9 5 0,-10-1 0,-8-11 0,-6-4 0,-2-6 0,0-4 0,-15-2 0,-16-7 0,-29 2 0,14-25 0,-7-1 0,-15 1 0,-7-2 0,-17 1 0,-6-1 0,26-8 0,-1-1 0,-2-2-161,-1 0 0,-1-3 0,0 0 161,5-3 0,0 0 0,1-1 0,-26 1 0,3-2 0,7-3 0,1-1 0,2 0 0,2-1 0,-1 0 0,0 0 0,0-2 0,2 0 0,8 0 0,3 0 0,12 0 0,4 0 0,-25 0 0,22 0 0,-6 0 483,-16 0-483,-20 0 0,42 2 0,-1 0 0,1 2 0,-1 1 0,-2 2 0,-1 1 0,-5-1 0,-2 1 0,-8-1 0,-4 0 0,-11-1 0,-1 0 0,3 0 0,1-1 0,8 0 0,3 0 0,17-2 0,6-1 0,-19 0 0,-1-2 0,-22 0 0,33 0 0,-3 0 0,-11 0 0,1 0 0,5 0 0,4 0 0,-32 0 0,43 0 0,35 0 0,13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2.3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1,'89'0,"-36"0,3 0,14 0,5 0,14 0,2 0,2 0,2 0,-25 1,1 0,0 1,1 1,0 2,0 0,-3 2,-1 0,-1 2,33 5,-2 1,-10 1,-4-1,-5 0,-2-2,-6 0,-2 0,-5-2,-2-1,-4-1,-1-2,-3-1,-1-1,46 3,-8-3,-12-2,-11 0,-15-3,-13 0,-9 0,-9 0,-4 0,-5 0,-1 1,0 0,5 2,8-1,6-1,2 0,-1 1,-6 0,-5 0,-5-1,-7-1,-4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9.7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1963 2266,'-97'-5,"33"-2,-5-4,-18-6,-4-4,26 4,-2-1,1-1,-28-11,1-1,11 0,3 0,7 0,2-2,4-1,1-2,4-2,1-1,2 1,1-1,5 1,2-1,3 3,2 0,3 1,1-1,-29-30,14 7,14 9,14 10,12 6,9 0,3-18,6-30,4 24,3-4,7-10,7-1,7-4,7 1,11 1,7 3,5 7,5 4,3 4,3 5,4 4,2 5,2 4,1 4,-1 4,1 3,2 6,0 3,-2 5,-2 4,1 4,0 3,2 0,1 2,1 1,0 0,-3 1,0 2,-7 2,-1 2,-9 4,-2 5,-7 4,-3 5,-1 8,-2 5,-1 6,-2 4,-1 8,-2 2,-2 6,-3 2,-3 2,-4 0,-4 2,-2 1,-5-3,-2-1,-5-6,-3-3,2 37,-7-18,-14-3,-26 16,1-34,-9 1,-16 11,-8-1,16-21,-3-1,0-2,-2-1,0-1,-1-2,-26 12,-1-6,6-8,-1-6,-1-2,-2-5,-6-4,-2-4,0-2,-1-2,-2-2,2-4,10-2,5-1,14-1,5 0,-24-2,37 0,19 0,13 0,3 0,4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7.35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1,'57'0,"0"0,8 0,4 0,10 0,3 0,9 0,1 0,-2 0,1 0,1 0,0 0,0 0,-1 0,-4 0,-1 0,-2 0,-2 0,-9 0,-2 0,-8 0,-1 0,-4 1,-2 1,-4-1,-2 1,40 4,-10 0,-14-3,-8-2,-5-1,-5 0,-2 0,-3 0,-3 0,-1 0,-2 0,1 0,3 0,4 0,1 0,-1 0,-6 0,-3 0,-2 0,-1 0,3 0,0 0,3 1,0 1,-3 1,-3-1,-1 0,-2-1,1 1,-1 1,-6-1,-4-1,-10-1,-4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0.97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95,'47'0,"26"0,19 0,-34 0,2 0,5 0,1 0,-1 0,1 0,4 0,1 0,2 0,0 0,1 0,-1 0,-2 0,-2 0,-4 0,-2 0,-5 0,-1 0,-4 0,-1 0,-1 0,0 0,47 0,0 0,-6-3,-11-3,-13 0,-11 1,-4 3,2 2,2 0,-3 0,-8 0,-10 0,-5 0,-4 0,-1 0,-5 0,-7 0,-4-1,0-3,5-8,12-6,17-1,-18 6,3 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5.9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63,'82'-5,"-33"3,4 1,16 0,3 2,8-1,2 0,7 0,3 0,3 0,2 0,2 0,1 0,-27 0,1 0,0 0,2 0,-1 0,1 0,0 0,1 0,-1 0,0 0,-1 0,0 0,-6 0,0 0,-2 0,31 0,-2 0,-4 0,-2 0,-5 0,-1 0,-5 0,-1 0,-4 0,0 0,-3 0,-1 0,-5 0,-1 0,-5 0,-1 0,-6-2,-1-1,39-4,-13-4,-10 0,-7 3,-4 2,-1 2,-6 2,-4 2,-3 0,-3 0,-3 0,-3 0,-7 0,-11 0,-6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3.2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0,'91'4,"0"-1,2-3,-3 0,-5 0,-16 0,-17 0,-14 0,-11 0,-6 0,-5 0,-7-1,-3-1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8.74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4,'42'0,"2"0,-2 0,-4 0,-8 0,-12 0,-9-2,-3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1.341"/>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1,'63'4,"-3"-1,-21-3,-5 0,-9 0,-9 0,-8 0,-3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7.19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1,'65'0,"4"0,0 0,5 0,-5 0,-14 0,-18 0,-14 0,-12 0,-6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0.2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9,'87'0,"-22"0,9 0,-4 0,7 0,2 0,12 0,4 0,2 0,-20 0,2 0,1 0,-1 0,-2 0,0 0,0 0,0 0,22 0,-1 0,-1 0,-4 0,-1 0,-2 0,-7 0,0 0,-2 0,-5 0,-1 0,-3 0,21 0,-3 0,-12-1,-3 2,-12-1,-3 1,-7 0,-2 0,39 2,-10 0,-9-2,-11-1,-10 0,-8 0,-5 0,-4 0,0 0,0 0,0 0,2 0,4 0,4 0,-1 0,-2-2,-5-1,-2 0,1 1,-1 1,1-2,1 1,-5 0,-4 2,-6 0,-5 0,0 0,3 0,5 0,0 0,-2 0,-4 0,0 0,10 0,5 0,2 0,-5 0,-12 0,-6 0,-1 0,2 0,5 2,-7-2,0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82,'83'0,"-1"0,-6 0,4 0,5 0,-3 0,5 0,3 0,1 0,-8 0,2 0,1 0,0 0,0 0,0 0,0 0,1 0,-2 0,1 0,-2 0,0 0,-1 0,-1 0,-2 0,9 0,-2 0,-1 0,-3 0,15 0,-3 0,-2 0,-12 0,-2 0,-2 0,-8 0,-2 0,-1 0,27 0,-3 0,-9 0,-2 0,-7 0,-2 0,-6 0,-2 0,-3 0,-3 0,41 0,-19 0,-17 0,-17 0,-13 0,-10 0,-8 0,-3 0,1 0,2 0,0 0,-2 0,0 0,1 0,11-3,13-3,20-5,11-3,1 1,-13 0,-18 5,-15 4,-11 0,-6 2,-3-1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7.367"/>
    </inkml:context>
    <inkml:brush xml:id="br0">
      <inkml:brushProperty name="width" value="0.05" units="cm"/>
      <inkml:brushProperty name="height" value="0.05" units="cm"/>
      <inkml:brushProperty name="color" value="#0432FF"/>
    </inkml:brush>
  </inkml:definitions>
  <inkml:trace contextRef="#ctx0" brushRef="#br0">1825 1252 24575,'-48'0'0,"-20"0"0,-28 0 0,39 0 0,-2 0 0,-1 0 0,0 0 0,-6 1 0,-1-2 0,-4 0 0,0-3 0,-1-2 0,0-3 0,0-1 0,2-2 0,5-3 0,3 0 0,4 0 0,2 1 0,-39-12 0,12 0 0,18 4 0,14-3 0,11-1 0,8-5 0,-4-13 0,-5-13 0,-2-12 0,2-1 0,14 5 0,12 6 0,9 3 0,13-1 0,11-3 0,28-4 0,-8 29 0,7 2 0,9-5 0,6 0 0,7 0 0,3 2 0,2 2 0,1 3 0,-2 5 0,0 4 0,-1 5 0,0 4 0,2 3 0,0 2 0,3 3 0,2 2 0,6 1 0,2 0 0,3 1 0,1 0 0,1 1 0,-1 0 0,0 0 0,-1 0 0,-5 0 0,-2 0 0,-2 0 0,-2 0 0,-5 2 0,-2 2 0,-4 2 0,-3 3 0,-4 3 0,-2 2 0,-4 3 0,-1 1 0,-2 1 0,-2 2 0,40 26 0,-7 9 0,-8 7 0,-12 4 0,-6 6 0,-10 3 0,-16 4 0,-10 4 0,-13 4 0,-6 5 0,0 2 0,-6-8 0,-13-15 0,-18-12 0,-12-14 0,-16 0 0,-12-3 0,-5-2 0,32-21 0,-2-3 0,-1-3 0,-1-3 0,-5-3 0,-2-1 0,-5-3 0,-1-2 0,-1 0 0,0-2 0,-5-5 0,-2-5 0,-1-6 0,0-5 0,5-5 0,2-4 0,8-2 0,5 0 0,-24-20 0,34 20 0,22 14 0,16 10 0,5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09.5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1,'81'0,"1"0,-6 0,5 0,6 0,-2 0,6 0,3 0,2 0,-10 0,2 0,2 0,1 0,1 0,6 0,1 0,2 0,-1 0,0 0,0 0,-1 0,1 0,-1 0,0 0,-3 0,0 0,0 0,-2 0,0 0,-4 0,-1 1,0-1,-2 1,-1 0,14 0,-2 1,-1-1,-2 1,-8 0,-2 1,-1 0,-2 0,16 1,-2 0,-5 0,-12-1,-3 0,-4-1,20 1,-7 0,-13-3,-6 1,33-1,-27 0,-28 0,-19 0,-7 0,-3 0,18 0,27 0,30 0,-37 0,-1 0,42 0,-22 0,-30 1,-12 3,1-1,10 0,7 0,1 1,-10 0,-13-1,-12-2,-7-1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9.833"/>
    </inkml:context>
    <inkml:brush xml:id="br0">
      <inkml:brushProperty name="width" value="0.05" units="cm"/>
      <inkml:brushProperty name="height" value="0.05" units="cm"/>
      <inkml:brushProperty name="color" value="#0432FF"/>
    </inkml:brush>
  </inkml:definitions>
  <inkml:trace contextRef="#ctx0" brushRef="#br0">2139 1569 24575,'-10'0'0,"-4"0"0,-10 0 0,-14 0 0,-14 0 0,-23 0 0,-20 0 0,39 0 0,-1 0 0,-5 0 0,0 0 0,3 0 0,0 0 0,1-2 0,1-1 0,2 1 0,1-1 0,2-1 0,1-1 0,-1-2 0,0-1 0,-46-9 0,7-4 0,6 0 0,8 2 0,12 1 0,10 1 0,11 1 0,9 0 0,-1-4 0,-6-4 0,-12-6 0,-8-7 0,5 3 0,11 4 0,17 7 0,16 7 0,2-3 0,-6-8 0,-7-9 0,-7-6 0,3 1 0,5 5 0,10 8 0,7 6 0,4-5 0,2-12 0,3-20 0,15-19 0,23-9 0,-12 42 0,5 1 0,7-1 0,4 1 0,6 0 0,2 2 0,3 2 0,2 1 0,4 2 0,0 2 0,-1 3 0,0 3 0,-2 4 0,0 3 0,-2 1 0,1 3 0,2 3 0,0 3 0,4 1 0,1 2 0,6 1 0,2 1 0,5 4 0,0 0 0,1 1 0,-1 0 0,-3 1 0,-2 2 0,-6-1 0,-1 0 0,-5-1 0,-1 2 0,0 1 0,1 3 0,3 5 0,0 3 0,1 6 0,0 5 0,0 5 0,-2 3 0,-4 3 0,-2 1 0,-4-1 0,-3-1 0,-6-2 0,-3-1 0,23 23 0,-19-9 0,-21-6 0,-11 5 0,-8 17 0,-5 17 0,0 14 0,0-2 0,0-15 0,-5-12 0,-13-12 0,-18 0 0,-26 1 0,21-23 0,-3-1 0,-6 2 0,-2-1 0,-6-1 0,-2-1 0,-3-1 0,-2-2 0,-2-2 0,-2-4 0,-2-4 0,-1-3 0,-4-2 0,-1-4 0,-5-2 0,-2-1 0,0-2 0,0 0 0,4-3 0,2 0 0,13-2 0,4-2 0,-24-6 0,43 1 0,22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49.499"/>
    </inkml:context>
    <inkml:brush xml:id="br0">
      <inkml:brushProperty name="width" value="0.05" units="cm"/>
      <inkml:brushProperty name="height" value="0.05" units="cm"/>
      <inkml:brushProperty name="color" value="#0432FF"/>
    </inkml:brush>
  </inkml:definitions>
  <inkml:trace contextRef="#ctx0" brushRef="#br0">0 1 24575,'23'16'0,"20"9"0,32 19 0,-24-15 0,4 2 0,5 2 0,1 2 0,-3 1 0,-2 0 0,-8-6 0,-4 0 0,21 17 0,-15-7 0,7-1 0,18 11 0,-29-19 0,0 0 0,2 1 0,-1-1 0,33 24 0,-25-13 0,-22-13 0,-17-8 0,-8-7 0,-8-7 0,-6-4 0,-4-3 0,-3 0 0,-1 0 0,-1 0 0,-13 0 0,-25 0 0,-33 0 0,23 0 0,-5 0 0,-9 0 0,-1 0 0,3 0 0,2 0 0,11 0 0,4 0 0,-17 0 0,32 0 0,4 8 0,-6 8 0,-7 10 0,-1 3 0,15-4 0,15-8 0,13-9 0,5-3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2:55.6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0,'77'0,"-24"0,5 0,18 0,6 0,11 0,3 0,2 0,0 0,-6 0,0 0,-7 0,-2 0,-8 0,-3 0,-8 0,-5 0,37 0,-29 0,-22 0,-15 0,-6 0,13 0,20 0,31 0,-33 0,0 0,-4 0,-1 0,31 0,-34 2,-27 1,-13 4,-7 2,0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4.94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7.90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2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1,'30'23,"4"-2,-1-4,-2-1,-5-5,-9-3,-3 2,9 6,20 8,16 7,10 3,-8-1,-15-5,-10-2,1 4,20 11,-17-10,3 3,9 6,3 4,5 6,1 1,1 2,-1-1,0 0,0 0,4 3,0 0,2 0,2 1,3 4,1 1,3 0,0 0,1 0,0-1,0 0,1 0,0 1,-1-1,-3 0,0 0,0 0,0 0,-22-17,1 0,0 0,4 1,0 1,2 1,4 3,2 1,1 2,6 4,2 1,1 3,-13-10,0 2,1 1,1 1,4 5,1 1,0 2,1 1,-10-9,1 2,0 0,0 1,-1 0,3 2,-1 1,0 0,0 1,1-1,1 2,-1 0,2-1,-1 1,0-1,0-1,0 1,0-2,0 1,1-2,-2-1,1 0,0-1,0-1,-1 0,0-2,-1-2,0 1,0-2,-1 0,12 7,-2 0,0-2,0 0,-5-4,-1-2,0 0,-1-2,13 10,-2-3,-1-2,-6-6,-2-3,0-1,-4-4,-2-2,1-2,26 10,0-4,-4-4,-1-3,-3-3,-1-2,-6-3,-2 1,-5-1,-1 0,-5-1,0 0,-4 1,-1 0,1 1,-1 0,3 2,1 2,6 1,4 1,8 4,4 0,8 4,3 0,-25-13,2 0,1-1,2 1,2 0,0-2,0 0,0 0,0-2,-2-1,-1-1,0-1,25 8,-4-2,-9-2,-2-3,-8-6,-1-2,-3-3,1-3,4-3,0-2,6-2,-1 0,1 0,-3 0,-7 0,-5 0,31 0,-20 0,-3-2,24-12,-35 1,0-4,-1-2,-1-3,-5 0,-3 0,19-13,-24 9,-7 3,-4-3,4-2,0 1,-10 6,-7 8,-10 4,-7 2,-1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9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1 179,'0'-61,"0"10,2 17,3 15,2 10,1 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20.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2,'71'0,"0"0,0 0,20 0,5 0,5 0,-26 0,4 0,2 0,1 0,2 0,9 0,3 0,1 0,1 0,2 0,-11 0,2 0,1 0,1 0,0 0,0 0,2 0,0 0,1 0,0 0,-1 0,1 0,0 0,0-1,0 1,0 0,0 0,-2 1,-3-1,0 1,-1 0,0 0,-1 2,-1 0,-3 3,-1 0,0 1,0 1,-1 1,-1 1,14 3,-1 1,0 2,-2 1,-1 2,-6 0,-2 1,0 1,-2 1,0 1,-3 0,-1 1,0 1,-2 0,-1 0,10 5,-1 1,-1 0,-3 1,-5 0,-2 0,-2 2,0 1,-1 1,0 1,-2 1,-1 0,18 13,-3 1,-3 1,-6-2,-4 1,-2 0,-9-5,-2 0,-4-2,11 13,-6 0,-11-7,-3 1,-3 0,0 2,3 8,-1 4,3 8,0 4,-1 4,-2 2,-4 1,-2 2,-13-25,-1 2,-2 0,0 4,-2 1,-1 0,1 5,-2 1,0 0,-1 2,0 0,-1 0,-1-3,0 1,-2-1,-1-1,-2 0,-1 0,-1 2,-2 0,-1 0,0 4,-2 0,0 1,-1 1,0 1,0-1,0-2,0 0,0 0,0-5,0 0,-1 0,-2-3,-1 0,-4-1,-3 0,-3 0,-4-1,-4 2,-4 0,-4-1,-6 1,-3 1,-4-2,-4 3,-4 0,-1-1,-4 2,-1-1,-2 0,-3 2,-1-1,-1 0,-1-2,-1-2,-2-1,2-4,0-2,-2-3,1-4,0-3,-1-3,0-3,-1-3,-1-1,2-4,0-1,-1-1,-1-1,-1-1,0 0,0-1,0 0,1 1,1-1,0 0,2 0,3 0,0 0,3 0,-22 13,3 0,5-1,2 1,3-3,0 0,3 0,0-1,2-2,2-2,7-6,4-1,-32 20,21-14,13-10,8-7,3-6,7-2,11-3,6 0,1 5,-5 7,-8 12,-10 17,-1 8,3 3,6-8,12-14,8-11,6-11,3-5,0-6,0-1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0.57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6239 51,'-85'0,"0"0,-1 0,9 0,-2 0,-2 0,-4 0,1 0,-3 0,-3 0,-1 0,-2 0,8 0,-2 0,-2 0,0 0,-1 0,1 0,-4 0,-1 0,-1 0,1 0,-1 0,2 0,0 0,1 0,-1 0,1 0,2 0,0 0,-9 0,2 0,0 0,2 0,0 0,7 0,1 0,1 0,1 0,1 0,-13 0,1 0,1 0,1 0,5-2,2-1,1 0,0 0,6-1,0 1,2-1,1 1,-17-2,2 0,3 1,10 0,2 0,4 1,-19 2,6 2,15-1,5 0,14 0,2 0,-1 0,-1 0,-8 0,-3 0,-2 0,-1 0,3 0,3 0,-33 0,38 0,24 0,14 0,8 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3.9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309 0,'-32'82,"13"-33,-1 3,-5 14,0 6,6-11,0 5,1 3,-2 15,0 5,3 3,5-12,1 3,1 2,2 3,1-9,2 3,1 1,0 2,0 2,2-6,-1 2,1 2,1 1,0 1,1 1,0-6,0 2,1 1,1 1,0 1,0 1,2 0,1 7,1 0,0 2,2 1,1 0,0 0,3 0,-1-8,1 0,2 1,0 0,1 0,2 0,1 1,1-1,2 2,2 0,1 1,1-1,2 1,0-1,2 1,1 0,-1-7,1-1,1 1,1 0,1 0,1 0,0 0,0 1,1 0,-2-6,0 1,1 0,1 0,0 1,0-1,1 1,0-1,0 1,0 0,2 2,1 1,0-1,0 1,0 0,1-1,0 1,0 0,0-1,0 1,-1-1,2 1,-1-1,0 1,0-1,1 0,-1 0,1 0,-1-1,1-1,2 6,0 0,0-1,0 0,1 0,-1-1,0-1,1-1,0 0,3 4,-1-1,1 0,0-2,1 0,-1-1,1 0,1-2,-3-4,1-1,-1-1,1-1,1-1,0 0,0 0,2-1,-1-2,1 0,0-1,1-1,0 0,1-1,1 1,0-1,2 1,1 0,1 0,0-1,1 0,0 0,1-1,1 1,2 1,0-1,1 1,1-1,0 0,1-1,1 1,0-2,1 2,1-1,1 1,0-2,1 1,0-2,1 1,1-2,2 0,0 0,1-1,1 0,0-1,1-1,1 0,0-2,1 0,0-2,2 0,-1 0,2-2,-1-1,1 0,0-2,-2-2,1-1,-1 0,2-2,-1 0,0-2,0 0,0-2,7 4,1-1,0-2,0-1,-1-1,0-1,-1-1,-6-4,0 0,0-2,-1-1,0-1,-1-1,0-1,6 2,0-1,-1-2,0-1,-2-1,0-1,8 3,-2-3,0 0,-2-1,0 0,-6-3,-1-1,0-1,-2 1,-1-1,11 5,-1-1,-3 0,-1 1,-7-2,-1 0,-2 1,-1 0,19 9,-2-1,-3 1,-9-2,-3 0,-2-1,-7-3,-1-1,-2-1,21 11,-3-1,-5-4,-2-2,-5-3,-1-3,-7-2,-1-3,-7-5,-3-3,33 3,-11-10,5-24,9-26,-37 13,0-6,5-10,0-4,0 0,-2 0,-4 4,-3 0,-2 5,-2 1,27-25,-6 14,15-8,-35 28,2 1,4-2,1-1,2-2,0 0,-6 5,-1 1,31-26,-12 9,-3 8,-1 5,4 3,5-3,-6 1,8-2,0-3,-3-1,-4-1,-8-3,-6-1,-2-6,1-4,-5 4,-1 6,-9 8,-11 10,-9 9,-8 6,-3 5,0-3,0-3,0-1,0 2,0 1,-1-3,-11-10,-18-11,-13-6,-6 4,7 6,9 5,6 2,4 2,4 6,7 8,2 4,0 4,-2 0,-5 0,-3 0,-7 0,-3 6,-3 12,-2 17,7 13,5 1,7-6,8-14,8-12,13-9,10-6,11-1,3 2,-7 1,-4-1,0 0,7-3,9 0,2 0,-6 0,-13 0,-12 0,-7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4.71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1466 2573,'-73'0,"-10"0,-16-4,0-9,7-13,8-18,10-9,2-6,9 0,0-1,0-4,-8-2,34 31,0 1,0-1,0 1,-32-35,6 5,7 0,5 1,6-2,10-3,7 7,9 10,9 11,5 8,4-5,1-17,4-17,10-21,-1 42,4 0,5 1,5 1,8-1,5 1,10-1,6 1,11-3,5 0,5-4,3 1,3 1,1 2,0 1,0 2,-2 4,2 3,1 5,3 2,-25 13,2 1,1 2,6 0,3 2,1 2,6-1,1 2,2 1,4 2,0 0,0 2,-3 2,-1 1,-1 1,-2 2,-2 0,-1 1,-3 0,-2 1,0 1,-3 3,0 2,0 3,1 4,0 4,0 2,0 5,-1 3,-2 3,0 4,-3 2,-1 2,-3 0,-3 1,-1 2,18 19,-4 3,-8 2,-4 3,-3 2,-4 3,-4 2,-4 2,-4 0,-3 1,-3 1,-4 1,-5-3,-4 2,-4-1,-4 0,-5 0,-3 1,-2 0,-6 1,-9 6,-8-1,-10 3,-10-2,7-27,-4-1,-4-2,-6-1,-4-2,-3-3,0-5,-3-2,-3-4,-2-2,-3-5,-2-3,-5-5,-3-3,-2-5,-4-2,-2-5,-2-1,-3-2,-2-2,0-1,-2-2,-1-2,1 1,1 0,1 0,2 0,3 0,2 0,2 0,8 0,1 0,2 0,-20 0,4 0,10 0,1 0,4 0,1 0,0 0,-1 0,-3 1,-2-2,0-6,0-4,-1-7,0-7,0-6,2-7,3-6,3-2,3 2,3 1,9 3,3 1,-22-19,30 17,25 22,12 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7.73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38,'67'0,"1"0,2 0,7 0,6 0,3 0,7 0,5 0,2 0,-6 0,4 0,3 0,1 0,1 0,-10 0,3 0,1 0,0 0,1 0,0 0,-13 0,1 0,0 0,0 0,0 0,0 0,-1 0,14 0,-1 0,0 0,0 0,-1 0,0 0,-4 0,0 0,-1 0,0 0,-1 0,-2 0,13 0,-1 0,-2 0,0 0,-3 0,-7 0,-2 0,-1 0,0 0,-2 0,14 0,-2 0,0 0,-2 0,-5 0,-2 0,0 0,-2 0,-6 0,-2 0,-1 0,-1 0,18 0,-2 0,-3 0,-14 0,-2 0,-4 0,13 0,-7 0,-19 0,-5 0,17 0,-32 0,-16 0,-7-5,-8-3,-1-3,-3-3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41.1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299 1117,'72'-46,"0"1,0-1,-1 4,3-1,3 0,4-2,-3 2,3-2,3 0,1 1,3 0,-6 4,2 0,1 0,2 2,2 0,0 3,-9 5,1 1,0 1,2 2,0 0,2 3,-1 0,4 3,1 1,1 1,1 3,0 0,0 2,2 0,2 1,2 1,0 2,1 1,0 1,1 2,-1 2,-9 2,-1 0,1 2,0 2,0 0,0 2,1 2,0 2,3 2,1 1,0 1,0 3,0 1,0 3,0 1,0 3,-7 0,0 2,0 2,-1 1,1 2,0 2,-1 2,0 1,0 2,-4 0,0 2,-1 1,1 2,-1 1,0 2,0 1,0 1,-1 1,0 1,2 3,1 1,-1 2,0 1,-1 1,0 1,0 1,-1 2,-1-1,0 2,-8-5,1 1,-2 1,1 1,-1 0,-1 1,0 1,-1 1,-1 0,0 2,-2-1,0 2,-1 1,0 0,-2 1,0 1,0 0,-2 1,0 1,-2 1,0 1,-2 0,0 1,-1 1,-1 1,-1 1,-1 0,-1 1,-1 1,0 1,-2 0,-1 1,0 1,-1 2,-1 2,-1 0,-2 1,0 1,-1 1,-1-1,-1 2,0-1,-2 0,0 1,-1-2,-1 1,-1 1,-1 0,0 0,-2 0,0 0,-1 1,0-1,-2-1,0 1,1 4,-1 1,-1 0,-1 0,-1 0,0-1,-2 0,0 0,-1-1,0-1,-1 4,0 0,-1-1,-2 0,1-1,-2 0,-1-1,-1-1,0-1,-1 2,-2-1,0 0,-1-2,-1 0,-1-1,0 0,-1-1,-1 7,0-1,-1-1,-1 0,0-1,-1-1,-1-1,1 10,-1-2,-1 0,0-2,-1 0,0-2,0-6,-1-1,0-2,0 0,-1-1,1-1,0 8,0-1,0-2,0 0,0 0,0-2,0 0,0-1,0-1,0-1,0 15,1-2,-1-1,-1 0,0-3,0 0,-1-1,0-1,-1-3,0-2,-1-1,0-2,-3 17,-2-2,0-2,0-5,-2-1,1-2,1-8,-1-3,1-1,-1-5,1-2,-1 0,-3 28,-1-2,-1-3,0-3,0-9,0-4,0-10,-1-3,-1-4,-3-1,-4 2,-3 1,-9 12,-3 3,6-15,-1 1,-2 3,-10 13,-2 3,-4 2,6-12,-3 1,-2 0,-2 2,5-9,-3 0,-1 1,-2 0,-1-1,-4 2,-1 0,-1 0,-2-1,-2-1,-3 0,-3 0,-1-1,-1-2,1-1,2-5,0-1,0-1,-1-2,-1-2,2-3,0-2,-1-1,-1-2,-1-2,-1-1,-2-1,0-2,0-2,1-3,-11 3,0-3,1-3,-1 0,-1-2,-1 0,0-3,2-2,5-5,1-2,0-3,2-1,-18 0,1-3,0-1,0-1,-1-2,1-1,2-2,0-1,2-2,1-2,2-1,1-3,1-2,1-2,1-2,3-3,2-1,1-2,6 1,1-2,1 1,-25-7,2 1,6 3,2 1,2 2,0 1,-5 2,-1 1,-7 1,0 2,-2 3,0 3,31 3,0 0,1 1,-33-1,-1 0,32 2,0-1,-1 0,-3-1,-1 0,-1-1,-3-1,-2-2,0 1,-3-2,0 0,0 0,0 0,0 0,2 0,3 1,0 0,3 0,-25-2,3 1,9-1,3-1,6-1,1-2,-5-1,0-2,-7-4,-1-2,-1 0,0-1,0 0,2 0,6 1,2 1,4 0,2-1,4 1,2 0,9 1,3 0,-32-19,26 6,14-5,6-7,3-6,1-5,4-14,-1-10,3-6,7 8,10 18,9 15,4 7,3 0,3-7,12-10,13-3,9 6,1 15,-5 13,-7 7,0 4,-2-3,-1 1,2 1,4 3,16 7,14 3,5 3,-6 0,-14 0,-13 0,-9 5,-4 7,0 9,3 6,2 1,-1-3,-4-3,-3 0,-1 1,-1 3,-2 0,-4-5,-4-5,-3-4,0-4,-2 2,-17 1,-1 3,-13-1,11-5,7 0,4-3,4-1,-5-1,1-3,-7 0,-5 0,-5 0,-2 0,7-2,12-2,6-3,5-7,0 5,0-4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47.87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0,'74'0,"-10"0,-10 0,4 0,17 0,-24 0,2 0,4 0,-1 0,-4 0,-3 0,25 0,-28 0,-6 0,14 0,32 0,-30 0,3 0,5 0,0 0,-8 0,-4 0,24 0,-24 0,-8 0,4 0,5 0,-4 0,-14 0,-16 0,-10 0,-9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0.1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2,'89'0,"-1"0,0 0,0 0,0 0,-3 0,4 0,1-1,4 1,2 0,3 0,3 1,-19 1,2-2,3 1,1 1,2-1,1 1,2 1,1 0,1 1,0 1,1 1,-9 0,1 1,1 0,1 1,1 0,1 1,0 1,1 0,1 1,0 1,1 1,0 0,1 2,-1 0,-1 1,0 1,0 0,2 1,0 1,1 1,0 0,0 1,1 1,0 0,0 2,0 0,0 1,0 0,-1 1,0 1,-7-1,-1 0,1 1,0 1,0 1,0 0,0 1,1 0,-1 1,0 0,0 1,-1 1,1-1,-1 1,0 1,-1-1,0 1,0 0,3 2,0 0,0 1,0 1,0 0,-1 1,0 0,0 0,-1 0,1 1,-2 0,1 0,-1 0,-1 1,0-1,0 0,-1 0,6 3,0 0,0 1,-1 0,0 0,-1 0,0 0,0 1,-2-1,0 0,0 0,-2-1,0 1,-2-1,0-1,8 6,-1-1,-1 0,0 0,-2-1,-1 0,0 0,-2 0,0-1,-1 0,-1-1,0 0,4 2,0-1,-2 0,0-1,-1 0,-2 0,0-1,-1 0,0-1,-2 1,11 6,-2-1,0 0,-2-1,-1 1,-1-1,-1-1,-1 1,3 2,-2-1,-1 0,-1-1,-1 1,0-1,-1 1,-4-2,0 0,-1 0,-1 1,0-1,-1 0,-2 0,8 5,-2-1,-1 1,-1 0,-1 0,-1-1,10 8,-2 0,-1 0,-2 1,-1-1,-6-4,0 1,-3 0,0 0,-2-1,8 9,-2 0,-2 0,-1-1,-7-5,0-1,-2 0,-3-2,8 8,-4-2,-3-1,-10-7,-2-1,-2 0,13 17,-4-1,-7-3,-3 0,-3-2,-2 0,-5-4,0-1,0-1,1-2,0-1,1-2,0-2,2-2,1-3,3-3,3-1,2-3,5-2,3-2,6 0,2-2,7 0,3 0,9 1,1 0,5 3,1 1,-26-9,1 0,-1 2,0 0,1 2,-2 0,26 17,-2 1,-5-3,-3-2,-11-4,-2-2,-6-2,-1-2,0-2,1-1,2 1,2-1,3-1,0-1,-1-3,0-3,-3-3,-1-5,-2-4,0-3,0-2,-1-4,-2-1,0-3,0-3,-1-3,1-5,-1-5,0-4,-1-4,0-4,-1-1,-6 3,-3 0,25-19,-20 17,-17 11,-13 6,-5 4,2-10,11-13,13-14,10-15,-2-3,-11 11,-12 13,-18 18,-15 12,-20 8,-18 2,-9 0,0 0,15 0,16 0,9 0,-2 1,-10 8,-6 15,-9 18,2 15,9 1,11-8,13-9,7-23,1-2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1.89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22,'76'0,"0"0,17 0,5 0,-18 0,5 0,2 0,-13 0,3 0,1 0,1 0,5 0,0 0,2 0,2 0,-9 0,1 0,2 0,1 0,0 0,4 0,2 0,1 0,-1 0,0 0,-2 0,0 0,-1 0,0 0,0 0,-2 0,0 0,0 0,-2 0,-1 0,10 0,-3 0,-1 0,-1 0,-7 0,-1 0,-2 0,0 0,20 0,-3 0,-1 0,-9-1,-2-1,-1 0,-6 0,-1 0,-2 0,-2 0,-1 1,-1-1,27-1,-3 1,-8 2,-3 0,-14 0,-5 0,30 0,-32 0,-25 0,-7 0,7 0,3 0,2 0,-6 0,-18 0,-5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5.04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377 1,'-16'62,"0"1,-4 13,-3 6,3-9,-2 5,1 2,2-10,0 2,0 2,1 1,0 4,2 0,0 3,1 1,0 11,1 3,1 2,2 1,2-16,2 1,1 1,0 2,1 0,1 8,0 2,2 0,0 2,1-1,1-12,0 1,1 0,0 0,2 1,1 0,2 4,1 0,1 0,1 1,1-1,2 0,1 1,1-1,1 1,1-1,2-1,1 0,1-4,2 0,1 0,1-2,1 0,0-1,0-3,1-2,0 0,1-1,1 0,0-1,6 13,1-1,1 0,1-1,1-1,0-1,1 0,1-1,0 0,2-1,0-3,0 0,1-1,1 0,3-1,1 1,2 0,2-1,1-2,1-1,-1-5,2-1,1-2,1-1,2-1,1-2,2-1,0-1,3-1,1-1,3 1,2 0,2-2,1-1,1-3,2-2,1-1,2-3,1-1,2-1,-10-8,1 0,2-2,0-1,2-1,0-2,4-2,0 0,2-3,0-1,0-1,0-2,-2-2,-1-1,0-2,1-1,-1-1,0-1,12 0,1-1,-1-2,-1-1,-2-2,-6-3,-1-1,-1-2,-1 0,-3-1,8 0,-3 0,-1-2,-3 0,13-1,-3-2,-5 1,15 0,-11 0,-26 0,-7 0,23 0,-9 0,27-5,-22 2,10 0,-5 1,8-1,3 1,-10-1,3 0,3 0,2 1,-8 0,2 0,2 0,3 1,2 0,-1-1,2 0,3 1,2-1,3 1,2 1,-9 1,2-1,2 2,2-1,1 1,2 1,1 1,1 0,-11 1,2 0,0 1,2 0,0 1,1 0,1 1,1 0,0 0,1 1,-9-1,0 1,1 0,1 0,1 0,0 1,0 0,0 1,1-1,0 1,0 0,0 0,2 1,0 0,1 0,1 1,-1 0,1 0,-1 0,1 1,-1-1,0 0,0 0,0 0,-2-1,0 1,-1 0,1 0,0 0,-1-1,0 1,1-1,-1 0,0 0,0-1,1 0,-2-1,1 0,0 0,-1-1,1 0,0 0,-1-1,1 0,-1 0,-1 0,1-1,-1 0,4-1,0 1,0-1,0 0,0-1,-1 0,0 0,-1-1,-1 0,-1 0,0 0,9 0,0-1,-2 0,0-1,-1 1,-1-1,-1-1,-2 0,0 0,-1 0,-1-1,-1 0,-1-1,-1 1,-2-2,-2 1,-1-2,12 1,-3-2,-2 1,-1-2,-4 0,-2-2,19-2,-4-2,-4-1,-2-3,-8 1,-3-3,-2 0,-1-2,17-7,-2-2,-1 0,-3 1,-1 0,0 0,1 1,-1 1,1 0,2 1,0 2,-1 1,-7 3,-1 2,1 0,2 2,1 2,1 1,6 1,0 2,2 1,-20 2,0 0,1 1,1 0,6 1,0 0,1 0,-1 0,-1 1,0 1,-1-1,-1 1,20-1,-2 0,-3 1,-11 2,-1 1,-5 2,21 3,-9 3,-22 2,-7 2,21 19,-31 12,-14 20,-23-17,-4 6,0 13,-4 3,-1 9,-4 2,-1 1,-2 1,1-1,-2 0,-3 0,-3 0,-3-2,-2 0,-2-3,-1-1,0-8,1-3,4-11,1-5,0 24,5-25,5-18,-2 3,-2 21,-8 25,4-28,-1 2,-1-1,0-1,-11 37,3-8,-9 2,10-33,0 1,-3 5,0 1,0-3,1-2,-6 29,9-25,9-30,5-17,2-10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0.2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1,'87'0,"0"0,11 0,3 0,-28 0,2 0,0 0,-3 0,0 0,-1 0,23 0,-3 0,-10 0,-3 0,-2 0,-2 0,-8 0,-3 0,-8 0,-4 0,23 0,-32 0,-19 0,-11 0,-7 0,-2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3.4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1 297,'73'-23,"0"-1,1 1,-1 3,5 0,3 1,6 0,-12 4,5 0,2 0,4 1,3 0,3 2,-3 1,3 1,3 0,3 1,2 2,2 0,1 2,1 2,-16 2,1 0,2 2,1 0,1 1,1 2,1 0,1 2,1 0,0 2,2 1,-12 0,2 0,0 2,1 0,0 1,2 1,0 1,1 1,0 1,0 0,1 1,1 1,-1 0,1 2,-4-1,1 1,0 1,1 0,1 2,0 0,0 1,0 0,1 1,0 1,0 0,0 1,0 1,0 0,0 0,0 1,-3 0,1 1,0 0,-1 1,1 1,0 0,0 1,0 1,1-1,-1 1,0 1,0 0,0-1,0 1,0 1,-1-1,1 0,-5-2,1 1,-1 0,0 1,1 0,-1 0,1 0,-1 0,1 1,-1 0,0-1,0 1,-1 0,1 0,-1-1,0 1,-1 0,0-1,7 3,0 1,0 0,0-1,0 1,-1 0,0 0,0 0,0 0,-1-1,-1 1,0-1,-1 0,-1 0,0-1,-1 0,9 4,-1 0,0 0,-1-1,0 0,-2 0,0 0,-1-1,0 1,-2-1,0-1,-1 1,-1-1,4 2,0 0,-1 0,-1-1,-1 0,-1 0,-1 0,-1-1,-2 0,0 0,-3 0,15 6,-1 0,-2 0,-2-1,-2 0,-2-1,-2 1,-2-1,6 5,-2-1,-3 0,-2 0,-3 1,-1-1,4 6,-3-1,-2 1,-3 0,-4 0,0 4,-5 1,-3-2,-1 1,8 11,-2 0,-4-1,-7-3,-2-1,-5 0,10 21,-5 0,-6-2,-4 0,-2 1,-2 2,0 5,0 2,-9-26,0 2,-1 2,1 3,0 1,-1 1,1 2,0 0,-1-1,-3-3,-1 0,-2-1,-4-3,-2 0,-2-1,-3 0,-1 0,-2 1,-2 2,-3 1,-3 2,-4 7,-5 2,-6 1,-6 6,-7 0,-6 1,1-18,-5 1,-3-1,-4-1,-6 2,-4-1,-3-1,-2-1,-3-1,-4-1,-1-2,-1-1,-3 0,-2-2,-1-1,0-2,1-4,-1-2,-1-2,1-1,0-2,0-2,0-2,0-2,2-4,0-1,-1-2,1-3,-19 7,-1-3,1-2,3-3,0-1,2-3,2-1,2-2,1-1,6-2,0-1,2-1,6-2,1-1,0-2,-26 3,1-4,7-4,2-3,6-2,1-3,11-2,3 0,-33 0,18 4,8 6,-14 10,31-4,-3 2,-5 1,0 2,1 0,2 1,8-3,3-1,-24 9,11-6,-6 1,-5 3,5 0,17-2,22-6,16-2,3 15,2 26,-1 19,1 4,4-13,0-17,1-10,4-4,4-6,4-12,1-8,11-11,37-30,-12-1,5-9,16-17,3-7,-22 15,0-3,-3 1,14-23,-7 2,-12 14,-7 4,3-16,-30 36,-29 17,-29 2,-21-3,0-2,19 2,22 5,18 5,7 6,6 28,2 28,4 17,-1 4,-3-22,-1-21,-4-11,2-9,7 1,16 4,-11-6,7-1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5.4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1,'79'0,"0"0,16 0,5 0,-21 0,3 0,3 0,-11 0,4 0,0 0,2 0,5 0,2 0,0 0,1 0,3 0,0 0,0 0,1 0,3 0,0 0,0 0,-1 0,-7 0,-1 0,-2 0,0 0,-8 0,0 0,-2 0,0 0,19 0,-2 0,-1 0,-9 0,-1 0,0 0,0 0,1 0,0 0,5 0,1 0,1 0,3 0,0 0,1 0,-1 0,0 0,0 0,-3 0,-1 0,-2 0,-5 0,-2 0,-1 0,-6 0,-1 0,-1 0,28 0,-1 0,-7 0,-1 0,-4 0,-2 0,-5 0,1 0,0 0,0 0,-2 0,1 0,2 0,-1 0,-3 0,-4 0,-14 0,-3 0,24 0,-37 0,-23 0,-10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7.01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0 209,'85'-3,"1"1,-1-1,6 1,2 0,3 1,-14 0,4 1,0 0,1 1,2-1,0 0,1 0,-1 0,1 0,-1 0,1 0,0 0,6 0,0 0,2 0,-2 0,1 0,0 0,0 0,0 0,2 0,1 0,-1 0,0 0,-2 0,-2 0,2 0,0 0,-15 0,2 0,-1 0,1 0,0 0,-1 0,0 0,1 0,-1 0,-1 0,18 0,0 0,-1 0,-1 0,-3-1,0 1,-3-1,-3 0,7-2,-4 0,-5-1,-13-1,-4 0,-5-1,3-1,-10-2,2-2,-29 4,-13 1,16-7,35-10,25-3,-42 12,0 1,33-9,-42 12,-19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6.6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3887 3240,'-71'0,"11"0,-9 0,-20 0,-7 0,16 0,-3 0,-3 0,-8 0,-4 0,0 0,19 0,-1-1,-1 0,0-3,-2-2,-2-2,1-2,-1-2,-1-3,-2-2,1-2,2-3,0-2,1-3,1-2,3-2,7 1,2-2,2-2,1 1,-17-8,2-1,4-1,8 3,4-1,2 0,-20-14,5 0,7 3,5 0,10 7,3 0,8 5,2 1,4 4,2 1,-30-34,8-1,8-11,12-10,23 38,3-2,2-3,2-2,3 1,2-1,-1-2,4-1,6-4,10 0,20-9,15-1,3 16,8 0,7 2,-7 10,5 2,4 0,3 1,11-4,5 1,3 1,1 1,-13 7,2 1,1 0,2 2,-1 0,3 2,1 1,1 1,0 1,0 2,0 0,1 2,1 1,-1 3,-1 1,-3 4,0 2,0 2,-1 1,0 2,14 1,0 3,-1 1,-2 2,-5 0,-1 2,-1 1,-1 2,-5 1,0 2,-1 2,-2 3,19 5,-3 5,-1 4,-5 4,-2 5,-1 4,-4 4,-2 3,-3 3,-5-2,-2 2,-3 1,-7 0,-2 2,-4 2,-6-1,-3 1,-4 3,11 29,-8 5,-18-26,-4 1,-2 2,-5 0,-2 2,-3 0,-2 0,-3 2,-3-1,-3-2,-4 1,-5-1,-7 3,-4 0,-6 0,-6 1,-6 0,-4 0,-11 5,-6-1,-3 0,12-16,-1-1,-2-1,0-1,-2-1,-2-2,1 0,-1-1,-19 14,1-2,0-2,6-6,1-3,0-3,5-6,0-2,0-4,3-5,0-2,-1-4,-4-4,-1-3,-2-3,-6-4,-2-2,-1-3,-9 0,-1-3,0-1,-1-5,-1-2,3-1,5-2,2 0,4-2,-19-4,12-1,-8-8,47 13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9.3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1,'91'8,"0"0,-1 0,1 0,-14 7,4 3,2 3,4 3,1 2,3 2,3 2,-10-1,4 1,1 2,2 2,2 2,2 1,1 2,0 1,2 1,0 1,-15-6,2 2,0 1,2 1,0 1,2 1,0 1,0 0,0 1,0 1,1 0,-1 0,-1 1,-1 0,-3-2,0 1,0 1,-1 1,1-1,0 2,0 0,-1 0,0 0,1 1,-2-1,1 1,-1-1,0 1,0-1,3 3,-1-1,1 1,0 1,-1-1,0 0,-1 1,1-1,-2 0,1 1,-2-1,0-1,-1 0,0 0,4 4,0-1,-1 0,0 1,-1-1,-1-1,0 1,-1-1,-1-1,-1 0,-1-1,0-1,3 3,-1-1,0-1,-2 0,-1-1,0 0,-1-1,0-1,0 0,0-1,12 7,0-1,-1-1,0-1,-1 0,0-2,-2 1,0-2,3 2,-2-1,0-1,-1 0,-1-2,-1 1,0-2,5 4,0-1,-2 0,-1-1,-1-1,-1 1,6 3,0 1,-3-2,-2 1,-2-1,7 6,-2 0,-4-1,-3-1,-12-7,-3-2,-2 0,-2-1,7 8,-3-1,-3 1,-8-3,-3 0,-1 1,20 20,-3 2,-3 0,-3 2,-1-2,-2-1,-9-6,-2-2,-6-5,-1 0,0-1,0 0,4 5,2 2,7 7,1 3,5 8,0 3,-16-25,-1 1,1 1,3 5,0 0,-1 0,1-1,-1 1,-1-2,-3-5,0-1,-2-2,8 11,-2-6,-8-14,1-3,-1-4,3-2,7 2,4 0,10 6,4 0,7 5,2-1,-2-2,1-2,0-1,0-1,-1-2,1-1,1 1,0 0,3 2,1 2,3 2,0 1,0 3,-2 0,-1-1,-2 3,-1 2,-2 3,-4 3,-3 3,-6-1,-2 2,-4-1,-3 1,-7 0,-4 0,-6-2,-5 1,-3 5,-6 4,-5 7,-5 3,0 10,-6 2,-4-26,-3 2,-4 0,-5 7,-5 0,-5 2,-10 10,-7 1,-5 0,3-16,-3 1,-4-1,-1 1,6-11,-2 1,-2 0,0 0,0-1,-1 0,-1 0,0-1,-1 0,1-2,-11 13,-1-2,0-1,1-2,2-4,0-2,-1-2,0-1,2-4,-2-2,1-2,-1 0,1-4,0 0,0-2,-1-1,-17 11,0-1,-1-3,4-5,0-1,0-2,6-5,0-2,0-2,4-4,1-1,0-3,-24 8,2-3,12-7,2-2,8-8,2-3,6-4,2-2,-45-1,48-5,0-1,-41-1,12-2,17-1,15-4,-2-1,-12 0,-18-3,-16-1,44 7,1 1,-46-9,0 1,0-6,45 7,0 0,-5 0,-1 1,2-1,0 2,3 2,1 2,-35-2,22 0,22 4,14-3,3 0,2 0,2 0,3 3,3 1,-1 3,0 0,0 0,-2 0,-3 0,0 0,4 1,7 2,5 6,1 6,1 6,1 9,2 7,1 7,0 0,0-3,0-20,0-5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47.2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501 831,'92'0,"1"0,-15 0,3 0,4 0,-9 0,2 0,2 0,1 0,5 0,2 0,0 0,0 0,1 0,0 0,0 0,-2 0,-5 0,-1 0,-1 0,0 0,-1 0,1 0,-1 0,-1 0,22 0,0 0,-2 0,-3 0,-2 0,1 0,-1 0,0 0,-1 0,-4 0,-1 0,-2 0,-6 0,-2 0,-1 0,23 0,-5 0,-15 0,-8 0,27 0,-43 0,-26 0,-17 0,-3 0,7 0,25 0,36 0,22 0,0 0,-25 0,-37 0,-26-3,-46-24,-16-6,7 3,-4-2,4 1,1 0,-37-27,17 8,26 15,14 14,3 6,-11 6,-37 4,15 2,-5 2,-16 0,-5 1,14 0,-2 0,-3 0,-7 0,-3 0,-1 1,-9 2,-1 2,-2 1,19 0,-1 2,0 1,-1 1,0 2,-1 1,0 1,0 1,-1 1,0 0,1 1,0-1,2 0,0 1,1-2,1 0,-20 3,0-1,2-2,5-2,0-2,2-2,3-2,2 0,-1-3,1 0,1-2,-1-1,3 0,-1-1,2 0,1 0,1 0,1 0,4 0,1 0,2 0,-23 0,4 0,15 0,6 0,-30 0,37 0,27 0,14-3,10-8,4-8,6-11,9-14,18-13,30-18,-15 29,6 1,11-3,6 1,14-2,6 5,-24 17,2 2,2 3,5 4,2 3,1 3,6 1,2 4,0 1,0 3,1 1,-1 2,2 0,-1 0,1 2,-3 1,0 2,0 1,-3 1,0 2,0 1,-1 2,-1 2,1-1,-2 2,0 0,-1-2,0-1,0-1,0-2,1-2,-1-1,0-1,-3-2,-1-1,-2-1,25-1,-4 0,-17 0,-6 0,21 0,-37 0,-23 0,-3-6,31-19,-9 3,6-2,21-9,4-1,6 0,-1 1,-12 7,-5 3,-18 6,-6 4,3 5,-32 9,-25 18,2-10,-10 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2.39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272 1,'82'0,"1"0,-1 0,0 0,5 0,4 0,3 0,3 0,4 0,-11 0,3 0,3 0,2 0,1 0,0 0,0 0,-11 0,2 0,0 0,1 0,-1 0,-1 0,-1 0,-1 0,3 0,0 0,-2 0,0 0,-2 0,-2 0,-1 0,18 0,-1 0,-3 0,-4 0,-5 0,-5 0,-5 0,-4 0,-3 0,2 0,-5 0,-7 0,-6 2,-8 0,-2 5,-28 3,-12 8,-5 4,0 2,-6 5,-19 15,-43 27,13-22,-7 1,10-11,-4 1,-3-3,-7 0,-3-2,-1-3,0-2,-1-2,-2-4,-1-4,-1-3,0-3,1-3,0-3,0-2,1-1,-1-2,0 0,1-2,-1-1,0 0,3-1,1 1,0-1,1-1,1 0,1-1,-30-3,0-2,0-1,0-2,0 0,0-1,-3 2,1 1,4 2,1 1,8 2,3 2,12 1,3 1,-30 0,33 0,31 0,18 0,-6 0,-8 0,-40 0,19 0,-2 0,-9 0,-1 0,3 0,2 0,-28 0,42 2,22 3,17 11,11 12,9 8,9 6,2-8,6-6,28-10,-9-12,8-2,31-1,11-2,-13-1,6 0,2 0,-19 0,1 0,2 0,0 0,4 0,1 0,1 0,-1 0,-2 0,0 0,0 0,-2 0,-3 0,-2 0,0 0,0 0,24 0,1 0,-3 0,-6 0,-2 0,-2 0,-6 0,-1 0,-2 0,-7-1,-2 1,-1-2,23-1,-3-1,-11-1,-3 0,-10-2,-2 0,-7 1,-2 0,38 0,-15 2,-19 4,-27 0,-15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8.88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1,'90'0,"0"0,0 0,-7 0,4 0,1 0,4 0,-6 0,3 0,1 0,2 0,-1 0,4 0,0 0,1 0,0 0,-2 0,-1 0,-2 0,1 0,-2 0,0 0,-6 0,0 0,-2 0,0 0,-1 0,12 0,0 0,-2 0,0 0,-3 0,-1 0,-1 0,0 0,-5 0,-1 0,0 0,-1 0,-3 0,0 0,-1 0,0 0,23 0,-1 0,-1 0,-4 0,-1 0,-1 0,-5 1,0-1,-2 2,-3-1,-2 1,0 0,-4 1,0 1,-2 0,-2 0,-1 0,-1-1,27 1,-2 0,-5-1,-1-1,-9-2,-3 0,-6 0,-2 0,-11 0,-4 0,28 0,-25 0,-26 0,-12 0,31 0,25 0,-12 0,6 0,6 0,1 0,-6 0,-3 0,-9 0,-6 0,15 0,-32 0,-15 0,-1 0,18 0,15 0,8 0,4 0,-12 0,-6 0,-8 0,-20 0,-4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6.88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9.41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1023,'90'0,"-1"0,0 0,-10 0,2 0,2 0,2 0,12 0,2 0,2 0,0 0,-19 0,1 0,0 0,-1 0,-1 0,17 0,-2 0,-1 0,-2 0,-11 0,-1 0,-2 0,-3 0,15 0,-3 0,-3 0,-10 0,-3 0,-3 0,16 0,-7 0,-17 0,-6 0,19 0,-33 0,-15 0,10 0,19 0,16 0,4 0,-15 0,-8 0,-3 0,-4 0,-7 0,-16-2,-13-17,-1-6,3-21,35-27,-11 26,6-1,8-9,2 1,-1 4,-2 4,21-18,-38 33,-38 18,-47-5,3 2,-8-2,-18-9,-7-4,17 7,-4-2,0 1,-6-1,-1 0,0 1,-2 3,0 2,-2 1,0 3,-2 2,0 3,0 3,0 3,0 1,-4 2,0 1,0 1,-3 0,1 0,-1 0,0 2,-1 0,2 0,1 0,0 0,2 0,6 1,2 1,2 0,-21 2,8 1,21 1,8 1,-13 9,38-2,21-1,7 3,-7 5,-13 13,-14 11,-17 10,-2 4,3-9,12-7,21-14,13-7,6 2,2 19,-1 29,1 26,3-44,1 0,4 35,13-29,38-31,1-23,11-9,4-5,8-5,4-3,-4 0,4-3,3-2,2 0,-9 1,1-1,2-1,1-1,-2 1,1-2,1 0,-1 0,-1 1,-1 1,11-2,-1 0,-1 3,-3 1,-9 3,-3 1,-1 2,-2 2,13-1,-2 3,-1 1,-5 4,0 1,-2 1,-2 0,-2 2,-1 0,30 1,-5 0,-15 0,-7 0,-17 0,-5 0,10 0,-35 0,-13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22.16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1 214,'98'-3,"0"1,0-1,-17 2,0-1,3 1,1-1,11 0,2 0,2 0,0-1,-19-1,1 1,0-1,0-1,0 1,1-1,1 0,-1-1,0 0,0 0,-2 0,-1-1,0 0,1 0,0 0,2 1,0-1,1 1,0 0,2 0,4-1,2 1,0 0,1 0,0 0,2 1,1-1,0 1,-1 1,1 0,-2 0,1 0,-1 1,-1 0,-1 1,-6 0,-2 1,-1-1,-1 1,0 1,11-1,-2 1,-1 0,-2 1,15-1,-3 0,-3 0,-11 0,-1 0,-4 0,-8 0,-3 0,-1 0,29 0,-2 0,-2 0,-1 0,1 0,1 0,2-1,2 2,-32 0,2 0,-1 2,3-1,0 0,-1 1,27 3,-3 0,-15 1,-6 0,25 2,-43 2,-29-1,-14 0,-8 14,-4-6,-5 9,-7-10,-15 3,-28 17,9-8,-8 4,-1-2,-6 3,-4 0,-16 6,-5 1,-4 0,17-10,-2 0,-2-1,-2-1,-4 1,-2 0,0-2,-2 0,0-1,-2-2,0 0,-1-1,-5-1,-1-1,-1 0,-1-1,16-4,-1-1,-1 0,0 0,1-1,3-1,0-1,1 0,0-1,-1 1,-18 1,0 0,0-1,1-1,2 1,1-1,0-1,0 0,2-1,-1-1,1-1,1 0,0-1,0-1,1 0,0-1,7 0,0 0,1-1,2 0,-20 1,2 0,1-1,7-1,1 1,1-1,3-1,1 0,1-1,2 1,2-1,-1 1,1 0,0 0,0 0,1 0,1 0,1 0,-26 1,5-1,15-1,7-2,20 1,6 0,-9 0,28 0,17 0,-6-8,-8-11,-15-13,-3-11,8 1,10 4,13 8,8 4,3 4,3 1,2-2,31-4,53-21,-3 14,13-1,-16 7,6 0,2 0,-14 6,3 1,1 1,0 0,-1 3,2 0,-1 1,-1 2,20-1,-2 1,1 2,-1 4,0 1,1 2,2 1,1 2,2 0,-21 0,1 0,1 0,1 0,6 0,1-1,1-1,1 0,1 0,1-1,0 0,0-2,1 0,-1-1,-1-1,0 0,-2 0,-2-1,0-1,-2 0,-5 1,-2-1,-2 0,0 0,16-4,-3 0,0 1,-4 1,-1 0,-1 2,-2 0,-1 1,-1 0,2 2,-1 0,0 1,-4 2,-1 0,-1 1,-6 1,-2 1,-1 0,20 1,-5 1,-19 0,-5 0,25 0,-40 0,-24 0,-11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1.14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0,'48'61,"1"-1,3 2,1-2,-3-9,1-3,0 2,0-2,-4-5,-1-2,-3-4,-1 0,-3-4,-1-1,28 25,-12-7,-5-3,-3-5,-1-1,0-2,-2-3,-1 0,1-1,-5-5,-4 0,5 4,12 4,12 7,10 6,-3-3,-14-4,-6-4,1 2,14 7,-24-19,3 0,8 4,1 0,3 0,0 0,3 2,1 0,1 2,1 1,1 1,1 1,1 1,1 2,-1 2,1-1,-1-1,0 0,0 3,0 0,5 4,1-1,2 3,1-1,-3 0,1-1,-3 0,-1-1,-3-3,0-1,-4 0,-1-1,0 0,0-1,1-4,0 0,-1-1,1-1,4-1,2 0,1 1,1 0,1 2,0 1,2-1,1 1,-1-1,0 1,1 2,1 1,4 2,2 2,5 4,0 1,-25-16,0 1,1-1,0 2,1-1,0 1,-2-2,0 1,1 0,0-1,1 1,-1-2,1 0,-1-1,0-1,0-1,-1 0,1-2,26 15,-1-1,-5-3,-3 0,-2-1,-1 0,-1 2,-2 2,2 4,0 2,1 2,0 3,-1 0,-2 1,-3-2,-1-1,-4-3,-1-2,-3 1,0-1,1-1,-1 0,-3-3,0-1,-1-2,0 0,-4-3,0-1,-1-3,1 0,-3-3,-2 0,35 20,-15-10,-22-9,-12-7,2 0,5 5,9 4,-1 2,-10-9,-15-14,-12-8,-8-8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3.41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0,'68'0,"1"0,-4 0,0 0,5 0,1 0,2 0,2 0,7 0,4 0,11 0,4 0,-28 0,0 0,0 0,-1 0,-1 0,-1 0,27 0,-4 0,-9 0,-2 0,-8 0,-2 0,0 0,-1 0,4 0,0 0,-3 0,-1 0,-2 0,-2 0,-5 0,-3 0,-5 0,-2 0,48 0,-2 0,-47 1,0 1,1 0,-1 1,46 6,-19 0,-22-3,-23-2,-9-4,9 0,9 0,6 0,-3 0,-16 0,-6 0,19 0,18 1,16 5,-4 2,-24 1,-21-1,-12-2,6-3,6-1,12-2,-1 0,-7 0,-1 0,15 1,16 20,-20-15,-2 15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9.01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0,'0'75,"0"15,0 1,0-32,0 3,5 4,4 1,4 5,5 2,7 7,4 2,5 4,3 2,0 2,1 0,-2-4,0-2,-3-7,0-3,-1-7,0-3,-1-1,0-3,1-3,1-2,1-4,0 0,-3-6,-1-1,22 27,-7-10,3 1,12 9,-24-29,1 3,3 2,0 1,0 2,-1 0,0 0,-1 0,-2 0,-2 1,2 1,-1 1,-2 1,0 1,2 3,-1 2,2 1,-1 1,0 2,0 1,6 9,0 2,3 5,1 3,-13-24,0 2,1 0,2 2,0 1,0-1,-2-2,0-1,0 0,-1-1,0 0,0 0,0-2,1 0,0 0,14 26,-1-1,-2 1,0-1,-1-4,-2 0,-4-2,-1 2,2 1,0 1,-1-1,-1 0,-2 2,-1-1,-2-5,0-2,-2-2,-1-1,-2-2,0 0,1-1,1-1,-3 0,0 0,-2-2,1-1,0-1,0-1,-1 0,-1 0,2 2,-1-1,1 2,0 1,-2-3,0 0,0-4,-1 0,-1-2,0-1,-1-4,0-1,-1 1,1 0,0 4,0 1,0 0,1 0,-1 3,0 0,1 0,-1-1,0-3,0 1,0-3,0 0,0-1,-1-1,1-1,0 0,-1 0,1 0,0 2,-1 0,2 2,-1-1,0 2,0 1,0 2,1 1,-1 2,1-1,0 3,1 0,1 3,1 2,1 1,1 1,0 4,1 0,-2-1,0-1,-2-1,0-2,-2-6,0-1,1-5,1-1,0 1,0-1,0 1,1 1,2 7,-1 2,1 3,1 2,2 4,1 2,2 3,-1-1,-1-5,-1-3,-4-10,0-4,15 25,-14-34,-5-19,-2 4,9 18,15 20,-14-28,1 1,4 3,1 0,-1-3,0 0,1-1,0 0,-2-3,-1-2,25 26,-6-13,-18-19,-15-19,-11-7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8.9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1,'74'0,"1"0,-9 0,3 0,3 0,16 0,4 0,2 0,-13 0,3 0,0 0,-1 0,-3 0,-1 0,0 0,-1 0,21 0,-2 0,-2 0,-11 0,-2 0,-5 0,12 0,-7 0,-19 0,-6 0,10 0,-37 0,-11 0,-2 0,18 3,33 10,29 9,-34-6,-6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0.5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1,'59'0,"0"0,15 0,4 0,15 0,4 0,-21 0,2 0,2 0,5 0,1 0,0 0,-1 0,0 0,0 0,2 0,-1 0,1 0,-3 0,0 0,-1 0,2 0,1 0,-1 0,0 0,1-1,-1 2,-3 0,1 1,-1 2,-1 1,1 2,-2 1,-5 1,-1 1,-2 2,22 8,-7 0,-19-3,-8-1,14 4,-37-11,-5-4,24 4,-8-1,5 1,13 1,3 2,2 0,-2 0,-11-2,-4 1,10 5,-35-8,-19-5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1.79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1,'74'0,"0"0,0 0,-1 0,4 0,3 0,4 0,-1 0,4 0,2 0,2 0,1 0,-10 0,2 0,0 0,1 0,1 0,0 0,3 0,1 0,0 0,0 0,0 0,-2 0,10 0,-1 0,-1 0,-1 0,-1 0,-6 0,0 0,-2 0,-1 0,-2 0,10 0,-3 0,-2 0,-3 0,9 0,-5 0,-2 0,-10 0,-2 0,-3 0,18 0,-6 0,-14 0,-5 0,-11 0,-5 0,17 0,-27 1,-21 2,-6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9:30.99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0,'52'4,"0"-1,13 1,3-2,12-2,4 0,8 0,3 0,-29 0,1 0,1 0,0 0,1 0,0 0,1 0,0-1,1 2,2 0,0 0,0 1,-3 1,0 0,-1 0,31 2,0 1,-2 2,0 0,1 2,0 1,-32-3,-1 0,0 1,28 5,-1 1,-3 1,-2 0,-5-1,-1-1,-4 0,-2 0,-5-1,-2-1,-5-1,-2-2,-3 1,0 0,0 0,-1 0,-3 0,0 0,0 0,0 0,1 0,1 0,1 1,1 0,5 0,0-1,0 1,-1-1,-7-2,-3 0,28 1,-29-4,-24-4,-13-1,-9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2:11.46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25,'93'0,"1"0,-1 0,2 0,-27 0,0 0,2 0,7 0,3 0,1 0,9 0,2 0,1 0,-18 0,1 0,0 0,0 0,2 0,-1 0,0 0,1 0,1 0,0 0,-1-1,1 1,-1-2,0 1,0-1,-2 1,23-2,-2 1,-1 0,-7-1,-1 1,-2 0,-8 1,-1-1,-2 1,-6 1,-1 0,0 0,26 0,-2 0,-3 0,-2 0,-1 0,-1 0,-4 0,-1 0,0 0,1 0,-3 0,-1 0,-4 0,0 0,-4 0,-1 0,-7 0,-2 0,-5 0,-2 0,43 0,-10 0,4 0,2 0,-2 0,5 0,-1 0,4 0,-46 0,1 0,-1 0,-1 0,49 0,-3 0,-3 0,4 0,-46 0,0 1,1 0,-1 1,41 3,-19-1,-22-1,-20-3,-6 4,4-1,11 1,17 3,1-2,-10 2,-21-3,-15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44.91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0,'86'26,"0"1,3 4,2 4,-25-8,0 3,2 0,4 0,2 1,0-1,3 0,0-1,0 0,0 0,1 1,-2-1,-4-1,-1 0,-1 0,24 9,-2-1,-11-6,-3-2,-9-5,-4-1,-10-3,-3-1,34 18,-15-2,-7-1,1 1,8 4,1 2,4 0,2-1,0-1,10 3,-44-19,2 1,3 1,2 2,1 0,1 2,3 4,0 1,4 1,2 3,7 5,1 1,4 1,1 2,3 2,2 1,-24-15,0 1,1-1,0 2,1-1,0 1,4 2,0 1,1-1,1 2,0-1,0 1,1 1,-2 0,1 0,1 0,-1 0,0 0,1 0,-1 0,1 0,-2 0,0 0,0 1,1-1,-1 0,1 0,-1 1,1 1,-1 0,1 0,0-1,0 0,-1-2,0-1,0 0,-2-1,-1 0,1-2,-3-2,1-1,-2 0,24 13,-2-1,-1-1,-1 1,0-1,1 1,-2 0,1 0,6 4,0 0,-27-15,1 0,0 1,1 2,0 0,0 1,5 4,1 1,1 1,2 4,1 0,1 3,5 4,1 2,0 0,3 2,0 0,0 1,-2-2,0 0,0 0,-6-4,1-1,-3-2,-4-4,-2-3,-1 0,-5-5,-1 0,0-2,22 13,-2-1,-6-7,-2-2,-4-3,-2-1,-5-2,-1 0,-2-3,-1 0,0 2,-1-1,-1-2,-1 0,0-1,-2-1,-2 0,-1-1,-2-1,0 1,0 0,0 1,1 3,0 2,3 1,1 2,4 5,1 3,4 4,1 1,0 5,-1 1,2 4,-2 1,-2-2,-2-1,-4-2,-2-1,-4-6,-2-1,22 28,-18-17,-13-22,-13-19,-8-13,-7-9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50.20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1,'0'97,"0"-39,0 2,3 9,3 3,5 16,6 4,-1-23,2 3,2 0,4 6,3 1,1 1,3 6,2 2,1-2,-1 0,2-1,0-1,0-2,1-1,0-1,-1-4,0-1,0-2,-3-3,1-1,-1-1,0-3,-1-1,1 0,-3-3,-1-1,1 0,2 1,0-1,0-1,15 26,0-1,-1-4,1-2,-2-6,-2-3,-5-9,0-1,-2-3,0-3,-3-3,1-1,0 3,0-1,1 2,-1 1,-2-2,1 1,0-1,0-1,-2-2,-1 0,1-1,-1 1,3 5,1 1,1 7,1 2,3 6,2 3,3 6,2 2,2 5,2 1,-16-27,2 1,0 0,1 3,2 0,-1 0,0 1,0-1,0 0,-1 0,0 0,0 1,0 0,0 0,-1 0,-1-2,-1-1,0 1,-1-1,-1-1,1 1,1 1,0-1,-1 0,0 0,-1-1,0-1,16 29,0-2,-2-4,0-2,-5-5,-2-1,-1-3,-2 0,-1 3,-1 0,1 4,0 1,1 2,0 2,2 5,0 0,2 1,-1 0,-2 0,0 0,1-2,1-2,-2-3,1-1,-1-3,1-1,0-2,-1 0,-2-2,0 0,-2-4,0-1,-1 0,0-1,-2-3,0-1,-1-3,-1-1,-2-2,1-2,-3-7,1-3,19 35,-3-13,-3-6,-3-3,-2-6,-4-9,-9-11,-4-10,0 1,7 21,16 26,-12-22,1 2,3 5,1-1,-1-7,-1-3,17 23,-17-22,-9-15,-1 3,5 12,9 14,9 11,1 0,-2-12,-8-15,-13-15,-8-15,-8-7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21.94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1,'55'0,"-1"0,3 0,0 0,5 0,2 0,2 0,1 0,6 0,0 0,2 0,-2 0,-5 0,-3 0,-8 0,-3 0,21 0,-23 0,4 0,19 0,-24-1,4 2,6-1,1 0,-1 2,-1 0,-5 0,-2 0,38 4,-2 1,-4-3,-5 1,-12-3,-18 1,-14 1,2-1,17 0,16-3,13 0,-3 0,-13 0,-14 0,-15 0,-17 0,-14 0,-9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24.09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13,'65'0,"1"0,-1 0,1 0,-1 0,-1 0,0 0,-1 0,-2 0,0 0,1 0,1 0,1 0,0 0,-1 0,-1 0,-2 0,-1 0,-6 0,-3 0,32 0,-21 0,-20 0,-12 0,-6 0,3 0,5 0,2-3,1 0,-4-1,-5 1,-4 3,-9 0,-4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28.9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0,'70'0,"0"0,12 0,3 0,8 0,1 0,2 0,-1 0,-6 0,-3 0,-7 0,-3 0,-4 0,-3 0,-8 0,-1 0,-7 0,-2 0,43 0,-3 0,0 0,-5 0,-6 0,-10 0,-12 0,-3 0,3 0,12 0,11 0,2 0,-4 0,-3 0,-3 0,11 0,12 0,4 0,-10 0,-23 0,-25 0,-24 0,-9 0,-11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30.91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0,'62'0,"12"0,25 0,-42 0,3 0,2 0,2 0,1 0,0 0,-3 0,-1 0,-4 0,-1 0,-4 0,-1 0,41 0,-14 0,-15 0,-15 0,-17 3,-9 0,-8 1,-7-1,-1-3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0.46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1,'91'0,"0"0,-19 0,4 0,3 0,-5 0,2 0,3 0,0 0,6 0,1 0,1 0,-1 0,0 0,0 0,0 0,0 0,-2 0,1 0,-1 0,-1 0,-1 1,-1 1,0 0,-2 1,17 2,-3 2,-3 1,-12-1,-3 1,-6 0,9 3,-11 0,8 1,-42-7,-18-1,11-1,27-2,25-1,8 0,-17 0,-27 0,-24 0,-9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54.757"/>
    </inkml:context>
    <inkml:brush xml:id="br0">
      <inkml:brushProperty name="width" value="0.2" units="cm"/>
      <inkml:brushProperty name="height" value="0.4" units="cm"/>
      <inkml:brushProperty name="color" value="#969696"/>
      <inkml:brushProperty name="tip" value="rectangle"/>
      <inkml:brushProperty name="rasterOp" value="maskPen"/>
    </inkml:brush>
  </inkml:definitions>
  <inkml:trace contextRef="#ctx0" brushRef="#br0">0 0,'73'6,"4"10,-2 15,1 9,0 4,-6-1,-5-5,0 0,-5-4,0 0,-1-3,-3 2,-1 1,-7-1,-5-5,-6-8,-7-2,-2-1,-2 2,0 4,-1 0,-2-3,-6-5,-2 1,4 3,14 8,10 8,8 6,1-1,-1 0,0-3,6 1,4 3,2 2,1 2,-4-4,0-1,0-4,0 0,-2-1,-5-2,-6-1,-4-3,-4-2,-1 1,1-1,0 1,0-1,-1-3,1-1,4 1,4 2,1 2,-2 1,-7-5,-5-3,0-1,6 1,10 5,10 4,6 0,-1 4,5 4,1 4,4 4,0 1,1 1,-9-5,-5-2,-7-4,-11-5,-6-2,-8-7,-5-6,2-2,0 2,5 5,2 2,1-2,-7-6,-7-2,-2 1,3 4,7 5,5 3,3 0,6 7,12 10,16 11,-28-21,2 2,1 0,1 0,0 0,-2 0,-3-3,-1 0,34 25,-5-5,-4-6,-4-3,-8-7,-4-5,-5-1,-6-4,-5 0,-6-3,-7-5,-2-3,3 1,8 3,4 4,0 3,4 1,6 3,10 7,11 8,1 5,1-1,2 1,3-1,10 7,-38-27,-1 1,2-1,-1 1,-2-2,-1 0,33 21,-6-5,-6-3,-2-2,5 3,5 3,1 1,-1-2,-9-4,-9-4,-9-4,-8-3,-5-7,-10-3,-1-2,2 7,6 10,10 10,3 3,-1-6,-4-7,-3-7,1-1,4 0,2 1,3-1,5 2,1-1,-3 1,-2-1,-1 0,6 0,8 2,4 0,0 0,-5-1,-8-3,-9-3,-4-3,0 0,1 0,2 2,-1-1,-1 0,2 2,-3 0,1 3,3 1,2 4,3 2,-3-1,-5-1,-5-5,-4-3,-3-3,-1-4,1-3,4 4,7 0,3 2,5 1,3 1,4 4,1 0,-7-2,-8-5,-9-4,-6-4,-4-1,-1 0,3 3,9 7,3 5,1 2,-2-3,-15-10,-3-5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2:57.341"/>
    </inkml:context>
    <inkml:brush xml:id="br0">
      <inkml:brushProperty name="width" value="0.2" units="cm"/>
      <inkml:brushProperty name="height" value="0.4" units="cm"/>
      <inkml:brushProperty name="color" value="#969696"/>
      <inkml:brushProperty name="tip" value="rectangle"/>
      <inkml:brushProperty name="rasterOp" value="maskPen"/>
    </inkml:brush>
  </inkml:definitions>
  <inkml:trace contextRef="#ctx0" brushRef="#br0">0 0,'59'56,"3"9,-3 15,-26-34,2 1,0 3,-1-1,0-1,-1 0,23 31,-6-1,-5-8,-6-8,-4-8,-6-14,-2-6,0 5,1 4,1 5,-1-4,-7-9,-4-6,-1 1,2 9,7 9,1 7,-3-3,-7-10,-3-10,4 0,5 7,4 9,0 0,-5-8,-1-2,2 7,8 14,8 11,1-3,-3-12,-10-15,-7-10,1 5,2 8,7 7,-4-2,-5-11,-3-2,1 9,6 16,6 20,1 11,-4-7,-6-17,-5-16,0-1,5 11,6 24,-10-35,1 1,1-1,0 0,0-3,0-1,16 33,0-3,5 0,4 5,4 2,-2 2,-2 1,-1-1,1-1,4-3,1 0,0-1,0-2,2 0,1 0,4 1,3-1,-2-1,-1 0,-4 1,1 6,-26-39,0 1,1 1,-1 2,0-1,-1 0,-3 0,0 0,0 0,-1 1,-2 0,0 1,0 1,-1 1,-1-3,0-1,14 36,-1-15,-6-20,-6-15,-8-13,-3-5,3 6,6 12,8 15,1 5,0 2,-1-1,1 1,3 0,-4-8,-3-12,-12-18,-53-37,30 12,-35-22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4:21.66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1,'42'38,"26"29,-23-14,3 6,10 15,2 4,-17-21,1 1,-1 0,-2 0,1 0,-2-2,16 20,-2-2,-6-10,-2-2,-7-11,-1-2,-6-7,0-2,27 30,-7-12,-8-6,-6-9,-4 0,2 1,-2-2,-2-3,-5-7,-9-8,-5-4,-1-2,9 9,14 13,14 17,10 10,5 5,-30-33,2 1,3 0,1 0,3 3,0 0,3 0,0-1,-1-1,0-1,-2-3,-1 0,1-2,0 0,0-3,-1 0,0 0,-1 1,1-1,-1 0,0 0,-1 0,0 0,0-1,0 1,0 0,1 0,-1 0,36 31,-2 0,-7-1,-6-5,6 6,2 1,-27-26,1 2,6 4,0 2,3 0,0 0,2 2,1-2,-2-3,0-1,-2-3,0-1,-2-2,0-1,-2-2,0 0,-1 0,0 0,-2 0,1 0,-2-1,0 1,-1-1,0 0,-3 0,0 0,38 31,0 0,-36-29,0 0,3 1,0 1,0 2,0 0,0-1,-1 1,-1-1,0 1,0 1,0 1,3 1,0 0,1 3,0-1,2-1,-1 0,1-1,0 0,-3-3,-1 0,0-3,-2 0,-3-2,-2-1,28 21,-8-7,-8-8,-4-5,0-2,-3-3,-3-1,-4 0,-6-3,-8-6,-2-3,3 4,20 19,11 8,19 18,-27-25,0 1,3 4,0 1,4 4,0 0,-4-3,-3-1,-4-4,-3 0,-3-2,-1-1,2 3,0 0,1 0,-1 2,2 0,0 0,0 1,0 0,-1 0,0 0,-1 0,0 0,-1 0,-2 0,0-3,-1 0,-2-1,1 0,28 35,2-2,-2 2,-5-5,-4-4,-2-2,0-8,-3-4,-2-5,-3-3,0-2,4 0,1 1,1 0,1 1,1-1,0 3,1 2,5 2,7 10,5 3,5 0,2 1,1 1,-33-31,1 0,1 4,0 1,2-2,0-2,-4-1,0-2,29 23,-11-13,-8-3,-8-6,0 3,0-1,-2-4,2 3,-1-2,0 4,0 0,-2-4,-3 3,-5-4,-1 0,-5 2,1-3,-1 1,1-1,-1-4,-6 0,-4-3,-3-4,0 0,6 1,5 8,10 12,-16-17,2 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4:23.89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0,'53'73,"-18"-30,2 2,13 11,3 3,10 8,1 2,-18-18,0 0,0 0,0 0,1 0,-1-1,18 20,-1-3,-7-5,-2-2,-6-8,-1-3,-5-5,-2-3,-5-3,-1-2,27 25,-12-9,-5-8,-4-5,-5-3,1 1,1 2,1 4,2 5,3 4,1 4,7 4,5 8,4 2,3 6,-30-38,0 1,1 0,0 0,0-1,1 0,1 1,0-1,1-1,0-1,0 1,0 0,2 0,-1 0,34 31,-5-3,-3-4,-4-1,0 0,0 0,1 4,0 2,0 4,1 0,-3-7,-8-4,-10-14,-5-3,8 9,15 15,-19-22,2 2,3 3,2 0,1 2,-1 1,1-3,-1 1,-3-2,1 1,2 2,1 1,2 1,2 1,2 4,2 2,4 1,2 0,0 3,1 1,2 3,1 0,-1-2,0 0,-3 2,1-1,-3-3,-2-1,-2-1,-1-2,-4-1,-1-1,-3-4,-2-1,-5-5,-3-2,19 25,-19-24,-11-17,-3-6,2 4,7 5,-1-1,0-2,-4-6,-10-6,-6-6,-1-5,11 5,28 22,29 24,-33-24,0 1,-2-1,-4-2,16 9,-32-25,-12-8,-12-12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4:33.28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42,'0'51,"0"1,0 1,0 2,0 3,0 0,0-3,0-1,0 43,0-28,0-25,0-10,0 8,0 27,4 24,4 1,4-16,-1-27,-5-18,-2-14,-1-4,0-5,0-2,-2 3,-1 4,0 16,0 23,0 17,0 2,0-13,0-22,2-16,3-11,2-8,21-3,25-6,-1-2,9-1,21-6,9-1,-13 1,4 0,3-1,-13 3,1-1,2 1,1 0,2 1,1-1,1 2,0 0,2 2,0 0,0 2,0 0,-4 2,1 1,-2 0,0 2,20 0,-2 1,-1 0,-5 1,-2 0,-2 0,-8 0,-3 0,-1 0,26 0,-4 0,-13 3,-2 1,-11 1,-4 3,-10 1,-4 2,32 12,-17-7,-18-2,-10-7,-8 0,1 0,18 0,22 4,21 2,-41-6,1-1,1 0,0 0,1-1,0-2,0 2,1-1,1 0,1 0,1-2,1 0,-1 1,-1-2,-1-1,-1 0,43 0,-11 0,-1 0,9 0,-42 0,2 0,10 0,2 0,8 0,3 0,5 0,2 0,5 0,0 0,-5 0,-2 0,-4 0,-1 0,-7 0,-4 0,-6 0,-3 0,37 0,-30 0,-22 0,-22-2,-10-3,-7-13,-4-25,0-24,0-28,0 40,0-2,0-1,0 0,1 1,-2 0,-1 4,-3 2,-14-40,-14 6,-15 5,-5 3,0 0,3 3,12 13,7 12,10 18,10 14,3 4,3 5,-2-1,-1 3,-8-4,-6-4,-12-4,-18-7,-19 1,-21 0,37 14,-2 3,-12 2,-4 2,-11 1,-4 1,18 0,-3 2,-1-1,-10 0,-2 0,-1 0,-6-1,-1 1,-1 1,-2 0,0 0,1 2,5 0,0 0,3 2,5 0,2 1,2 0,10-1,1 1,4-1,-16 1,5-1,19-2,3-2,0 0,1-2,-3 1,0 0,-8 0,-2 0,-8 0,-1 0,6 0,0 0,-1 0,-1 0,-2 0,0 0,-1 0,0 0,-3 0,0 0,-1 0,1 0,3 0,0 0,0 0,1 0,0 0,0 0,1 0,2 0,-1 0,2 0,4 0,2 0,6 1,1-2,4 0,1-1,-39-6,6-5,8-2,10 0,12 0,13 2,5 3,0 1,-7 2,-14 3,-21-2,-23 1,45 3,-1-1,2-1,4 0,-10 3,25-3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8:03.97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0,'85'0,"9"0,5 0,-42 0,2 0,4 0,1 0,1 0,-1 0,0 0,-1 0,-6 0,-2 0,45 0,-12 0,-10 0,-18 0,-15 0,-15 0,-9 0,-5 0,-1 0,11 0,17 0,19 0,19 0,10 0,6 0,-46 0,0 1,0 1,-1 0,43 3,-9-1,-10-1,-9-3,-2 0,-3 0,-2 0,-5 0,-8 0,-14 0,-14 0,-10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8:09.67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1,'56'0,"0"0,23 0,6 0,-16 0,4 0,2 0,11 0,2 0,1 0,3 0,1 0,0 0,-3 0,0 0,-1 0,-3 0,-2 0,-2 0,-6 0,-1 0,-3 0,22 0,-4 0,-13 0,-4 0,-14 0,-4 0,19 0,-26 0,-23 0,-6 0,-1 0,7 0,13 0,11 0,9 0,2 0,0 0,-2 0,-5 0,-9 0,-9 0,-9 0,-7 0,-3 0,-4 0,-2 0,3 0,7 0,19 0,14 0,7 0,-6 0,-13 0,-12 0,-7 0,-15 0,-6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8:36.42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0,'92'32,"-40"-8,-2 6,0 7,-1 4,5 3,0 0,-2-2,1-1,-4-6,-1-2,-5-4,-1-2,37 19,-9-8,-8-6,-4-2,-13-6,-8-6,-5-4,-4-4,6 4,8 2,8 3,3 0,-2-1,-7-3,-9-2,-5 1,0-1,9 5,8 1,6 3,-2 2,0-2,2 3,3 1,4 2,4 2,2 0,0 1,-2 3,-4 0,0 3,5 3,0 2,1 0,-2-1,-7 0,-5-3,-9-3,-8-4,-5-7,-3-2,7 2,11 1,8 7,7 2,-3 0,-2-2,5-2,6 1,10 4,4 1,-8 0,-9-2,-15-8,-11-5,-8-2,5 1,5 5,5 3,-2-1,-10-4,-10-4,-8-7,-6-4,-3-2,3 5,-1-2,1 5,-2-4,1 2,7 17,4 17,6 14,-2 2,-6-14,-3-14,-6-12,4-1,6 14,8 17,5 14,0-3,-5-15,-6-19,-6-9,0 3,5 14,7 20,4 2,-3-7,-5-16,-5-13,1 11,5 15,6 15,2 7,-2-14,-7-15,-7-14,-1 5,5 23,13 25,-13-34,1 1,0 0,-1-2,17 30,-13-23,-4-12,-2-11,3 10,9 14,-2 0,-5-8,-7-18,-5-10,1 0,5 13,11 23,9 15,4-1,-5-14,-10-18,-7-12,2 1,9 13,14 13,3 7,-3-6,-8-13,-7-8,8 8,10 11,5 3,1-2,-12-15,-14-13,-10-7,-5-3,3 4,6 10,6 8,2 4,0-6,-6-9,-5-11,-6-3,11 17,18 17,12 17,4 2,-14-15,-22-18,-31-18,5-6,-15-9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8:50.10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0,'50'0,"3"0,7 0,12 3,12 7,11 11,-3 3,-10 1,-18-8,-20-6,-6-1,0 1,15 4,13 1,10 0,-3 0,-13-2,-13 0,-10-1,2 2,4 1,4-2,-4-1,-8-3,-12-3,-4 4,7 4,12 8,9 2,0 0,-9-6,-11-3,-4 2,7 3,12 5,11 6,6 2,-8-1,-10-2,-8-4,-2 0,10 0,6 5,5 1,-7-1,-10-6,-11-9,-6-5,8 2,8 7,6 3,-2-2,-8-3,-4 0,0-2,0 5,0-3,-4-1,-7 0,-7-4,-4-4,-1-2,5 4,-4 0,3 2,-5-2,3-4,4 15,5 22,10 29,5 12,-2-6,-6-24,-9-20,-6-16,4 0,8 18,7 14,5 12,-5 0,-5-20,-5-12,-1-3,6 20,15 38,-12-23,2 4,4 11,1 1,-1-2,-1-2,-4-13,-1-5,12 23,-13-35,-5-15,-1-1,8 8,6 9,2 1,-4-6,-9-11,-4-7,7 17,8 16,8 9,-2-2,-8-20,-13-21,-15-18,-52-34,32 13,-30-13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59:12.95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0 148,'61'0,"0"0,6 0,3 0,14 0,4 0,8 0,1 0,1 0,-2 0,-3 0,-3 0,-11 0,-5 0,-14 0,-4 0,31 0,-32 0,-19 0,-2 0,0 0,1 0,-1 0,-7 0,-5 0,2 0,12 0,17 0,11 0,11 0,-2 0,3 0,3 0,0 0,4 0,3 0,11 0,-44 0,3 0,3 0,1 0,1 0,-1 0,-2 0,-1 0,0 0,-1 0,-2 0,1 0,1 0,2 0,1 0,1 0,-2 0,-1 0,-1 0,-2 0,45 0,-8 0,4 0,-44 0,0 0,2 0,0 0,-1 0,0 0,-1 0,1 0,-1 0,0 0,3 0,0 0,3 0,0 0,-1 0,-1 0,-4 0,0 0,42 0,-7 0,-5-3,1-1,-1-1,-1 2,1 2,-6-2,-1-5,-2-1,3-1,8-1,3 3,3-3,-4 3,-3 2,-3-1,0 2,-3 0,-11 2,-15 3,-15 0,-15-2,-7-4,-10-7,-6-4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766474" y="9332494"/>
            <a:ext cx="354264" cy="348813"/>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42416"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589696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33011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522622" y="9365124"/>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49" name="Slide Number"/>
          <p:cNvSpPr txBox="1">
            <a:spLocks noGrp="1"/>
          </p:cNvSpPr>
          <p:nvPr>
            <p:ph type="sldNum" sz="quarter" idx="2"/>
          </p:nvPr>
        </p:nvSpPr>
        <p:spPr>
          <a:xfrm>
            <a:off x="16442419" y="9296400"/>
            <a:ext cx="360676" cy="348813"/>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602842"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24231" y="9296400"/>
            <a:ext cx="347851" cy="348813"/>
          </a:xfrm>
          <a:prstGeom prst="rect">
            <a:avLst/>
          </a:prstGeom>
        </p:spPr>
        <p:txBody>
          <a:bodyPr/>
          <a:lstStyle>
            <a:lvl1pPr>
              <a:defRPr>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763268"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612481" y="9296399"/>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71924"/>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ここに引用を入力してください。”"/>
          <p:cNvSpPr txBox="1">
            <a:spLocks noGrp="1"/>
          </p:cNvSpPr>
          <p:nvPr>
            <p:ph type="body" sz="quarter" idx="22"/>
          </p:nvPr>
        </p:nvSpPr>
        <p:spPr>
          <a:xfrm>
            <a:off x="1693385" y="4259094"/>
            <a:ext cx="13953493" cy="625812"/>
          </a:xfrm>
          <a:prstGeom prst="rect">
            <a:avLst/>
          </a:prstGeom>
        </p:spPr>
        <p:txBody>
          <a:bodyPr>
            <a:spAutoFit/>
          </a:bodyPr>
          <a:lstStyle>
            <a:lvl1pPr marL="0" indent="0" algn="ctr">
              <a:spcBef>
                <a:spcPts val="0"/>
              </a:spcBef>
              <a:buSzTx/>
              <a:buNone/>
              <a:defRPr sz="3400"/>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xfrm>
            <a:off x="16527603" y="9152566"/>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16763267" y="9296400"/>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10.png"/><Relationship Id="rId7" Type="http://schemas.openxmlformats.org/officeDocument/2006/relationships/image" Target="../media/image410.png"/><Relationship Id="rId2" Type="http://schemas.openxmlformats.org/officeDocument/2006/relationships/customXml" Target="../ink/ink19.xml"/><Relationship Id="rId1" Type="http://schemas.openxmlformats.org/officeDocument/2006/relationships/slideLayout" Target="../slideLayouts/slideLayout5.xml"/><Relationship Id="rId6" Type="http://schemas.openxmlformats.org/officeDocument/2006/relationships/customXml" Target="../ink/ink21.xml"/><Relationship Id="rId5" Type="http://schemas.openxmlformats.org/officeDocument/2006/relationships/image" Target="../media/image310.png"/><Relationship Id="rId4" Type="http://schemas.openxmlformats.org/officeDocument/2006/relationships/customXml" Target="../ink/ink20.xml"/><Relationship Id="rId9" Type="http://schemas.openxmlformats.org/officeDocument/2006/relationships/image" Target="../media/image5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140.png"/><Relationship Id="rId26" Type="http://schemas.openxmlformats.org/officeDocument/2006/relationships/image" Target="../media/image22.png"/><Relationship Id="rId3" Type="http://schemas.openxmlformats.org/officeDocument/2006/relationships/customXml" Target="../ink/ink23.xml"/><Relationship Id="rId21" Type="http://schemas.openxmlformats.org/officeDocument/2006/relationships/customXml" Target="../ink/ink32.xml"/><Relationship Id="rId34" Type="http://schemas.openxmlformats.org/officeDocument/2006/relationships/image" Target="../media/image26.png"/><Relationship Id="rId7" Type="http://schemas.openxmlformats.org/officeDocument/2006/relationships/customXml" Target="../ink/ink25.xml"/><Relationship Id="rId12" Type="http://schemas.openxmlformats.org/officeDocument/2006/relationships/image" Target="../media/image110.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2" Type="http://schemas.openxmlformats.org/officeDocument/2006/relationships/image" Target="../media/image20.png"/><Relationship Id="rId16" Type="http://schemas.openxmlformats.org/officeDocument/2006/relationships/image" Target="../media/image130.png"/><Relationship Id="rId20" Type="http://schemas.openxmlformats.org/officeDocument/2006/relationships/image" Target="../media/image151.png"/><Relationship Id="rId29" Type="http://schemas.openxmlformats.org/officeDocument/2006/relationships/customXml" Target="../ink/ink36.xml"/><Relationship Id="rId1" Type="http://schemas.openxmlformats.org/officeDocument/2006/relationships/slideLayout" Target="../slideLayouts/slideLayout4.xml"/><Relationship Id="rId6" Type="http://schemas.openxmlformats.org/officeDocument/2006/relationships/image" Target="../media/image88.png"/><Relationship Id="rId11" Type="http://schemas.openxmlformats.org/officeDocument/2006/relationships/customXml" Target="../ink/ink27.xml"/><Relationship Id="rId24" Type="http://schemas.openxmlformats.org/officeDocument/2006/relationships/image" Target="../media/image21.png"/><Relationship Id="rId32" Type="http://schemas.openxmlformats.org/officeDocument/2006/relationships/image" Target="../media/image25.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23.png"/><Relationship Id="rId10" Type="http://schemas.openxmlformats.org/officeDocument/2006/relationships/image" Target="../media/image101.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710.png"/><Relationship Id="rId9" Type="http://schemas.openxmlformats.org/officeDocument/2006/relationships/customXml" Target="../ink/ink26.xml"/><Relationship Id="rId14" Type="http://schemas.openxmlformats.org/officeDocument/2006/relationships/image" Target="../media/image121.png"/><Relationship Id="rId22" Type="http://schemas.openxmlformats.org/officeDocument/2006/relationships/image" Target="../media/image160.png"/><Relationship Id="rId27" Type="http://schemas.openxmlformats.org/officeDocument/2006/relationships/customXml" Target="../ink/ink35.xml"/><Relationship Id="rId30" Type="http://schemas.openxmlformats.org/officeDocument/2006/relationships/image" Target="../media/image24.png"/><Relationship Id="rId8" Type="http://schemas.openxmlformats.org/officeDocument/2006/relationships/image" Target="../media/image91.png"/></Relationships>
</file>

<file path=ppt/slides/_rels/slide13.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44.xml"/><Relationship Id="rId18" Type="http://schemas.openxmlformats.org/officeDocument/2006/relationships/image" Target="../media/image250.png"/><Relationship Id="rId26" Type="http://schemas.openxmlformats.org/officeDocument/2006/relationships/image" Target="../media/image29.png"/><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220.png"/><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27.png"/><Relationship Id="rId16" Type="http://schemas.openxmlformats.org/officeDocument/2006/relationships/image" Target="../media/image240.png"/><Relationship Id="rId20" Type="http://schemas.openxmlformats.org/officeDocument/2006/relationships/image" Target="../media/image260.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customXml" Target="../ink/ink43.xml"/><Relationship Id="rId24" Type="http://schemas.openxmlformats.org/officeDocument/2006/relationships/image" Target="../media/image28.png"/><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30.png"/><Relationship Id="rId10" Type="http://schemas.openxmlformats.org/officeDocument/2006/relationships/image" Target="../media/image211.png"/><Relationship Id="rId19" Type="http://schemas.openxmlformats.org/officeDocument/2006/relationships/customXml" Target="../ink/ink47.xml"/><Relationship Id="rId4" Type="http://schemas.openxmlformats.org/officeDocument/2006/relationships/image" Target="../media/image180.png"/><Relationship Id="rId9" Type="http://schemas.openxmlformats.org/officeDocument/2006/relationships/customXml" Target="../ink/ink42.xml"/><Relationship Id="rId14" Type="http://schemas.openxmlformats.org/officeDocument/2006/relationships/image" Target="../media/image230.png"/><Relationship Id="rId22" Type="http://schemas.openxmlformats.org/officeDocument/2006/relationships/image" Target="../media/image270.png"/><Relationship Id="rId27" Type="http://schemas.openxmlformats.org/officeDocument/2006/relationships/customXml" Target="../ink/ink51.xml"/></Relationships>
</file>

<file path=ppt/slides/_rels/slide14.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34.png"/><Relationship Id="rId18" Type="http://schemas.openxmlformats.org/officeDocument/2006/relationships/customXml" Target="../ink/ink60.xml"/><Relationship Id="rId3" Type="http://schemas.openxmlformats.org/officeDocument/2006/relationships/customXml" Target="../ink/ink52.xml"/><Relationship Id="rId21" Type="http://schemas.openxmlformats.org/officeDocument/2006/relationships/image" Target="../media/image38.png"/><Relationship Id="rId7" Type="http://schemas.openxmlformats.org/officeDocument/2006/relationships/customXml" Target="../ink/ink54.xml"/><Relationship Id="rId12" Type="http://schemas.openxmlformats.org/officeDocument/2006/relationships/customXml" Target="../ink/ink57.xml"/><Relationship Id="rId17" Type="http://schemas.openxmlformats.org/officeDocument/2006/relationships/image" Target="../media/image36.png"/><Relationship Id="rId2" Type="http://schemas.openxmlformats.org/officeDocument/2006/relationships/image" Target="../media/image20.png"/><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33.png"/><Relationship Id="rId5" Type="http://schemas.openxmlformats.org/officeDocument/2006/relationships/customXml" Target="../ink/ink53.xml"/><Relationship Id="rId15" Type="http://schemas.openxmlformats.org/officeDocument/2006/relationships/image" Target="../media/image35.png"/><Relationship Id="rId10" Type="http://schemas.openxmlformats.org/officeDocument/2006/relationships/customXml" Target="../ink/ink56.xml"/><Relationship Id="rId19"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customXml" Target="../ink/ink58.xml"/></Relationships>
</file>

<file path=ppt/slides/_rels/slide15.xml.rels><?xml version="1.0" encoding="UTF-8" standalone="yes"?>
<Relationships xmlns="http://schemas.openxmlformats.org/package/2006/relationships"><Relationship Id="rId8" Type="http://schemas.openxmlformats.org/officeDocument/2006/relationships/customXml" Target="../ink/ink64.xml"/><Relationship Id="rId13" Type="http://schemas.openxmlformats.org/officeDocument/2006/relationships/image" Target="../media/image43.png"/><Relationship Id="rId18" Type="http://schemas.openxmlformats.org/officeDocument/2006/relationships/customXml" Target="../ink/ink69.xml"/><Relationship Id="rId3" Type="http://schemas.openxmlformats.org/officeDocument/2006/relationships/image" Target="../media/image27.pn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66.xml"/><Relationship Id="rId17" Type="http://schemas.openxmlformats.org/officeDocument/2006/relationships/image" Target="../media/image45.png"/><Relationship Id="rId2" Type="http://schemas.openxmlformats.org/officeDocument/2006/relationships/image" Target="../media/image20.png"/><Relationship Id="rId16" Type="http://schemas.openxmlformats.org/officeDocument/2006/relationships/customXml" Target="../ink/ink68.xml"/><Relationship Id="rId20" Type="http://schemas.openxmlformats.org/officeDocument/2006/relationships/customXml" Target="../ink/ink70.xml"/><Relationship Id="rId1" Type="http://schemas.openxmlformats.org/officeDocument/2006/relationships/slideLayout" Target="../slideLayouts/slideLayout11.xml"/><Relationship Id="rId6" Type="http://schemas.openxmlformats.org/officeDocument/2006/relationships/customXml" Target="../ink/ink63.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65.xml"/><Relationship Id="rId19" Type="http://schemas.openxmlformats.org/officeDocument/2006/relationships/image" Target="../media/image46.png"/><Relationship Id="rId4" Type="http://schemas.openxmlformats.org/officeDocument/2006/relationships/customXml" Target="../ink/ink62.xml"/><Relationship Id="rId9" Type="http://schemas.openxmlformats.org/officeDocument/2006/relationships/image" Target="../media/image41.png"/><Relationship Id="rId14" Type="http://schemas.openxmlformats.org/officeDocument/2006/relationships/customXml" Target="../ink/ink67.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customXml" Target="../ink/ink7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74.xml"/><Relationship Id="rId7" Type="http://schemas.openxmlformats.org/officeDocument/2006/relationships/customXml" Target="../ink/ink76.xml"/><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customXml" Target="../ink/ink75.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82.xml"/><Relationship Id="rId3" Type="http://schemas.openxmlformats.org/officeDocument/2006/relationships/customXml" Target="../ink/ink77.xml"/><Relationship Id="rId7" Type="http://schemas.openxmlformats.org/officeDocument/2006/relationships/customXml" Target="../ink/ink79.xml"/><Relationship Id="rId12" Type="http://schemas.openxmlformats.org/officeDocument/2006/relationships/image" Target="../media/image61.png"/><Relationship Id="rId2" Type="http://schemas.openxmlformats.org/officeDocument/2006/relationships/image" Target="../media/image56.png"/><Relationship Id="rId16"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customXml" Target="../ink/ink81.xml"/><Relationship Id="rId5" Type="http://schemas.openxmlformats.org/officeDocument/2006/relationships/customXml" Target="../ink/ink78.xml"/><Relationship Id="rId15" Type="http://schemas.openxmlformats.org/officeDocument/2006/relationships/customXml" Target="../ink/ink83.xml"/><Relationship Id="rId10"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customXml" Target="../ink/ink80.xml"/><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customXml" Target="../ink/ink85.xml"/><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customXml" Target="../ink/ink91.xml"/><Relationship Id="rId18" Type="http://schemas.openxmlformats.org/officeDocument/2006/relationships/image" Target="../media/image78.png"/><Relationship Id="rId3" Type="http://schemas.openxmlformats.org/officeDocument/2006/relationships/customXml" Target="../ink/ink86.xml"/><Relationship Id="rId7" Type="http://schemas.openxmlformats.org/officeDocument/2006/relationships/customXml" Target="../ink/ink88.xml"/><Relationship Id="rId12" Type="http://schemas.openxmlformats.org/officeDocument/2006/relationships/image" Target="../media/image75.png"/><Relationship Id="rId17" Type="http://schemas.openxmlformats.org/officeDocument/2006/relationships/customXml" Target="../ink/ink93.xml"/><Relationship Id="rId2" Type="http://schemas.openxmlformats.org/officeDocument/2006/relationships/image" Target="../media/image70.png"/><Relationship Id="rId16" Type="http://schemas.openxmlformats.org/officeDocument/2006/relationships/image" Target="../media/image77.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72.png"/><Relationship Id="rId11" Type="http://schemas.openxmlformats.org/officeDocument/2006/relationships/customXml" Target="../ink/ink90.xml"/><Relationship Id="rId5" Type="http://schemas.openxmlformats.org/officeDocument/2006/relationships/customXml" Target="../ink/ink87.xml"/><Relationship Id="rId15" Type="http://schemas.openxmlformats.org/officeDocument/2006/relationships/customXml" Target="../ink/ink92.xml"/><Relationship Id="rId10" Type="http://schemas.openxmlformats.org/officeDocument/2006/relationships/image" Target="../media/image74.png"/><Relationship Id="rId19" Type="http://schemas.openxmlformats.org/officeDocument/2006/relationships/customXml" Target="../ink/ink94.xml"/><Relationship Id="rId4" Type="http://schemas.openxmlformats.org/officeDocument/2006/relationships/image" Target="../media/image71.png"/><Relationship Id="rId9" Type="http://schemas.openxmlformats.org/officeDocument/2006/relationships/customXml" Target="../ink/ink89.xml"/><Relationship Id="rId14" Type="http://schemas.openxmlformats.org/officeDocument/2006/relationships/image" Target="../media/image7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customXml" Target="../ink/ink100.xml"/><Relationship Id="rId18" Type="http://schemas.openxmlformats.org/officeDocument/2006/relationships/image" Target="../media/image89.png"/><Relationship Id="rId3" Type="http://schemas.openxmlformats.org/officeDocument/2006/relationships/customXml" Target="../ink/ink95.xml"/><Relationship Id="rId21" Type="http://schemas.openxmlformats.org/officeDocument/2006/relationships/customXml" Target="../ink/ink104.xml"/><Relationship Id="rId7" Type="http://schemas.openxmlformats.org/officeDocument/2006/relationships/customXml" Target="../ink/ink97.xml"/><Relationship Id="rId12" Type="http://schemas.openxmlformats.org/officeDocument/2006/relationships/image" Target="../media/image85.png"/><Relationship Id="rId17" Type="http://schemas.openxmlformats.org/officeDocument/2006/relationships/customXml" Target="../ink/ink102.xml"/><Relationship Id="rId2" Type="http://schemas.openxmlformats.org/officeDocument/2006/relationships/image" Target="../media/image80.png"/><Relationship Id="rId16" Type="http://schemas.openxmlformats.org/officeDocument/2006/relationships/image" Target="../media/image87.png"/><Relationship Id="rId20" Type="http://schemas.openxmlformats.org/officeDocument/2006/relationships/image" Target="../media/image92.png"/><Relationship Id="rId1" Type="http://schemas.openxmlformats.org/officeDocument/2006/relationships/slideLayout" Target="../slideLayouts/slideLayout5.xml"/><Relationship Id="rId6" Type="http://schemas.openxmlformats.org/officeDocument/2006/relationships/image" Target="../media/image82.png"/><Relationship Id="rId11" Type="http://schemas.openxmlformats.org/officeDocument/2006/relationships/customXml" Target="../ink/ink99.xml"/><Relationship Id="rId24" Type="http://schemas.openxmlformats.org/officeDocument/2006/relationships/image" Target="../media/image94.png"/><Relationship Id="rId5" Type="http://schemas.openxmlformats.org/officeDocument/2006/relationships/customXml" Target="../ink/ink96.xml"/><Relationship Id="rId15" Type="http://schemas.openxmlformats.org/officeDocument/2006/relationships/customXml" Target="../ink/ink101.xml"/><Relationship Id="rId23" Type="http://schemas.openxmlformats.org/officeDocument/2006/relationships/customXml" Target="../ink/ink105.xml"/><Relationship Id="rId10" Type="http://schemas.openxmlformats.org/officeDocument/2006/relationships/image" Target="../media/image84.png"/><Relationship Id="rId19" Type="http://schemas.openxmlformats.org/officeDocument/2006/relationships/customXml" Target="../ink/ink103.xml"/><Relationship Id="rId4" Type="http://schemas.openxmlformats.org/officeDocument/2006/relationships/image" Target="../media/image81.png"/><Relationship Id="rId9" Type="http://schemas.openxmlformats.org/officeDocument/2006/relationships/customXml" Target="../ink/ink98.xml"/><Relationship Id="rId14" Type="http://schemas.openxmlformats.org/officeDocument/2006/relationships/image" Target="../media/image86.png"/><Relationship Id="rId22" Type="http://schemas.openxmlformats.org/officeDocument/2006/relationships/image" Target="../media/image9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customXml" Target="../ink/ink106.xml"/><Relationship Id="rId7" Type="http://schemas.openxmlformats.org/officeDocument/2006/relationships/customXml" Target="../ink/ink108.xml"/><Relationship Id="rId2" Type="http://schemas.openxmlformats.org/officeDocument/2006/relationships/image" Target="../media/image95.png"/><Relationship Id="rId1" Type="http://schemas.openxmlformats.org/officeDocument/2006/relationships/slideLayout" Target="../slideLayouts/slideLayout5.xml"/><Relationship Id="rId6" Type="http://schemas.openxmlformats.org/officeDocument/2006/relationships/image" Target="../media/image740.png"/><Relationship Id="rId5" Type="http://schemas.openxmlformats.org/officeDocument/2006/relationships/customXml" Target="../ink/ink107.xml"/><Relationship Id="rId4" Type="http://schemas.openxmlformats.org/officeDocument/2006/relationships/image" Target="../media/image7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790.png"/><Relationship Id="rId13" Type="http://schemas.openxmlformats.org/officeDocument/2006/relationships/customXml" Target="../ink/ink114.xml"/><Relationship Id="rId18" Type="http://schemas.openxmlformats.org/officeDocument/2006/relationships/image" Target="../media/image840.png"/><Relationship Id="rId3" Type="http://schemas.openxmlformats.org/officeDocument/2006/relationships/customXml" Target="../ink/ink109.xml"/><Relationship Id="rId21" Type="http://schemas.openxmlformats.org/officeDocument/2006/relationships/customXml" Target="../ink/ink118.xml"/><Relationship Id="rId7" Type="http://schemas.openxmlformats.org/officeDocument/2006/relationships/customXml" Target="../ink/ink111.xml"/><Relationship Id="rId12" Type="http://schemas.openxmlformats.org/officeDocument/2006/relationships/image" Target="../media/image810.png"/><Relationship Id="rId17" Type="http://schemas.openxmlformats.org/officeDocument/2006/relationships/customXml" Target="../ink/ink116.xml"/><Relationship Id="rId2" Type="http://schemas.openxmlformats.org/officeDocument/2006/relationships/image" Target="../media/image96.png"/><Relationship Id="rId16" Type="http://schemas.openxmlformats.org/officeDocument/2006/relationships/image" Target="../media/image830.png"/><Relationship Id="rId20" Type="http://schemas.openxmlformats.org/officeDocument/2006/relationships/image" Target="../media/image850.png"/><Relationship Id="rId1" Type="http://schemas.openxmlformats.org/officeDocument/2006/relationships/slideLayout" Target="../slideLayouts/slideLayout5.xml"/><Relationship Id="rId6" Type="http://schemas.openxmlformats.org/officeDocument/2006/relationships/image" Target="../media/image780.png"/><Relationship Id="rId11" Type="http://schemas.openxmlformats.org/officeDocument/2006/relationships/customXml" Target="../ink/ink113.xml"/><Relationship Id="rId24" Type="http://schemas.openxmlformats.org/officeDocument/2006/relationships/image" Target="../media/image870.png"/><Relationship Id="rId5" Type="http://schemas.openxmlformats.org/officeDocument/2006/relationships/customXml" Target="../ink/ink110.xml"/><Relationship Id="rId15" Type="http://schemas.openxmlformats.org/officeDocument/2006/relationships/customXml" Target="../ink/ink115.xml"/><Relationship Id="rId23" Type="http://schemas.openxmlformats.org/officeDocument/2006/relationships/customXml" Target="../ink/ink119.xml"/><Relationship Id="rId10" Type="http://schemas.openxmlformats.org/officeDocument/2006/relationships/image" Target="../media/image800.png"/><Relationship Id="rId19" Type="http://schemas.openxmlformats.org/officeDocument/2006/relationships/customXml" Target="../ink/ink117.xml"/><Relationship Id="rId4" Type="http://schemas.openxmlformats.org/officeDocument/2006/relationships/image" Target="../media/image770.png"/><Relationship Id="rId9" Type="http://schemas.openxmlformats.org/officeDocument/2006/relationships/customXml" Target="../ink/ink112.xml"/><Relationship Id="rId14" Type="http://schemas.openxmlformats.org/officeDocument/2006/relationships/image" Target="../media/image820.png"/><Relationship Id="rId22" Type="http://schemas.openxmlformats.org/officeDocument/2006/relationships/image" Target="../media/image8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5.xml"/><Relationship Id="rId6" Type="http://schemas.openxmlformats.org/officeDocument/2006/relationships/customXml" Target="../ink/ink8.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customXml" Target="../ink/ink14.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6.png"/><Relationship Id="rId14" Type="http://schemas.openxmlformats.org/officeDocument/2006/relationships/customXml" Target="../ink/ink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title"/>
          </p:nvPr>
        </p:nvSpPr>
        <p:spPr>
          <a:prstGeom prst="rect">
            <a:avLst/>
          </a:prstGeom>
        </p:spPr>
        <p:txBody>
          <a:bodyPr/>
          <a:lstStyle/>
          <a:p>
            <a:pPr>
              <a:defRPr sz="4700"/>
            </a:pPr>
            <a:r>
              <a:rPr lang="ja-JP" altLang="en-JP" dirty="0">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5</a:t>
            </a:r>
            <a:r>
              <a:rPr lang="ja-JP" altLang="en-JP" dirty="0">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zh-CN" altLang="en-US" dirty="0">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が</a:t>
            </a:r>
            <a:r>
              <a:rPr lang="zh-CN" altLang="en-US" dirty="0">
                <a:latin typeface="ＭＳ Ｐゴシック" panose="020B0600070205080204" pitchFamily="50" charset="-128"/>
                <a:ea typeface="ＭＳ Ｐゴシック" panose="020B0600070205080204" pitchFamily="50" charset="-128"/>
              </a:rPr>
              <a:t>貿易</a:t>
            </a:r>
            <a:r>
              <a:rPr lang="ja-JP" altLang="en-US" dirty="0">
                <a:latin typeface="ＭＳ Ｐゴシック" panose="020B0600070205080204" pitchFamily="50" charset="-128"/>
                <a:ea typeface="ＭＳ Ｐゴシック" panose="020B0600070205080204" pitchFamily="50" charset="-128"/>
              </a:rPr>
              <a:t>を</a:t>
            </a:r>
            <a:r>
              <a:rPr lang="zh-CN" altLang="en-US" dirty="0">
                <a:latin typeface="ＭＳ Ｐゴシック" panose="020B0600070205080204" pitchFamily="50" charset="-128"/>
                <a:ea typeface="ＭＳ Ｐゴシック" panose="020B0600070205080204" pitchFamily="50" charset="-128"/>
              </a:rPr>
              <a:t>決</a:t>
            </a:r>
            <a:r>
              <a:rPr lang="ja-JP" altLang="en-US" dirty="0">
                <a:latin typeface="ＭＳ Ｐゴシック" panose="020B0600070205080204" pitchFamily="50" charset="-128"/>
                <a:ea typeface="ＭＳ Ｐゴシック" panose="020B0600070205080204" pitchFamily="50" charset="-128"/>
              </a:rPr>
              <a:t>める</a:t>
            </a:r>
            <a:endParaRPr dirty="0">
              <a:latin typeface="ＭＳ Ｐゴシック" panose="020B0600070205080204" pitchFamily="50" charset="-128"/>
              <a:ea typeface="ＭＳ Ｐゴシック" panose="020B0600070205080204" pitchFamily="50" charset="-128"/>
            </a:endParaRPr>
          </a:p>
        </p:txBody>
      </p:sp>
      <p:sp>
        <p:nvSpPr>
          <p:cNvPr id="120" name="田中 鮎夢"/>
          <p:cNvSpPr txBox="1">
            <a:spLocks noGrp="1"/>
          </p:cNvSpPr>
          <p:nvPr>
            <p:ph type="body" sz="quarter" idx="1"/>
          </p:nvPr>
        </p:nvSpPr>
        <p:spPr>
          <a:prstGeom prst="rect">
            <a:avLst/>
          </a:prstGeom>
        </p:spPr>
        <p:txBody>
          <a:bodyPr/>
          <a:lstStyle/>
          <a:p>
            <a:r>
              <a:rPr lang="ja-JP" altLang="en-US">
                <a:latin typeface="ＭＳ Ｐゴシック" panose="020B0600070205080204" pitchFamily="50" charset="-128"/>
                <a:ea typeface="ＭＳ Ｐゴシック" panose="020B0600070205080204" pitchFamily="50" charset="-128"/>
              </a:rPr>
              <a:t>ヘクシャー</a:t>
            </a:r>
            <a:r>
              <a:rPr lang="en-US" altLang="ja-JP" dirty="0">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オリーン・モデル</a:t>
            </a:r>
            <a:endParaRPr dirty="0">
              <a:latin typeface="ＭＳ Ｐゴシック" panose="020B0600070205080204" pitchFamily="50" charset="-128"/>
              <a:ea typeface="ＭＳ Ｐゴシック" panose="020B0600070205080204" pitchFamily="50" charset="-128"/>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4. 生産要素"/>
          <p:cNvSpPr txBox="1">
            <a:spLocks noGrp="1"/>
          </p:cNvSpPr>
          <p:nvPr>
            <p:ph type="title"/>
          </p:nvPr>
        </p:nvSpPr>
        <p:spPr>
          <a:prstGeom prst="rect">
            <a:avLst/>
          </a:prstGeom>
        </p:spPr>
        <p:txBody>
          <a:bodyPr/>
          <a:lstStyle/>
          <a:p>
            <a:r>
              <a:rPr lang="ja-JP" altLang="en-US" dirty="0">
                <a:solidFill>
                  <a:schemeClr val="tx1"/>
                </a:solidFill>
                <a:latin typeface="ＭＳ Ｐゴシック" panose="020B0600070205080204" pitchFamily="50" charset="-128"/>
                <a:ea typeface="ＭＳ Ｐゴシック" panose="020B0600070205080204" pitchFamily="50" charset="-128"/>
              </a:rPr>
              <a:t>生産要素</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55" name="財・サービスの生産に用いられるもの。…"/>
          <p:cNvSpPr txBox="1">
            <a:spLocks noGrp="1"/>
          </p:cNvSpPr>
          <p:nvPr>
            <p:ph type="body" idx="1"/>
          </p:nvPr>
        </p:nvSpPr>
        <p:spPr>
          <a:xfrm>
            <a:off x="1270039" y="2203995"/>
            <a:ext cx="14800185" cy="6286500"/>
          </a:xfrm>
          <a:prstGeom prst="rect">
            <a:avLst/>
          </a:prstGeom>
        </p:spPr>
        <p:txBody>
          <a:bodyPr anchor="t">
            <a:normAutofit/>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ヘクシャー＝オリーン・モデルは</a:t>
            </a:r>
            <a:r>
              <a:rPr lang="ja-JP" altLang="en-US" dirty="0">
                <a:highlight>
                  <a:srgbClr val="FFFF00"/>
                </a:highlight>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に着目。</a:t>
            </a:r>
          </a:p>
          <a:p>
            <a:pPr marL="0" indent="0">
              <a:buSzTx/>
              <a:buNone/>
            </a:pPr>
            <a:r>
              <a:rPr lang="ja-JP" altLang="en-US" dirty="0">
                <a:latin typeface="ＭＳ Ｐゴシック" panose="020B0600070205080204" pitchFamily="50" charset="-128"/>
                <a:ea typeface="ＭＳ Ｐゴシック" panose="020B0600070205080204" pitchFamily="50" charset="-128"/>
              </a:rPr>
              <a:t>生産要素：財・サービスの生産に用いられるもの。</a:t>
            </a:r>
          </a:p>
          <a:p>
            <a:pPr marL="0" indent="0">
              <a:buSzTx/>
              <a:buNone/>
            </a:pPr>
            <a:r>
              <a:rPr lang="ja-JP" altLang="en-US" dirty="0">
                <a:latin typeface="ＭＳ Ｐゴシック" panose="020B0600070205080204" pitchFamily="50" charset="-128"/>
                <a:ea typeface="ＭＳ Ｐゴシック" panose="020B0600070205080204" pitchFamily="50" charset="-128"/>
              </a:rPr>
              <a:t>　例）労働，資本（機械，工場），土地，原材料</a:t>
            </a:r>
          </a:p>
        </p:txBody>
      </p:sp>
      <p:sp>
        <p:nvSpPr>
          <p:cNvPr id="1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56" name="Shape"/>
          <p:cNvSpPr/>
          <p:nvPr/>
        </p:nvSpPr>
        <p:spPr>
          <a:xfrm>
            <a:off x="30821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57" name="Line"/>
          <p:cNvSpPr/>
          <p:nvPr/>
        </p:nvSpPr>
        <p:spPr>
          <a:xfrm>
            <a:off x="6779702" y="6253027"/>
            <a:ext cx="286323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8" name="Line"/>
          <p:cNvSpPr/>
          <p:nvPr/>
        </p:nvSpPr>
        <p:spPr>
          <a:xfrm flipH="1">
            <a:off x="6836809" y="7311638"/>
            <a:ext cx="279471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9" name="例"/>
          <p:cNvSpPr txBox="1"/>
          <p:nvPr/>
        </p:nvSpPr>
        <p:spPr>
          <a:xfrm>
            <a:off x="2520604" y="4726305"/>
            <a:ext cx="564257"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latin typeface="ＭＳ Ｐゴシック" panose="020B0600070205080204" pitchFamily="50" charset="-128"/>
                <a:ea typeface="ＭＳ Ｐゴシック" panose="020B0600070205080204" pitchFamily="50" charset="-128"/>
              </a:rPr>
              <a:t>例</a:t>
            </a:r>
          </a:p>
        </p:txBody>
      </p:sp>
      <p:sp>
        <p:nvSpPr>
          <p:cNvPr id="160" name="日本"/>
          <p:cNvSpPr txBox="1"/>
          <p:nvPr/>
        </p:nvSpPr>
        <p:spPr>
          <a:xfrm>
            <a:off x="3834344" y="4703222"/>
            <a:ext cx="1695977"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アメリカ</a:t>
            </a:r>
            <a:endParaRPr dirty="0">
              <a:latin typeface="ＭＳ Ｐゴシック" panose="020B0600070205080204" pitchFamily="50" charset="-128"/>
              <a:ea typeface="ＭＳ Ｐゴシック" panose="020B0600070205080204" pitchFamily="50" charset="-128"/>
            </a:endParaRPr>
          </a:p>
        </p:txBody>
      </p:sp>
      <p:sp>
        <p:nvSpPr>
          <p:cNvPr id="161" name="労働者"/>
          <p:cNvSpPr/>
          <p:nvPr/>
        </p:nvSpPr>
        <p:spPr>
          <a:xfrm>
            <a:off x="32726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2" name="資本"/>
          <p:cNvSpPr/>
          <p:nvPr/>
        </p:nvSpPr>
        <p:spPr>
          <a:xfrm>
            <a:off x="3272631" y="71629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3" name="財"/>
          <p:cNvSpPr/>
          <p:nvPr/>
        </p:nvSpPr>
        <p:spPr>
          <a:xfrm>
            <a:off x="5606355" y="657879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en-US" altLang="ja-JP" dirty="0">
                <a:latin typeface="ＭＳ Ｐゴシック" panose="020B0600070205080204" pitchFamily="50" charset="-128"/>
                <a:ea typeface="ＭＳ Ｐゴシック" panose="020B0600070205080204" pitchFamily="50" charset="-128"/>
              </a:rPr>
              <a:t>PC</a:t>
            </a:r>
            <a:endParaRPr dirty="0">
              <a:latin typeface="ＭＳ Ｐゴシック" panose="020B0600070205080204" pitchFamily="50" charset="-128"/>
              <a:ea typeface="ＭＳ Ｐゴシック" panose="020B0600070205080204" pitchFamily="50" charset="-128"/>
            </a:endParaRPr>
          </a:p>
        </p:txBody>
      </p:sp>
      <p:sp>
        <p:nvSpPr>
          <p:cNvPr id="164" name="Line"/>
          <p:cNvSpPr/>
          <p:nvPr/>
        </p:nvSpPr>
        <p:spPr>
          <a:xfrm>
            <a:off x="4707732" y="5951810"/>
            <a:ext cx="1099285" cy="61352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5" name="Line"/>
          <p:cNvSpPr/>
          <p:nvPr/>
        </p:nvSpPr>
        <p:spPr>
          <a:xfrm flipV="1">
            <a:off x="4707732" y="7175965"/>
            <a:ext cx="1096535" cy="28714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6" name="Shape"/>
          <p:cNvSpPr/>
          <p:nvPr/>
        </p:nvSpPr>
        <p:spPr>
          <a:xfrm>
            <a:off x="98639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67" name="労働者"/>
          <p:cNvSpPr/>
          <p:nvPr/>
        </p:nvSpPr>
        <p:spPr>
          <a:xfrm>
            <a:off x="117435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8" name="資本"/>
          <p:cNvSpPr/>
          <p:nvPr/>
        </p:nvSpPr>
        <p:spPr>
          <a:xfrm>
            <a:off x="11743531" y="72772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9" name="財"/>
          <p:cNvSpPr/>
          <p:nvPr/>
        </p:nvSpPr>
        <p:spPr>
          <a:xfrm>
            <a:off x="10114855" y="667151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衣服</a:t>
            </a:r>
            <a:endParaRPr dirty="0">
              <a:latin typeface="ＭＳ Ｐゴシック" panose="020B0600070205080204" pitchFamily="50" charset="-128"/>
              <a:ea typeface="ＭＳ Ｐゴシック" panose="020B0600070205080204" pitchFamily="50" charset="-128"/>
            </a:endParaRPr>
          </a:p>
        </p:txBody>
      </p:sp>
      <p:sp>
        <p:nvSpPr>
          <p:cNvPr id="170" name="Line"/>
          <p:cNvSpPr/>
          <p:nvPr/>
        </p:nvSpPr>
        <p:spPr>
          <a:xfrm flipH="1">
            <a:off x="10780926" y="5951810"/>
            <a:ext cx="749906" cy="57246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1" name="Line"/>
          <p:cNvSpPr/>
          <p:nvPr/>
        </p:nvSpPr>
        <p:spPr>
          <a:xfrm flipH="1" flipV="1">
            <a:off x="10724900" y="7351442"/>
            <a:ext cx="864914" cy="40819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2" name="輸出"/>
          <p:cNvSpPr txBox="1"/>
          <p:nvPr/>
        </p:nvSpPr>
        <p:spPr>
          <a:xfrm>
            <a:off x="7732733" y="5770593"/>
            <a:ext cx="111408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輸出</a:t>
            </a:r>
            <a:endParaRPr dirty="0">
              <a:latin typeface="ＭＳ Ｐゴシック" panose="020B0600070205080204" pitchFamily="50" charset="-128"/>
              <a:ea typeface="ＭＳ Ｐゴシック" panose="020B0600070205080204" pitchFamily="50" charset="-128"/>
            </a:endParaRPr>
          </a:p>
        </p:txBody>
      </p:sp>
      <p:sp>
        <p:nvSpPr>
          <p:cNvPr id="173" name="生産要素"/>
          <p:cNvSpPr txBox="1"/>
          <p:nvPr/>
        </p:nvSpPr>
        <p:spPr>
          <a:xfrm>
            <a:off x="3341108" y="7866638"/>
            <a:ext cx="147756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生産要素</a:t>
            </a:r>
            <a:endParaRPr dirty="0">
              <a:latin typeface="ＭＳ Ｐゴシック" panose="020B0600070205080204" pitchFamily="50" charset="-128"/>
              <a:ea typeface="ＭＳ Ｐゴシック" panose="020B0600070205080204" pitchFamily="50" charset="-128"/>
            </a:endParaRPr>
          </a:p>
        </p:txBody>
      </p:sp>
      <p:sp>
        <p:nvSpPr>
          <p:cNvPr id="175" name="インド"/>
          <p:cNvSpPr txBox="1"/>
          <p:nvPr/>
        </p:nvSpPr>
        <p:spPr>
          <a:xfrm>
            <a:off x="10491712" y="4703222"/>
            <a:ext cx="1790554"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メキシコ</a:t>
            </a:r>
            <a:endParaRPr dirty="0">
              <a:latin typeface="ＭＳ Ｐゴシック" panose="020B0600070205080204" pitchFamily="50" charset="-128"/>
              <a:ea typeface="ＭＳ Ｐゴシック" panose="020B0600070205080204" pitchFamily="50" charset="-128"/>
            </a:endParaRPr>
          </a:p>
        </p:txBody>
      </p:sp>
      <p:sp>
        <p:nvSpPr>
          <p:cNvPr id="2" name="輸出">
            <a:extLst>
              <a:ext uri="{FF2B5EF4-FFF2-40B4-BE49-F238E27FC236}">
                <a16:creationId xmlns:a16="http://schemas.microsoft.com/office/drawing/2014/main" id="{04108FED-8913-DE19-B6C0-E556FCCC5611}"/>
              </a:ext>
            </a:extLst>
          </p:cNvPr>
          <p:cNvSpPr txBox="1"/>
          <p:nvPr/>
        </p:nvSpPr>
        <p:spPr>
          <a:xfrm>
            <a:off x="7544469" y="7427476"/>
            <a:ext cx="133369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衣服輸出</a:t>
            </a:r>
            <a:endParaRPr dirty="0">
              <a:latin typeface="ＭＳ Ｐゴシック" panose="020B0600070205080204" pitchFamily="50" charset="-128"/>
              <a:ea typeface="ＭＳ Ｐゴシック" panose="020B0600070205080204" pitchFamily="50" charset="-128"/>
            </a:endParaRPr>
          </a:p>
        </p:txBody>
      </p:sp>
      <p:sp>
        <p:nvSpPr>
          <p:cNvPr id="3" name="生産要素">
            <a:extLst>
              <a:ext uri="{FF2B5EF4-FFF2-40B4-BE49-F238E27FC236}">
                <a16:creationId xmlns:a16="http://schemas.microsoft.com/office/drawing/2014/main" id="{227B803E-9774-4503-D1FB-C5EB45133352}"/>
              </a:ext>
            </a:extLst>
          </p:cNvPr>
          <p:cNvSpPr txBox="1"/>
          <p:nvPr/>
        </p:nvSpPr>
        <p:spPr>
          <a:xfrm>
            <a:off x="5585767" y="7286776"/>
            <a:ext cx="709828" cy="472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財</a:t>
            </a:r>
            <a:endParaRPr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75FF0A-2F1A-8B65-7C1E-B6C540EDE548}"/>
                  </a:ext>
                </a:extLst>
              </p14:cNvPr>
              <p14:cNvContentPartPr/>
              <p14:nvPr/>
            </p14:nvContentPartPr>
            <p14:xfrm>
              <a:off x="5372191" y="6350484"/>
              <a:ext cx="1225080" cy="1288080"/>
            </p14:xfrm>
          </p:contentPart>
        </mc:Choice>
        <mc:Fallback xmlns="">
          <p:pic>
            <p:nvPicPr>
              <p:cNvPr id="4" name="Ink 3">
                <a:extLst>
                  <a:ext uri="{FF2B5EF4-FFF2-40B4-BE49-F238E27FC236}">
                    <a16:creationId xmlns:a16="http://schemas.microsoft.com/office/drawing/2014/main" id="{D875FF0A-2F1A-8B65-7C1E-B6C540EDE548}"/>
                  </a:ext>
                </a:extLst>
              </p:cNvPr>
              <p:cNvPicPr/>
              <p:nvPr/>
            </p:nvPicPr>
            <p:blipFill>
              <a:blip r:embed="rId3"/>
              <a:stretch>
                <a:fillRect/>
              </a:stretch>
            </p:blipFill>
            <p:spPr>
              <a:xfrm>
                <a:off x="5336191" y="6278484"/>
                <a:ext cx="1296720" cy="143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B98E4C0-CC2A-E5D7-9DBB-C1FB560D9868}"/>
                  </a:ext>
                </a:extLst>
              </p14:cNvPr>
              <p14:cNvContentPartPr/>
              <p14:nvPr/>
            </p14:nvContentPartPr>
            <p14:xfrm>
              <a:off x="3088711" y="5361204"/>
              <a:ext cx="1827000" cy="3048120"/>
            </p14:xfrm>
          </p:contentPart>
        </mc:Choice>
        <mc:Fallback xmlns="">
          <p:pic>
            <p:nvPicPr>
              <p:cNvPr id="5" name="Ink 4">
                <a:extLst>
                  <a:ext uri="{FF2B5EF4-FFF2-40B4-BE49-F238E27FC236}">
                    <a16:creationId xmlns:a16="http://schemas.microsoft.com/office/drawing/2014/main" id="{6B98E4C0-CC2A-E5D7-9DBB-C1FB560D9868}"/>
                  </a:ext>
                </a:extLst>
              </p:cNvPr>
              <p:cNvPicPr/>
              <p:nvPr/>
            </p:nvPicPr>
            <p:blipFill>
              <a:blip r:embed="rId5"/>
              <a:stretch>
                <a:fillRect/>
              </a:stretch>
            </p:blipFill>
            <p:spPr>
              <a:xfrm>
                <a:off x="3052711" y="5289564"/>
                <a:ext cx="1898640" cy="319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C1659C9-DBBC-D3AC-B073-666E46CA91C9}"/>
                  </a:ext>
                </a:extLst>
              </p14:cNvPr>
              <p14:cNvContentPartPr/>
              <p14:nvPr/>
            </p14:nvContentPartPr>
            <p14:xfrm>
              <a:off x="11472031" y="5306124"/>
              <a:ext cx="1991880" cy="3340080"/>
            </p14:xfrm>
          </p:contentPart>
        </mc:Choice>
        <mc:Fallback xmlns="">
          <p:pic>
            <p:nvPicPr>
              <p:cNvPr id="6" name="Ink 5">
                <a:extLst>
                  <a:ext uri="{FF2B5EF4-FFF2-40B4-BE49-F238E27FC236}">
                    <a16:creationId xmlns:a16="http://schemas.microsoft.com/office/drawing/2014/main" id="{9C1659C9-DBBC-D3AC-B073-666E46CA91C9}"/>
                  </a:ext>
                </a:extLst>
              </p:cNvPr>
              <p:cNvPicPr/>
              <p:nvPr/>
            </p:nvPicPr>
            <p:blipFill>
              <a:blip r:embed="rId7"/>
              <a:stretch>
                <a:fillRect/>
              </a:stretch>
            </p:blipFill>
            <p:spPr>
              <a:xfrm>
                <a:off x="11436031" y="5234484"/>
                <a:ext cx="2063520" cy="3483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81DD630-BADB-01DE-CA09-F891D6B0C278}"/>
                  </a:ext>
                </a:extLst>
              </p14:cNvPr>
              <p14:cNvContentPartPr/>
              <p14:nvPr/>
            </p14:nvContentPartPr>
            <p14:xfrm>
              <a:off x="9986311" y="6400164"/>
              <a:ext cx="1171440" cy="1352160"/>
            </p14:xfrm>
          </p:contentPart>
        </mc:Choice>
        <mc:Fallback xmlns="">
          <p:pic>
            <p:nvPicPr>
              <p:cNvPr id="7" name="Ink 6">
                <a:extLst>
                  <a:ext uri="{FF2B5EF4-FFF2-40B4-BE49-F238E27FC236}">
                    <a16:creationId xmlns:a16="http://schemas.microsoft.com/office/drawing/2014/main" id="{481DD630-BADB-01DE-CA09-F891D6B0C278}"/>
                  </a:ext>
                </a:extLst>
              </p:cNvPr>
              <p:cNvPicPr/>
              <p:nvPr/>
            </p:nvPicPr>
            <p:blipFill>
              <a:blip r:embed="rId9"/>
              <a:stretch>
                <a:fillRect/>
              </a:stretch>
            </p:blipFill>
            <p:spPr>
              <a:xfrm>
                <a:off x="9950671" y="6328524"/>
                <a:ext cx="1243080" cy="1495800"/>
              </a:xfrm>
              <a:prstGeom prst="rect">
                <a:avLst/>
              </a:prstGeom>
            </p:spPr>
          </p:pic>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00675-5559-4AF8-2B4D-36198782FAD2}"/>
              </a:ext>
            </a:extLst>
          </p:cNvPr>
          <p:cNvSpPr>
            <a:spLocks noGrp="1"/>
          </p:cNvSpPr>
          <p:nvPr>
            <p:ph type="title"/>
          </p:nvPr>
        </p:nvSpPr>
        <p:spPr/>
        <p:txBody>
          <a:bodyPr>
            <a:noAutofit/>
          </a:bodyPr>
          <a:lstStyle/>
          <a:p>
            <a:r>
              <a:rPr lang="en-US" altLang="ja-JP" sz="6600" dirty="0"/>
              <a:t>2 </a:t>
            </a:r>
            <a:r>
              <a:rPr lang="ja-JP" altLang="en-US" sz="6600" dirty="0"/>
              <a:t>生産要素と完全雇用条件</a:t>
            </a:r>
            <a:endParaRPr kumimoji="1" lang="ja-JP" altLang="en-US" sz="6600" dirty="0"/>
          </a:p>
        </p:txBody>
      </p:sp>
      <p:sp>
        <p:nvSpPr>
          <p:cNvPr id="3" name="テキスト プレースホルダー 2">
            <a:extLst>
              <a:ext uri="{FF2B5EF4-FFF2-40B4-BE49-F238E27FC236}">
                <a16:creationId xmlns:a16="http://schemas.microsoft.com/office/drawing/2014/main" id="{B4E7C547-105B-82AF-ACD6-AF639164813C}"/>
              </a:ext>
            </a:extLst>
          </p:cNvPr>
          <p:cNvSpPr>
            <a:spLocks noGrp="1"/>
          </p:cNvSpPr>
          <p:nvPr>
            <p:ph type="body" idx="1"/>
          </p:nvPr>
        </p:nvSpPr>
        <p:spPr/>
        <p:txBody>
          <a:bodyPr>
            <a:normAutofit fontScale="92500" lnSpcReduction="20000"/>
          </a:bodyPr>
          <a:lstStyle/>
          <a:p>
            <a:pPr marL="0" indent="0">
              <a:buNone/>
            </a:pP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財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生産要素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国モデル</a:t>
            </a:r>
            <a:endParaRPr lang="en-US" altLang="ja-JP" u="sng"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国：アメリカ</a:t>
            </a:r>
            <a:r>
              <a:rPr lang="ja-JP" altLang="en-US">
                <a:latin typeface="ＭＳ Ｐゴシック" panose="020B0600070205080204" pitchFamily="50" charset="-128"/>
                <a:ea typeface="ＭＳ Ｐゴシック" panose="020B0600070205080204" pitchFamily="50" charset="-128"/>
              </a:rPr>
              <a:t>とメキシコ</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生産要素：</a:t>
            </a:r>
            <a:r>
              <a:rPr lang="ja-JP" altLang="en-US" dirty="0">
                <a:highlight>
                  <a:srgbClr val="FFFF00"/>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と</a:t>
            </a:r>
            <a:r>
              <a:rPr lang="ja-JP" altLang="en-US" dirty="0">
                <a:highlight>
                  <a:srgbClr val="00FFFF"/>
                </a:highlight>
                <a:latin typeface="ＭＳ Ｐゴシック" panose="020B0600070205080204" pitchFamily="50" charset="-128"/>
                <a:ea typeface="ＭＳ Ｐゴシック" panose="020B0600070205080204" pitchFamily="50" charset="-128"/>
              </a:rPr>
              <a:t>高卒労働者</a:t>
            </a:r>
            <a:endParaRPr lang="en-US" altLang="ja-JP" dirty="0">
              <a:highlight>
                <a:srgbClr val="00FFFF"/>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財：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FF00"/>
                </a:highlight>
                <a:latin typeface="ＭＳ Ｐゴシック" panose="020B0600070205080204" pitchFamily="50" charset="-128"/>
                <a:ea typeface="ＭＳ Ｐゴシック" panose="020B0600070205080204" pitchFamily="50" charset="-128"/>
              </a:rPr>
              <a:t>パソコン（</a:t>
            </a:r>
            <a:r>
              <a:rPr lang="en-US" altLang="ja-JP" dirty="0">
                <a:highlight>
                  <a:srgbClr val="FFFF00"/>
                </a:highlight>
                <a:latin typeface="ＭＳ Ｐゴシック" panose="020B0600070205080204" pitchFamily="50" charset="-128"/>
                <a:ea typeface="ＭＳ Ｐゴシック" panose="020B0600070205080204" pitchFamily="50" charset="-128"/>
              </a:rPr>
              <a:t>PC</a:t>
            </a:r>
            <a:r>
              <a:rPr lang="ja-JP" altLang="en-US" dirty="0">
                <a:highlight>
                  <a:srgbClr val="FFFF00"/>
                </a:highlight>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：大卒集約財（ハイテク製品）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00FFFF"/>
                </a:highlight>
                <a:latin typeface="ＭＳ Ｐゴシック" panose="020B0600070205080204" pitchFamily="50" charset="-128"/>
                <a:ea typeface="ＭＳ Ｐゴシック" panose="020B0600070205080204" pitchFamily="50" charset="-128"/>
              </a:rPr>
              <a:t>衣服</a:t>
            </a:r>
            <a:r>
              <a:rPr lang="ja-JP" altLang="en-US" dirty="0">
                <a:latin typeface="ＭＳ Ｐゴシック" panose="020B0600070205080204" pitchFamily="50" charset="-128"/>
                <a:ea typeface="ＭＳ Ｐゴシック" panose="020B0600070205080204" pitchFamily="50" charset="-128"/>
              </a:rPr>
              <a:t>：高卒集約財（ローテク製品）</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rPr>
              <a:t>※</a:t>
            </a:r>
            <a:r>
              <a:rPr lang="ja-JP" altLang="en-US" dirty="0">
                <a:highlight>
                  <a:srgbClr val="FFFF00"/>
                </a:highlight>
                <a:latin typeface="ＭＳ Ｐゴシック" panose="020B0600070205080204" pitchFamily="50" charset="-128"/>
                <a:ea typeface="ＭＳ Ｐゴシック" panose="020B0600070205080204" pitchFamily="50" charset="-128"/>
              </a:rPr>
              <a:t>「集約的に」</a:t>
            </a:r>
            <a:r>
              <a:rPr lang="ja-JP" altLang="en-US" dirty="0">
                <a:latin typeface="ＭＳ Ｐゴシック" panose="020B0600070205080204" pitchFamily="50" charset="-128"/>
                <a:ea typeface="ＭＳ Ｐゴシック" panose="020B0600070205080204" pitchFamily="50" charset="-128"/>
              </a:rPr>
              <a:t>とは， </a:t>
            </a:r>
            <a:r>
              <a:rPr lang="ja-JP" altLang="en-US" dirty="0">
                <a:highlight>
                  <a:srgbClr val="FFFF00"/>
                </a:highlight>
                <a:latin typeface="ＭＳ Ｐゴシック" panose="020B0600070205080204" pitchFamily="50" charset="-128"/>
                <a:ea typeface="ＭＳ Ｐゴシック" panose="020B0600070205080204" pitchFamily="50" charset="-128"/>
              </a:rPr>
              <a:t>相対的に大きな比率</a:t>
            </a:r>
            <a:r>
              <a:rPr lang="ja-JP" altLang="en-US" dirty="0">
                <a:latin typeface="ＭＳ Ｐゴシック" panose="020B0600070205080204" pitchFamily="50" charset="-128"/>
                <a:ea typeface="ＭＳ Ｐゴシック" panose="020B0600070205080204" pitchFamily="50" charset="-128"/>
              </a:rPr>
              <a:t>でという意味。たとえば，大卒集約財とは，大卒労働者を相対的に大きな比率で用いて生産される財のこと。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4541FB6-33E6-D0DB-B7BB-4C6D41C7D35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11</a:t>
            </a:fld>
            <a:endParaRPr lang="ja-JP" altLang="en-US"/>
          </a:p>
        </p:txBody>
      </p:sp>
    </p:spTree>
    <p:extLst>
      <p:ext uri="{BB962C8B-B14F-4D97-AF65-F5344CB8AC3E}">
        <p14:creationId xmlns:p14="http://schemas.microsoft.com/office/powerpoint/2010/main" val="257918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2871311" y="2998013"/>
            <a:ext cx="11216638" cy="3757574"/>
          </a:xfrm>
          <a:prstGeom prst="rect">
            <a:avLst/>
          </a:prstGeom>
        </p:spPr>
      </p:pic>
      <p:sp>
        <p:nvSpPr>
          <p:cNvPr id="6" name="テキスト ボックス 5">
            <a:extLst>
              <a:ext uri="{FF2B5EF4-FFF2-40B4-BE49-F238E27FC236}">
                <a16:creationId xmlns:a16="http://schemas.microsoft.com/office/drawing/2014/main" id="{F89B7C4B-DA43-E6C8-19D6-EB0F6A76B12A}"/>
              </a:ext>
            </a:extLst>
          </p:cNvPr>
          <p:cNvSpPr txBox="1"/>
          <p:nvPr/>
        </p:nvSpPr>
        <p:spPr>
          <a:xfrm>
            <a:off x="2871311" y="8328970"/>
            <a:ext cx="783590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技術係数は</a:t>
            </a:r>
            <a:r>
              <a:rPr lang="ja-JP" altLang="en-US" dirty="0">
                <a:highlight>
                  <a:srgbClr val="00FF00"/>
                </a:highlight>
                <a:latin typeface="ＭＳ Ｐゴシック" panose="020B0600070205080204" pitchFamily="50" charset="-128"/>
                <a:ea typeface="ＭＳ Ｐゴシック" panose="020B0600070205080204" pitchFamily="50" charset="-128"/>
              </a:rPr>
              <a:t>アメリカとメキシコで共通である</a:t>
            </a:r>
            <a:r>
              <a:rPr lang="ja-JP" altLang="en-US">
                <a:latin typeface="ＭＳ Ｐゴシック" panose="020B0600070205080204" pitchFamily="50" charset="-128"/>
                <a:ea typeface="ＭＳ Ｐゴシック" panose="020B0600070205080204" pitchFamily="50" charset="-128"/>
              </a:rPr>
              <a:t>と仮定</a:t>
            </a:r>
            <a:endParaRPr lang="en-US" altLang="ja-JP" dirty="0">
              <a:latin typeface="ＭＳ Ｐゴシック" panose="020B0600070205080204" pitchFamily="50" charset="-128"/>
              <a:ea typeface="ＭＳ Ｐゴシック" panose="020B0600070205080204" pitchFamily="50" charset="-128"/>
            </a:endParaRPr>
          </a:p>
          <a:p>
            <a:r>
              <a:rPr lang="ja-JP" altLang="en-US">
                <a:latin typeface="ＭＳ Ｐゴシック" panose="020B0600070205080204" pitchFamily="50" charset="-128"/>
                <a:ea typeface="ＭＳ Ｐゴシック" panose="020B0600070205080204" pitchFamily="50" charset="-128"/>
              </a:rPr>
              <a:t>（リカード・モデルとの違い！）</a:t>
            </a:r>
            <a:endParaRPr lang="ja-JP" altLang="en-US"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12</a:t>
            </a:fld>
            <a:endParaRPr lang="ja-JP" alt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420FAA-370C-738E-4953-A10B75C3DE5F}"/>
                  </a:ext>
                </a:extLst>
              </p14:cNvPr>
              <p14:cNvContentPartPr/>
              <p14:nvPr/>
            </p14:nvContentPartPr>
            <p14:xfrm>
              <a:off x="8538751" y="5274009"/>
              <a:ext cx="432720" cy="360"/>
            </p14:xfrm>
          </p:contentPart>
        </mc:Choice>
        <mc:Fallback xmlns="">
          <p:pic>
            <p:nvPicPr>
              <p:cNvPr id="5" name="Ink 4">
                <a:extLst>
                  <a:ext uri="{FF2B5EF4-FFF2-40B4-BE49-F238E27FC236}">
                    <a16:creationId xmlns:a16="http://schemas.microsoft.com/office/drawing/2014/main" id="{F1420FAA-370C-738E-4953-A10B75C3DE5F}"/>
                  </a:ext>
                </a:extLst>
              </p:cNvPr>
              <p:cNvPicPr/>
              <p:nvPr/>
            </p:nvPicPr>
            <p:blipFill>
              <a:blip r:embed="rId4"/>
              <a:stretch>
                <a:fillRect/>
              </a:stretch>
            </p:blipFill>
            <p:spPr>
              <a:xfrm>
                <a:off x="8503111" y="5202369"/>
                <a:ext cx="504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4BE3227-E19B-BC1E-B80C-C959412BFC84}"/>
                  </a:ext>
                </a:extLst>
              </p14:cNvPr>
              <p14:cNvContentPartPr/>
              <p14:nvPr/>
            </p14:nvContentPartPr>
            <p14:xfrm>
              <a:off x="8395471" y="5721849"/>
              <a:ext cx="454320" cy="360"/>
            </p14:xfrm>
          </p:contentPart>
        </mc:Choice>
        <mc:Fallback xmlns="">
          <p:pic>
            <p:nvPicPr>
              <p:cNvPr id="7" name="Ink 6">
                <a:extLst>
                  <a:ext uri="{FF2B5EF4-FFF2-40B4-BE49-F238E27FC236}">
                    <a16:creationId xmlns:a16="http://schemas.microsoft.com/office/drawing/2014/main" id="{F4BE3227-E19B-BC1E-B80C-C959412BFC84}"/>
                  </a:ext>
                </a:extLst>
              </p:cNvPr>
              <p:cNvPicPr/>
              <p:nvPr/>
            </p:nvPicPr>
            <p:blipFill>
              <a:blip r:embed="rId6"/>
              <a:stretch>
                <a:fillRect/>
              </a:stretch>
            </p:blipFill>
            <p:spPr>
              <a:xfrm>
                <a:off x="8359831" y="5650209"/>
                <a:ext cx="525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7F362C2-9A09-67F8-824D-5D8771FD6C0F}"/>
                  </a:ext>
                </a:extLst>
              </p14:cNvPr>
              <p14:cNvContentPartPr/>
              <p14:nvPr/>
            </p14:nvContentPartPr>
            <p14:xfrm>
              <a:off x="8937271" y="6185169"/>
              <a:ext cx="578880" cy="360"/>
            </p14:xfrm>
          </p:contentPart>
        </mc:Choice>
        <mc:Fallback xmlns="">
          <p:pic>
            <p:nvPicPr>
              <p:cNvPr id="8" name="Ink 7">
                <a:extLst>
                  <a:ext uri="{FF2B5EF4-FFF2-40B4-BE49-F238E27FC236}">
                    <a16:creationId xmlns:a16="http://schemas.microsoft.com/office/drawing/2014/main" id="{87F362C2-9A09-67F8-824D-5D8771FD6C0F}"/>
                  </a:ext>
                </a:extLst>
              </p:cNvPr>
              <p:cNvPicPr/>
              <p:nvPr/>
            </p:nvPicPr>
            <p:blipFill>
              <a:blip r:embed="rId8"/>
              <a:stretch>
                <a:fillRect/>
              </a:stretch>
            </p:blipFill>
            <p:spPr>
              <a:xfrm>
                <a:off x="8901271" y="6113169"/>
                <a:ext cx="650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78EC544-8D7B-57A7-850E-6A8751531190}"/>
                  </a:ext>
                </a:extLst>
              </p14:cNvPr>
              <p14:cNvContentPartPr/>
              <p14:nvPr/>
            </p14:nvContentPartPr>
            <p14:xfrm>
              <a:off x="8028271" y="6104529"/>
              <a:ext cx="471600" cy="3240"/>
            </p14:xfrm>
          </p:contentPart>
        </mc:Choice>
        <mc:Fallback xmlns="">
          <p:pic>
            <p:nvPicPr>
              <p:cNvPr id="9" name="Ink 8">
                <a:extLst>
                  <a:ext uri="{FF2B5EF4-FFF2-40B4-BE49-F238E27FC236}">
                    <a16:creationId xmlns:a16="http://schemas.microsoft.com/office/drawing/2014/main" id="{D78EC544-8D7B-57A7-850E-6A8751531190}"/>
                  </a:ext>
                </a:extLst>
              </p:cNvPr>
              <p:cNvPicPr/>
              <p:nvPr/>
            </p:nvPicPr>
            <p:blipFill>
              <a:blip r:embed="rId10"/>
              <a:stretch>
                <a:fillRect/>
              </a:stretch>
            </p:blipFill>
            <p:spPr>
              <a:xfrm>
                <a:off x="7992631" y="6032529"/>
                <a:ext cx="5432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7D33CBA-ABDD-3AB8-26D2-85E8610C2B62}"/>
                  </a:ext>
                </a:extLst>
              </p14:cNvPr>
              <p14:cNvContentPartPr/>
              <p14:nvPr/>
            </p14:nvContentPartPr>
            <p14:xfrm>
              <a:off x="11875591" y="5245569"/>
              <a:ext cx="510840" cy="9360"/>
            </p14:xfrm>
          </p:contentPart>
        </mc:Choice>
        <mc:Fallback xmlns="">
          <p:pic>
            <p:nvPicPr>
              <p:cNvPr id="10" name="Ink 9">
                <a:extLst>
                  <a:ext uri="{FF2B5EF4-FFF2-40B4-BE49-F238E27FC236}">
                    <a16:creationId xmlns:a16="http://schemas.microsoft.com/office/drawing/2014/main" id="{07D33CBA-ABDD-3AB8-26D2-85E8610C2B62}"/>
                  </a:ext>
                </a:extLst>
              </p:cNvPr>
              <p:cNvPicPr/>
              <p:nvPr/>
            </p:nvPicPr>
            <p:blipFill>
              <a:blip r:embed="rId12"/>
              <a:stretch>
                <a:fillRect/>
              </a:stretch>
            </p:blipFill>
            <p:spPr>
              <a:xfrm>
                <a:off x="11839951" y="5173569"/>
                <a:ext cx="5824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95CA89F-2530-D65F-D303-844BD263A74B}"/>
                  </a:ext>
                </a:extLst>
              </p14:cNvPr>
              <p14:cNvContentPartPr/>
              <p14:nvPr/>
            </p14:nvContentPartPr>
            <p14:xfrm>
              <a:off x="11449351" y="6170409"/>
              <a:ext cx="461520" cy="9360"/>
            </p14:xfrm>
          </p:contentPart>
        </mc:Choice>
        <mc:Fallback xmlns="">
          <p:pic>
            <p:nvPicPr>
              <p:cNvPr id="11" name="Ink 10">
                <a:extLst>
                  <a:ext uri="{FF2B5EF4-FFF2-40B4-BE49-F238E27FC236}">
                    <a16:creationId xmlns:a16="http://schemas.microsoft.com/office/drawing/2014/main" id="{395CA89F-2530-D65F-D303-844BD263A74B}"/>
                  </a:ext>
                </a:extLst>
              </p:cNvPr>
              <p:cNvPicPr/>
              <p:nvPr/>
            </p:nvPicPr>
            <p:blipFill>
              <a:blip r:embed="rId14"/>
              <a:stretch>
                <a:fillRect/>
              </a:stretch>
            </p:blipFill>
            <p:spPr>
              <a:xfrm>
                <a:off x="11413711" y="6098409"/>
                <a:ext cx="533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0DAF1EB6-A751-BCFA-9C1A-0ABEA3621ECB}"/>
                  </a:ext>
                </a:extLst>
              </p14:cNvPr>
              <p14:cNvContentPartPr/>
              <p14:nvPr/>
            </p14:nvContentPartPr>
            <p14:xfrm>
              <a:off x="11883511" y="5679009"/>
              <a:ext cx="644040" cy="1800"/>
            </p14:xfrm>
          </p:contentPart>
        </mc:Choice>
        <mc:Fallback xmlns="">
          <p:pic>
            <p:nvPicPr>
              <p:cNvPr id="12" name="Ink 11">
                <a:extLst>
                  <a:ext uri="{FF2B5EF4-FFF2-40B4-BE49-F238E27FC236}">
                    <a16:creationId xmlns:a16="http://schemas.microsoft.com/office/drawing/2014/main" id="{0DAF1EB6-A751-BCFA-9C1A-0ABEA3621ECB}"/>
                  </a:ext>
                </a:extLst>
              </p:cNvPr>
              <p:cNvPicPr/>
              <p:nvPr/>
            </p:nvPicPr>
            <p:blipFill>
              <a:blip r:embed="rId16"/>
              <a:stretch>
                <a:fillRect/>
              </a:stretch>
            </p:blipFill>
            <p:spPr>
              <a:xfrm>
                <a:off x="11847511" y="5607009"/>
                <a:ext cx="715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9FAA5CC-0BB0-2031-2F06-0E69A0E72E8F}"/>
                  </a:ext>
                </a:extLst>
              </p14:cNvPr>
              <p14:cNvContentPartPr/>
              <p14:nvPr/>
            </p14:nvContentPartPr>
            <p14:xfrm>
              <a:off x="12322351" y="6202089"/>
              <a:ext cx="716040" cy="5400"/>
            </p14:xfrm>
          </p:contentPart>
        </mc:Choice>
        <mc:Fallback xmlns="">
          <p:pic>
            <p:nvPicPr>
              <p:cNvPr id="13" name="Ink 12">
                <a:extLst>
                  <a:ext uri="{FF2B5EF4-FFF2-40B4-BE49-F238E27FC236}">
                    <a16:creationId xmlns:a16="http://schemas.microsoft.com/office/drawing/2014/main" id="{89FAA5CC-0BB0-2031-2F06-0E69A0E72E8F}"/>
                  </a:ext>
                </a:extLst>
              </p:cNvPr>
              <p:cNvPicPr/>
              <p:nvPr/>
            </p:nvPicPr>
            <p:blipFill>
              <a:blip r:embed="rId18"/>
              <a:stretch>
                <a:fillRect/>
              </a:stretch>
            </p:blipFill>
            <p:spPr>
              <a:xfrm>
                <a:off x="12286351" y="6130089"/>
                <a:ext cx="787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A167BAA-8A0E-83E8-4795-8518EFDEB1DE}"/>
                  </a:ext>
                </a:extLst>
              </p14:cNvPr>
              <p14:cNvContentPartPr/>
              <p14:nvPr/>
            </p14:nvContentPartPr>
            <p14:xfrm>
              <a:off x="7734511" y="4220356"/>
              <a:ext cx="1504800" cy="57240"/>
            </p14:xfrm>
          </p:contentPart>
        </mc:Choice>
        <mc:Fallback xmlns="">
          <p:pic>
            <p:nvPicPr>
              <p:cNvPr id="14" name="Ink 13">
                <a:extLst>
                  <a:ext uri="{FF2B5EF4-FFF2-40B4-BE49-F238E27FC236}">
                    <a16:creationId xmlns:a16="http://schemas.microsoft.com/office/drawing/2014/main" id="{FA167BAA-8A0E-83E8-4795-8518EFDEB1DE}"/>
                  </a:ext>
                </a:extLst>
              </p:cNvPr>
              <p:cNvPicPr/>
              <p:nvPr/>
            </p:nvPicPr>
            <p:blipFill>
              <a:blip r:embed="rId20"/>
              <a:stretch>
                <a:fillRect/>
              </a:stretch>
            </p:blipFill>
            <p:spPr>
              <a:xfrm>
                <a:off x="7698511" y="4148716"/>
                <a:ext cx="1576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4703C3B5-0E5E-A6DA-92F1-E2C2C6C3066D}"/>
                  </a:ext>
                </a:extLst>
              </p14:cNvPr>
              <p14:cNvContentPartPr/>
              <p14:nvPr/>
            </p14:nvContentPartPr>
            <p14:xfrm>
              <a:off x="11059111" y="4155556"/>
              <a:ext cx="1955160" cy="60120"/>
            </p14:xfrm>
          </p:contentPart>
        </mc:Choice>
        <mc:Fallback xmlns="">
          <p:pic>
            <p:nvPicPr>
              <p:cNvPr id="15" name="Ink 14">
                <a:extLst>
                  <a:ext uri="{FF2B5EF4-FFF2-40B4-BE49-F238E27FC236}">
                    <a16:creationId xmlns:a16="http://schemas.microsoft.com/office/drawing/2014/main" id="{4703C3B5-0E5E-A6DA-92F1-E2C2C6C3066D}"/>
                  </a:ext>
                </a:extLst>
              </p:cNvPr>
              <p:cNvPicPr/>
              <p:nvPr/>
            </p:nvPicPr>
            <p:blipFill>
              <a:blip r:embed="rId22"/>
              <a:stretch>
                <a:fillRect/>
              </a:stretch>
            </p:blipFill>
            <p:spPr>
              <a:xfrm>
                <a:off x="11023111" y="4083556"/>
                <a:ext cx="2026800" cy="203760"/>
              </a:xfrm>
              <a:prstGeom prst="rect">
                <a:avLst/>
              </a:prstGeom>
            </p:spPr>
          </p:pic>
        </mc:Fallback>
      </mc:AlternateContent>
      <p:grpSp>
        <p:nvGrpSpPr>
          <p:cNvPr id="26" name="Group 25">
            <a:extLst>
              <a:ext uri="{FF2B5EF4-FFF2-40B4-BE49-F238E27FC236}">
                <a16:creationId xmlns:a16="http://schemas.microsoft.com/office/drawing/2014/main" id="{B89B9D9F-CBA1-9D49-0D67-4478B5454BFE}"/>
              </a:ext>
            </a:extLst>
          </p:cNvPr>
          <p:cNvGrpSpPr/>
          <p:nvPr/>
        </p:nvGrpSpPr>
        <p:grpSpPr>
          <a:xfrm>
            <a:off x="7732800" y="5823840"/>
            <a:ext cx="4161240" cy="1518480"/>
            <a:chOff x="7732800" y="5823840"/>
            <a:chExt cx="4161240" cy="1518480"/>
          </a:xfrm>
        </p:grpSpPr>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7A0AF6D-BFB2-65A8-602D-3E06E86D747B}"/>
                    </a:ext>
                  </a:extLst>
                </p14:cNvPr>
                <p14:cNvContentPartPr/>
                <p14:nvPr/>
              </p14:nvContentPartPr>
              <p14:xfrm>
                <a:off x="8565480" y="6384360"/>
                <a:ext cx="189360" cy="253440"/>
              </p14:xfrm>
            </p:contentPart>
          </mc:Choice>
          <mc:Fallback xmlns="">
            <p:pic>
              <p:nvPicPr>
                <p:cNvPr id="16" name="Ink 15">
                  <a:extLst>
                    <a:ext uri="{FF2B5EF4-FFF2-40B4-BE49-F238E27FC236}">
                      <a16:creationId xmlns:a16="http://schemas.microsoft.com/office/drawing/2014/main" id="{57A0AF6D-BFB2-65A8-602D-3E06E86D747B}"/>
                    </a:ext>
                  </a:extLst>
                </p:cNvPr>
                <p:cNvPicPr/>
                <p:nvPr/>
              </p:nvPicPr>
              <p:blipFill>
                <a:blip r:embed="rId24"/>
                <a:stretch>
                  <a:fillRect/>
                </a:stretch>
              </p:blipFill>
              <p:spPr>
                <a:xfrm>
                  <a:off x="8556480" y="6375720"/>
                  <a:ext cx="2070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71B91EA-3B6E-1A61-50FF-36E9A4180190}"/>
                    </a:ext>
                  </a:extLst>
                </p14:cNvPr>
                <p14:cNvContentPartPr/>
                <p14:nvPr/>
              </p14:nvContentPartPr>
              <p14:xfrm>
                <a:off x="8751240" y="6386160"/>
                <a:ext cx="69840" cy="106200"/>
              </p14:xfrm>
            </p:contentPart>
          </mc:Choice>
          <mc:Fallback xmlns="">
            <p:pic>
              <p:nvPicPr>
                <p:cNvPr id="17" name="Ink 16">
                  <a:extLst>
                    <a:ext uri="{FF2B5EF4-FFF2-40B4-BE49-F238E27FC236}">
                      <a16:creationId xmlns:a16="http://schemas.microsoft.com/office/drawing/2014/main" id="{C71B91EA-3B6E-1A61-50FF-36E9A4180190}"/>
                    </a:ext>
                  </a:extLst>
                </p:cNvPr>
                <p:cNvPicPr/>
                <p:nvPr/>
              </p:nvPicPr>
              <p:blipFill>
                <a:blip r:embed="rId26"/>
                <a:stretch>
                  <a:fillRect/>
                </a:stretch>
              </p:blipFill>
              <p:spPr>
                <a:xfrm>
                  <a:off x="8742600" y="6377520"/>
                  <a:ext cx="874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D429FC5A-C751-0BF4-AE2E-074644837154}"/>
                    </a:ext>
                  </a:extLst>
                </p14:cNvPr>
                <p14:cNvContentPartPr/>
                <p14:nvPr/>
              </p14:nvContentPartPr>
              <p14:xfrm>
                <a:off x="8739360" y="6409200"/>
                <a:ext cx="247680" cy="243360"/>
              </p14:xfrm>
            </p:contentPart>
          </mc:Choice>
          <mc:Fallback xmlns="">
            <p:pic>
              <p:nvPicPr>
                <p:cNvPr id="19" name="Ink 18">
                  <a:extLst>
                    <a:ext uri="{FF2B5EF4-FFF2-40B4-BE49-F238E27FC236}">
                      <a16:creationId xmlns:a16="http://schemas.microsoft.com/office/drawing/2014/main" id="{D429FC5A-C751-0BF4-AE2E-074644837154}"/>
                    </a:ext>
                  </a:extLst>
                </p:cNvPr>
                <p:cNvPicPr/>
                <p:nvPr/>
              </p:nvPicPr>
              <p:blipFill>
                <a:blip r:embed="rId28"/>
                <a:stretch>
                  <a:fillRect/>
                </a:stretch>
              </p:blipFill>
              <p:spPr>
                <a:xfrm>
                  <a:off x="8730720" y="6400200"/>
                  <a:ext cx="2653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53AD2834-A97B-4F4C-70A0-973F11DA0A5F}"/>
                    </a:ext>
                  </a:extLst>
                </p14:cNvPr>
                <p14:cNvContentPartPr/>
                <p14:nvPr/>
              </p14:nvContentPartPr>
              <p14:xfrm>
                <a:off x="8741520" y="6377880"/>
                <a:ext cx="3101040" cy="964440"/>
              </p14:xfrm>
            </p:contentPart>
          </mc:Choice>
          <mc:Fallback xmlns="">
            <p:pic>
              <p:nvPicPr>
                <p:cNvPr id="21" name="Ink 20">
                  <a:extLst>
                    <a:ext uri="{FF2B5EF4-FFF2-40B4-BE49-F238E27FC236}">
                      <a16:creationId xmlns:a16="http://schemas.microsoft.com/office/drawing/2014/main" id="{53AD2834-A97B-4F4C-70A0-973F11DA0A5F}"/>
                    </a:ext>
                  </a:extLst>
                </p:cNvPr>
                <p:cNvPicPr/>
                <p:nvPr/>
              </p:nvPicPr>
              <p:blipFill>
                <a:blip r:embed="rId30"/>
                <a:stretch>
                  <a:fillRect/>
                </a:stretch>
              </p:blipFill>
              <p:spPr>
                <a:xfrm>
                  <a:off x="8732880" y="6368880"/>
                  <a:ext cx="3118680" cy="982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BBB8A343-101C-078A-7084-D95772265911}"/>
                    </a:ext>
                  </a:extLst>
                </p14:cNvPr>
                <p14:cNvContentPartPr/>
                <p14:nvPr/>
              </p14:nvContentPartPr>
              <p14:xfrm>
                <a:off x="11788200" y="6406680"/>
                <a:ext cx="105840" cy="446760"/>
              </p14:xfrm>
            </p:contentPart>
          </mc:Choice>
          <mc:Fallback xmlns="">
            <p:pic>
              <p:nvPicPr>
                <p:cNvPr id="23" name="Ink 22">
                  <a:extLst>
                    <a:ext uri="{FF2B5EF4-FFF2-40B4-BE49-F238E27FC236}">
                      <a16:creationId xmlns:a16="http://schemas.microsoft.com/office/drawing/2014/main" id="{BBB8A343-101C-078A-7084-D95772265911}"/>
                    </a:ext>
                  </a:extLst>
                </p:cNvPr>
                <p:cNvPicPr/>
                <p:nvPr/>
              </p:nvPicPr>
              <p:blipFill>
                <a:blip r:embed="rId32"/>
                <a:stretch>
                  <a:fillRect/>
                </a:stretch>
              </p:blipFill>
              <p:spPr>
                <a:xfrm>
                  <a:off x="11779560" y="6398040"/>
                  <a:ext cx="12348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9D392B3E-5F0F-FB62-E734-AF05A02B75DE}"/>
                    </a:ext>
                  </a:extLst>
                </p14:cNvPr>
                <p14:cNvContentPartPr/>
                <p14:nvPr/>
              </p14:nvContentPartPr>
              <p14:xfrm>
                <a:off x="7732800" y="5823840"/>
                <a:ext cx="2065320" cy="640080"/>
              </p14:xfrm>
            </p:contentPart>
          </mc:Choice>
          <mc:Fallback xmlns="">
            <p:pic>
              <p:nvPicPr>
                <p:cNvPr id="25" name="Ink 24">
                  <a:extLst>
                    <a:ext uri="{FF2B5EF4-FFF2-40B4-BE49-F238E27FC236}">
                      <a16:creationId xmlns:a16="http://schemas.microsoft.com/office/drawing/2014/main" id="{9D392B3E-5F0F-FB62-E734-AF05A02B75DE}"/>
                    </a:ext>
                  </a:extLst>
                </p:cNvPr>
                <p:cNvPicPr/>
                <p:nvPr/>
              </p:nvPicPr>
              <p:blipFill>
                <a:blip r:embed="rId34"/>
                <a:stretch>
                  <a:fillRect/>
                </a:stretch>
              </p:blipFill>
              <p:spPr>
                <a:xfrm>
                  <a:off x="7724160" y="5815200"/>
                  <a:ext cx="2082960" cy="657720"/>
                </a:xfrm>
                <a:prstGeom prst="rect">
                  <a:avLst/>
                </a:prstGeom>
              </p:spPr>
            </p:pic>
          </mc:Fallback>
        </mc:AlternateContent>
      </p:grpSp>
      <p:sp>
        <p:nvSpPr>
          <p:cNvPr id="27" name="TextBox 26">
            <a:extLst>
              <a:ext uri="{FF2B5EF4-FFF2-40B4-BE49-F238E27FC236}">
                <a16:creationId xmlns:a16="http://schemas.microsoft.com/office/drawing/2014/main" id="{C3E50649-435C-3CA4-3DB1-D77EE68A59B6}"/>
              </a:ext>
            </a:extLst>
          </p:cNvPr>
          <p:cNvSpPr txBox="1"/>
          <p:nvPr/>
        </p:nvSpPr>
        <p:spPr>
          <a:xfrm>
            <a:off x="7832162" y="6564352"/>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1:1</a:t>
            </a:r>
          </a:p>
        </p:txBody>
      </p:sp>
      <p:sp>
        <p:nvSpPr>
          <p:cNvPr id="28" name="TextBox 27">
            <a:extLst>
              <a:ext uri="{FF2B5EF4-FFF2-40B4-BE49-F238E27FC236}">
                <a16:creationId xmlns:a16="http://schemas.microsoft.com/office/drawing/2014/main" id="{25008334-483C-2376-B822-9A19DEC58B83}"/>
              </a:ext>
            </a:extLst>
          </p:cNvPr>
          <p:cNvSpPr txBox="1"/>
          <p:nvPr/>
        </p:nvSpPr>
        <p:spPr>
          <a:xfrm>
            <a:off x="12355952" y="6603847"/>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1:3</a:t>
            </a:r>
          </a:p>
        </p:txBody>
      </p:sp>
    </p:spTree>
    <p:extLst>
      <p:ext uri="{BB962C8B-B14F-4D97-AF65-F5344CB8AC3E}">
        <p14:creationId xmlns:p14="http://schemas.microsoft.com/office/powerpoint/2010/main" val="27322198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12619-9BF3-9A93-2329-4974FDA6B446}"/>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資源（生産要素賦存</a:t>
            </a:r>
            <a:r>
              <a:rPr lang="ja-JP" altLang="en-US" sz="6700" kern="1200" dirty="0">
                <a:solidFill>
                  <a:schemeClr val="tx1"/>
                </a:solidFill>
                <a:cs typeface="+mj-cs"/>
              </a:rPr>
              <a:t>）</a:t>
            </a:r>
            <a:endParaRPr kumimoji="1" lang="en-US" altLang="ja-JP" sz="6700" kern="1200" dirty="0">
              <a:solidFill>
                <a:schemeClr val="tx1"/>
              </a:solidFill>
              <a:cs typeface="+mj-cs"/>
            </a:endParaRPr>
          </a:p>
        </p:txBody>
      </p:sp>
      <p:pic>
        <p:nvPicPr>
          <p:cNvPr id="4" name="図 3">
            <a:extLst>
              <a:ext uri="{FF2B5EF4-FFF2-40B4-BE49-F238E27FC236}">
                <a16:creationId xmlns:a16="http://schemas.microsoft.com/office/drawing/2014/main" id="{9D5CD79D-E745-0D8E-7A98-1B3937C0EC9F}"/>
              </a:ext>
            </a:extLst>
          </p:cNvPr>
          <p:cNvPicPr>
            <a:picLocks noChangeAspect="1"/>
          </p:cNvPicPr>
          <p:nvPr/>
        </p:nvPicPr>
        <p:blipFill>
          <a:blip r:embed="rId2"/>
          <a:stretch>
            <a:fillRect/>
          </a:stretch>
        </p:blipFill>
        <p:spPr>
          <a:xfrm>
            <a:off x="2839740" y="2017154"/>
            <a:ext cx="11216638" cy="4682947"/>
          </a:xfrm>
          <a:prstGeom prst="rect">
            <a:avLst/>
          </a:prstGeom>
        </p:spPr>
      </p:pic>
      <p:sp>
        <p:nvSpPr>
          <p:cNvPr id="6" name="テキスト ボックス 5">
            <a:extLst>
              <a:ext uri="{FF2B5EF4-FFF2-40B4-BE49-F238E27FC236}">
                <a16:creationId xmlns:a16="http://schemas.microsoft.com/office/drawing/2014/main" id="{130E9D57-46DF-2F4B-F72F-E33E53639A63}"/>
              </a:ext>
            </a:extLst>
          </p:cNvPr>
          <p:cNvSpPr txBox="1"/>
          <p:nvPr/>
        </p:nvSpPr>
        <p:spPr>
          <a:xfrm>
            <a:off x="3061809" y="7464365"/>
            <a:ext cx="1165932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ヘクシャー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オリーン・モデルは，各国に存在する資源 の量（生産要素賦存量）は異なると仮定し，保有する資源の違いから 貿易が生じることを導き出す。</a:t>
            </a:r>
          </a:p>
        </p:txBody>
      </p:sp>
      <p:sp>
        <p:nvSpPr>
          <p:cNvPr id="7" name="スライド番号プレースホルダー 6">
            <a:extLst>
              <a:ext uri="{FF2B5EF4-FFF2-40B4-BE49-F238E27FC236}">
                <a16:creationId xmlns:a16="http://schemas.microsoft.com/office/drawing/2014/main" id="{0C2C5A9F-F035-7A3A-FB4F-3D6224260090}"/>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13</a:t>
            </a:fld>
            <a:endParaRPr lang="ja-JP" alt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6CC53CE-EE0B-6ACA-DCE8-A832DD8B7365}"/>
                  </a:ext>
                </a:extLst>
              </p14:cNvPr>
              <p14:cNvContentPartPr/>
              <p14:nvPr/>
            </p14:nvContentPartPr>
            <p14:xfrm>
              <a:off x="9326406" y="4589552"/>
              <a:ext cx="1119960" cy="85680"/>
            </p14:xfrm>
          </p:contentPart>
        </mc:Choice>
        <mc:Fallback xmlns="">
          <p:pic>
            <p:nvPicPr>
              <p:cNvPr id="3" name="Ink 2">
                <a:extLst>
                  <a:ext uri="{FF2B5EF4-FFF2-40B4-BE49-F238E27FC236}">
                    <a16:creationId xmlns:a16="http://schemas.microsoft.com/office/drawing/2014/main" id="{E6CC53CE-EE0B-6ACA-DCE8-A832DD8B7365}"/>
                  </a:ext>
                </a:extLst>
              </p:cNvPr>
              <p:cNvPicPr/>
              <p:nvPr/>
            </p:nvPicPr>
            <p:blipFill>
              <a:blip r:embed="rId4"/>
              <a:stretch>
                <a:fillRect/>
              </a:stretch>
            </p:blipFill>
            <p:spPr>
              <a:xfrm>
                <a:off x="9290406" y="4517912"/>
                <a:ext cx="11916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225A159-1423-6156-4F63-88CDB8E20BE7}"/>
                  </a:ext>
                </a:extLst>
              </p14:cNvPr>
              <p14:cNvContentPartPr/>
              <p14:nvPr/>
            </p14:nvContentPartPr>
            <p14:xfrm>
              <a:off x="9307326" y="4114712"/>
              <a:ext cx="1196640" cy="15120"/>
            </p14:xfrm>
          </p:contentPart>
        </mc:Choice>
        <mc:Fallback xmlns="">
          <p:pic>
            <p:nvPicPr>
              <p:cNvPr id="5" name="Ink 4">
                <a:extLst>
                  <a:ext uri="{FF2B5EF4-FFF2-40B4-BE49-F238E27FC236}">
                    <a16:creationId xmlns:a16="http://schemas.microsoft.com/office/drawing/2014/main" id="{C225A159-1423-6156-4F63-88CDB8E20BE7}"/>
                  </a:ext>
                </a:extLst>
              </p:cNvPr>
              <p:cNvPicPr/>
              <p:nvPr/>
            </p:nvPicPr>
            <p:blipFill>
              <a:blip r:embed="rId6"/>
              <a:stretch>
                <a:fillRect/>
              </a:stretch>
            </p:blipFill>
            <p:spPr>
              <a:xfrm>
                <a:off x="9271326" y="4043072"/>
                <a:ext cx="1268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8952EF5-A19B-78D5-D59E-71728C3A2FEF}"/>
                  </a:ext>
                </a:extLst>
              </p14:cNvPr>
              <p14:cNvContentPartPr/>
              <p14:nvPr/>
            </p14:nvContentPartPr>
            <p14:xfrm>
              <a:off x="12040806" y="4110752"/>
              <a:ext cx="969120" cy="34200"/>
            </p14:xfrm>
          </p:contentPart>
        </mc:Choice>
        <mc:Fallback xmlns="">
          <p:pic>
            <p:nvPicPr>
              <p:cNvPr id="8" name="Ink 7">
                <a:extLst>
                  <a:ext uri="{FF2B5EF4-FFF2-40B4-BE49-F238E27FC236}">
                    <a16:creationId xmlns:a16="http://schemas.microsoft.com/office/drawing/2014/main" id="{68952EF5-A19B-78D5-D59E-71728C3A2FEF}"/>
                  </a:ext>
                </a:extLst>
              </p:cNvPr>
              <p:cNvPicPr/>
              <p:nvPr/>
            </p:nvPicPr>
            <p:blipFill>
              <a:blip r:embed="rId8"/>
              <a:stretch>
                <a:fillRect/>
              </a:stretch>
            </p:blipFill>
            <p:spPr>
              <a:xfrm>
                <a:off x="12004806" y="4039112"/>
                <a:ext cx="1040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53A0CBC6-5B8B-6347-DD82-C8D04CEC7D7B}"/>
                  </a:ext>
                </a:extLst>
              </p14:cNvPr>
              <p14:cNvContentPartPr/>
              <p14:nvPr/>
            </p14:nvContentPartPr>
            <p14:xfrm>
              <a:off x="11858286" y="4585952"/>
              <a:ext cx="1514520" cy="22680"/>
            </p14:xfrm>
          </p:contentPart>
        </mc:Choice>
        <mc:Fallback xmlns="">
          <p:pic>
            <p:nvPicPr>
              <p:cNvPr id="9" name="Ink 8">
                <a:extLst>
                  <a:ext uri="{FF2B5EF4-FFF2-40B4-BE49-F238E27FC236}">
                    <a16:creationId xmlns:a16="http://schemas.microsoft.com/office/drawing/2014/main" id="{53A0CBC6-5B8B-6347-DD82-C8D04CEC7D7B}"/>
                  </a:ext>
                </a:extLst>
              </p:cNvPr>
              <p:cNvPicPr/>
              <p:nvPr/>
            </p:nvPicPr>
            <p:blipFill>
              <a:blip r:embed="rId10"/>
              <a:stretch>
                <a:fillRect/>
              </a:stretch>
            </p:blipFill>
            <p:spPr>
              <a:xfrm>
                <a:off x="11822286" y="4514312"/>
                <a:ext cx="1586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F595011-8EAA-4454-D060-5AC7B8D0738C}"/>
                  </a:ext>
                </a:extLst>
              </p14:cNvPr>
              <p14:cNvContentPartPr/>
              <p14:nvPr/>
            </p14:nvContentPartPr>
            <p14:xfrm>
              <a:off x="10041366" y="5041712"/>
              <a:ext cx="248040" cy="2880"/>
            </p14:xfrm>
          </p:contentPart>
        </mc:Choice>
        <mc:Fallback xmlns="">
          <p:pic>
            <p:nvPicPr>
              <p:cNvPr id="10" name="Ink 9">
                <a:extLst>
                  <a:ext uri="{FF2B5EF4-FFF2-40B4-BE49-F238E27FC236}">
                    <a16:creationId xmlns:a16="http://schemas.microsoft.com/office/drawing/2014/main" id="{8F595011-8EAA-4454-D060-5AC7B8D0738C}"/>
                  </a:ext>
                </a:extLst>
              </p:cNvPr>
              <p:cNvPicPr/>
              <p:nvPr/>
            </p:nvPicPr>
            <p:blipFill>
              <a:blip r:embed="rId12"/>
              <a:stretch>
                <a:fillRect/>
              </a:stretch>
            </p:blipFill>
            <p:spPr>
              <a:xfrm>
                <a:off x="10005366" y="4969712"/>
                <a:ext cx="319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8BCB616-7DF4-3385-3DA2-082E1B58350C}"/>
                  </a:ext>
                </a:extLst>
              </p14:cNvPr>
              <p14:cNvContentPartPr/>
              <p14:nvPr/>
            </p14:nvContentPartPr>
            <p14:xfrm>
              <a:off x="9678486" y="5090672"/>
              <a:ext cx="82800" cy="1800"/>
            </p14:xfrm>
          </p:contentPart>
        </mc:Choice>
        <mc:Fallback xmlns="">
          <p:pic>
            <p:nvPicPr>
              <p:cNvPr id="11" name="Ink 10">
                <a:extLst>
                  <a:ext uri="{FF2B5EF4-FFF2-40B4-BE49-F238E27FC236}">
                    <a16:creationId xmlns:a16="http://schemas.microsoft.com/office/drawing/2014/main" id="{88BCB616-7DF4-3385-3DA2-082E1B58350C}"/>
                  </a:ext>
                </a:extLst>
              </p:cNvPr>
              <p:cNvPicPr/>
              <p:nvPr/>
            </p:nvPicPr>
            <p:blipFill>
              <a:blip r:embed="rId14"/>
              <a:stretch>
                <a:fillRect/>
              </a:stretch>
            </p:blipFill>
            <p:spPr>
              <a:xfrm>
                <a:off x="9642486" y="5018672"/>
                <a:ext cx="154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A4779CE0-E619-98B9-AF28-4FC1D2B7E9CD}"/>
                  </a:ext>
                </a:extLst>
              </p14:cNvPr>
              <p14:cNvContentPartPr/>
              <p14:nvPr/>
            </p14:nvContentPartPr>
            <p14:xfrm>
              <a:off x="12304686" y="5130992"/>
              <a:ext cx="90360" cy="2880"/>
            </p14:xfrm>
          </p:contentPart>
        </mc:Choice>
        <mc:Fallback xmlns="">
          <p:pic>
            <p:nvPicPr>
              <p:cNvPr id="12" name="Ink 11">
                <a:extLst>
                  <a:ext uri="{FF2B5EF4-FFF2-40B4-BE49-F238E27FC236}">
                    <a16:creationId xmlns:a16="http://schemas.microsoft.com/office/drawing/2014/main" id="{A4779CE0-E619-98B9-AF28-4FC1D2B7E9CD}"/>
                  </a:ext>
                </a:extLst>
              </p:cNvPr>
              <p:cNvPicPr/>
              <p:nvPr/>
            </p:nvPicPr>
            <p:blipFill>
              <a:blip r:embed="rId16"/>
              <a:stretch>
                <a:fillRect/>
              </a:stretch>
            </p:blipFill>
            <p:spPr>
              <a:xfrm>
                <a:off x="12269046" y="5059352"/>
                <a:ext cx="162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B8A8252-7167-6992-D3B5-B02B4F3C852E}"/>
                  </a:ext>
                </a:extLst>
              </p14:cNvPr>
              <p14:cNvContentPartPr/>
              <p14:nvPr/>
            </p14:nvContentPartPr>
            <p14:xfrm>
              <a:off x="12682326" y="5104352"/>
              <a:ext cx="172080" cy="360"/>
            </p14:xfrm>
          </p:contentPart>
        </mc:Choice>
        <mc:Fallback xmlns="">
          <p:pic>
            <p:nvPicPr>
              <p:cNvPr id="13" name="Ink 12">
                <a:extLst>
                  <a:ext uri="{FF2B5EF4-FFF2-40B4-BE49-F238E27FC236}">
                    <a16:creationId xmlns:a16="http://schemas.microsoft.com/office/drawing/2014/main" id="{2B8A8252-7167-6992-D3B5-B02B4F3C852E}"/>
                  </a:ext>
                </a:extLst>
              </p:cNvPr>
              <p:cNvPicPr/>
              <p:nvPr/>
            </p:nvPicPr>
            <p:blipFill>
              <a:blip r:embed="rId18"/>
              <a:stretch>
                <a:fillRect/>
              </a:stretch>
            </p:blipFill>
            <p:spPr>
              <a:xfrm>
                <a:off x="12646686" y="5032712"/>
                <a:ext cx="24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437DCF78-2C7F-2C07-3ECD-C514EDD95675}"/>
                  </a:ext>
                </a:extLst>
              </p14:cNvPr>
              <p14:cNvContentPartPr/>
              <p14:nvPr/>
            </p14:nvContentPartPr>
            <p14:xfrm>
              <a:off x="11762166" y="5535632"/>
              <a:ext cx="1569600" cy="6840"/>
            </p14:xfrm>
          </p:contentPart>
        </mc:Choice>
        <mc:Fallback xmlns="">
          <p:pic>
            <p:nvPicPr>
              <p:cNvPr id="14" name="Ink 13">
                <a:extLst>
                  <a:ext uri="{FF2B5EF4-FFF2-40B4-BE49-F238E27FC236}">
                    <a16:creationId xmlns:a16="http://schemas.microsoft.com/office/drawing/2014/main" id="{437DCF78-2C7F-2C07-3ECD-C514EDD95675}"/>
                  </a:ext>
                </a:extLst>
              </p:cNvPr>
              <p:cNvPicPr/>
              <p:nvPr/>
            </p:nvPicPr>
            <p:blipFill>
              <a:blip r:embed="rId20"/>
              <a:stretch>
                <a:fillRect/>
              </a:stretch>
            </p:blipFill>
            <p:spPr>
              <a:xfrm>
                <a:off x="11726526" y="5463992"/>
                <a:ext cx="16412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5CCF2A73-5128-D05A-0535-87A33CA7CDB1}"/>
                  </a:ext>
                </a:extLst>
              </p14:cNvPr>
              <p14:cNvContentPartPr/>
              <p14:nvPr/>
            </p14:nvContentPartPr>
            <p14:xfrm>
              <a:off x="9144246" y="5569472"/>
              <a:ext cx="1666800" cy="29520"/>
            </p14:xfrm>
          </p:contentPart>
        </mc:Choice>
        <mc:Fallback xmlns="">
          <p:pic>
            <p:nvPicPr>
              <p:cNvPr id="15" name="Ink 14">
                <a:extLst>
                  <a:ext uri="{FF2B5EF4-FFF2-40B4-BE49-F238E27FC236}">
                    <a16:creationId xmlns:a16="http://schemas.microsoft.com/office/drawing/2014/main" id="{5CCF2A73-5128-D05A-0535-87A33CA7CDB1}"/>
                  </a:ext>
                </a:extLst>
              </p:cNvPr>
              <p:cNvPicPr/>
              <p:nvPr/>
            </p:nvPicPr>
            <p:blipFill>
              <a:blip r:embed="rId22"/>
              <a:stretch>
                <a:fillRect/>
              </a:stretch>
            </p:blipFill>
            <p:spPr>
              <a:xfrm>
                <a:off x="9108606" y="5497832"/>
                <a:ext cx="1738440" cy="173160"/>
              </a:xfrm>
              <a:prstGeom prst="rect">
                <a:avLst/>
              </a:prstGeom>
            </p:spPr>
          </p:pic>
        </mc:Fallback>
      </mc:AlternateContent>
      <p:grpSp>
        <p:nvGrpSpPr>
          <p:cNvPr id="19" name="Group 18">
            <a:extLst>
              <a:ext uri="{FF2B5EF4-FFF2-40B4-BE49-F238E27FC236}">
                <a16:creationId xmlns:a16="http://schemas.microsoft.com/office/drawing/2014/main" id="{62BCDCD2-8DE2-705A-366F-F32C61F42A34}"/>
              </a:ext>
            </a:extLst>
          </p:cNvPr>
          <p:cNvGrpSpPr/>
          <p:nvPr/>
        </p:nvGrpSpPr>
        <p:grpSpPr>
          <a:xfrm>
            <a:off x="9393120" y="4816200"/>
            <a:ext cx="3711240" cy="565200"/>
            <a:chOff x="9393120" y="4816200"/>
            <a:chExt cx="3711240" cy="565200"/>
          </a:xfrm>
        </p:grpSpPr>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0D6E7B9A-C886-B6C9-31B1-1350E8DC41D2}"/>
                    </a:ext>
                  </a:extLst>
                </p14:cNvPr>
                <p14:cNvContentPartPr/>
                <p14:nvPr/>
              </p14:nvContentPartPr>
              <p14:xfrm>
                <a:off x="9393120" y="4865880"/>
                <a:ext cx="1150920" cy="513000"/>
              </p14:xfrm>
            </p:contentPart>
          </mc:Choice>
          <mc:Fallback xmlns="">
            <p:pic>
              <p:nvPicPr>
                <p:cNvPr id="16" name="Ink 15">
                  <a:extLst>
                    <a:ext uri="{FF2B5EF4-FFF2-40B4-BE49-F238E27FC236}">
                      <a16:creationId xmlns:a16="http://schemas.microsoft.com/office/drawing/2014/main" id="{0D6E7B9A-C886-B6C9-31B1-1350E8DC41D2}"/>
                    </a:ext>
                  </a:extLst>
                </p:cNvPr>
                <p:cNvPicPr/>
                <p:nvPr/>
              </p:nvPicPr>
              <p:blipFill>
                <a:blip r:embed="rId24"/>
                <a:stretch>
                  <a:fillRect/>
                </a:stretch>
              </p:blipFill>
              <p:spPr>
                <a:xfrm>
                  <a:off x="9384120" y="4857240"/>
                  <a:ext cx="116856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5C4A81C-835A-3B55-37EA-C1A4AD7B7A21}"/>
                    </a:ext>
                  </a:extLst>
                </p14:cNvPr>
                <p14:cNvContentPartPr/>
                <p14:nvPr/>
              </p14:nvContentPartPr>
              <p14:xfrm>
                <a:off x="12031920" y="4816200"/>
                <a:ext cx="1072440" cy="565200"/>
              </p14:xfrm>
            </p:contentPart>
          </mc:Choice>
          <mc:Fallback xmlns="">
            <p:pic>
              <p:nvPicPr>
                <p:cNvPr id="17" name="Ink 16">
                  <a:extLst>
                    <a:ext uri="{FF2B5EF4-FFF2-40B4-BE49-F238E27FC236}">
                      <a16:creationId xmlns:a16="http://schemas.microsoft.com/office/drawing/2014/main" id="{35C4A81C-835A-3B55-37EA-C1A4AD7B7A21}"/>
                    </a:ext>
                  </a:extLst>
                </p:cNvPr>
                <p:cNvPicPr/>
                <p:nvPr/>
              </p:nvPicPr>
              <p:blipFill>
                <a:blip r:embed="rId26"/>
                <a:stretch>
                  <a:fillRect/>
                </a:stretch>
              </p:blipFill>
              <p:spPr>
                <a:xfrm>
                  <a:off x="12023280" y="4807200"/>
                  <a:ext cx="109008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3F82DE5-82D5-9969-6488-3BA72061165C}"/>
                    </a:ext>
                  </a:extLst>
                </p14:cNvPr>
                <p14:cNvContentPartPr/>
                <p14:nvPr/>
              </p14:nvContentPartPr>
              <p14:xfrm>
                <a:off x="11167560" y="5019960"/>
                <a:ext cx="432360" cy="342720"/>
              </p14:xfrm>
            </p:contentPart>
          </mc:Choice>
          <mc:Fallback xmlns="">
            <p:pic>
              <p:nvPicPr>
                <p:cNvPr id="18" name="Ink 17">
                  <a:extLst>
                    <a:ext uri="{FF2B5EF4-FFF2-40B4-BE49-F238E27FC236}">
                      <a16:creationId xmlns:a16="http://schemas.microsoft.com/office/drawing/2014/main" id="{73F82DE5-82D5-9969-6488-3BA72061165C}"/>
                    </a:ext>
                  </a:extLst>
                </p:cNvPr>
                <p:cNvPicPr/>
                <p:nvPr/>
              </p:nvPicPr>
              <p:blipFill>
                <a:blip r:embed="rId28"/>
                <a:stretch>
                  <a:fillRect/>
                </a:stretch>
              </p:blipFill>
              <p:spPr>
                <a:xfrm>
                  <a:off x="11158560" y="5011320"/>
                  <a:ext cx="450000" cy="360360"/>
                </a:xfrm>
                <a:prstGeom prst="rect">
                  <a:avLst/>
                </a:prstGeom>
              </p:spPr>
            </p:pic>
          </mc:Fallback>
        </mc:AlternateContent>
      </p:grpSp>
    </p:spTree>
    <p:extLst>
      <p:ext uri="{BB962C8B-B14F-4D97-AF65-F5344CB8AC3E}">
        <p14:creationId xmlns:p14="http://schemas.microsoft.com/office/powerpoint/2010/main" val="4246649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14</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951607738"/>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1y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アメリカの大卒労働者合計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2x+y=1200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064814" y="1765088"/>
            <a:ext cx="11216638" cy="375757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1F67B7E-A6B1-8EB2-EF21-6E5BE2FF9D4C}"/>
                  </a:ext>
                </a:extLst>
              </p14:cNvPr>
              <p14:cNvContentPartPr/>
              <p14:nvPr/>
            </p14:nvContentPartPr>
            <p14:xfrm>
              <a:off x="6589440" y="4025640"/>
              <a:ext cx="779040" cy="11880"/>
            </p14:xfrm>
          </p:contentPart>
        </mc:Choice>
        <mc:Fallback xmlns="">
          <p:pic>
            <p:nvPicPr>
              <p:cNvPr id="4" name="Ink 3">
                <a:extLst>
                  <a:ext uri="{FF2B5EF4-FFF2-40B4-BE49-F238E27FC236}">
                    <a16:creationId xmlns:a16="http://schemas.microsoft.com/office/drawing/2014/main" id="{21F67B7E-A6B1-8EB2-EF21-6E5BE2FF9D4C}"/>
                  </a:ext>
                </a:extLst>
              </p:cNvPr>
              <p:cNvPicPr/>
              <p:nvPr/>
            </p:nvPicPr>
            <p:blipFill>
              <a:blip r:embed="rId4"/>
              <a:stretch>
                <a:fillRect/>
              </a:stretch>
            </p:blipFill>
            <p:spPr>
              <a:xfrm>
                <a:off x="6553800" y="3953640"/>
                <a:ext cx="850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3F3D250-3FC6-F37C-AD28-7A48D9AB3B6C}"/>
                  </a:ext>
                </a:extLst>
              </p14:cNvPr>
              <p14:cNvContentPartPr/>
              <p14:nvPr/>
            </p14:nvContentPartPr>
            <p14:xfrm>
              <a:off x="6402240" y="1315200"/>
              <a:ext cx="360" cy="360"/>
            </p14:xfrm>
          </p:contentPart>
        </mc:Choice>
        <mc:Fallback xmlns="">
          <p:pic>
            <p:nvPicPr>
              <p:cNvPr id="7" name="Ink 6">
                <a:extLst>
                  <a:ext uri="{FF2B5EF4-FFF2-40B4-BE49-F238E27FC236}">
                    <a16:creationId xmlns:a16="http://schemas.microsoft.com/office/drawing/2014/main" id="{13F3D250-3FC6-F37C-AD28-7A48D9AB3B6C}"/>
                  </a:ext>
                </a:extLst>
              </p:cNvPr>
              <p:cNvPicPr/>
              <p:nvPr/>
            </p:nvPicPr>
            <p:blipFill>
              <a:blip r:embed="rId6"/>
              <a:stretch>
                <a:fillRect/>
              </a:stretch>
            </p:blipFill>
            <p:spPr>
              <a:xfrm>
                <a:off x="6366600" y="124320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061428A-11F7-7CE5-2C3C-64250E771A1E}"/>
                  </a:ext>
                </a:extLst>
              </p14:cNvPr>
              <p14:cNvContentPartPr/>
              <p14:nvPr/>
            </p14:nvContentPartPr>
            <p14:xfrm>
              <a:off x="7374600" y="4041480"/>
              <a:ext cx="360" cy="360"/>
            </p14:xfrm>
          </p:contentPart>
        </mc:Choice>
        <mc:Fallback xmlns="">
          <p:pic>
            <p:nvPicPr>
              <p:cNvPr id="8" name="Ink 7">
                <a:extLst>
                  <a:ext uri="{FF2B5EF4-FFF2-40B4-BE49-F238E27FC236}">
                    <a16:creationId xmlns:a16="http://schemas.microsoft.com/office/drawing/2014/main" id="{1061428A-11F7-7CE5-2C3C-64250E771A1E}"/>
                  </a:ext>
                </a:extLst>
              </p:cNvPr>
              <p:cNvPicPr/>
              <p:nvPr/>
            </p:nvPicPr>
            <p:blipFill>
              <a:blip r:embed="rId6"/>
              <a:stretch>
                <a:fillRect/>
              </a:stretch>
            </p:blipFill>
            <p:spPr>
              <a:xfrm>
                <a:off x="7338960" y="39698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5AADAD6-487A-2B3C-19DB-344D32635D71}"/>
                  </a:ext>
                </a:extLst>
              </p14:cNvPr>
              <p14:cNvContentPartPr/>
              <p14:nvPr/>
            </p14:nvContentPartPr>
            <p14:xfrm>
              <a:off x="7374600" y="4041480"/>
              <a:ext cx="4170960" cy="2397600"/>
            </p14:xfrm>
          </p:contentPart>
        </mc:Choice>
        <mc:Fallback xmlns="">
          <p:pic>
            <p:nvPicPr>
              <p:cNvPr id="9" name="Ink 8">
                <a:extLst>
                  <a:ext uri="{FF2B5EF4-FFF2-40B4-BE49-F238E27FC236}">
                    <a16:creationId xmlns:a16="http://schemas.microsoft.com/office/drawing/2014/main" id="{65AADAD6-487A-2B3C-19DB-344D32635D71}"/>
                  </a:ext>
                </a:extLst>
              </p:cNvPr>
              <p:cNvPicPr/>
              <p:nvPr/>
            </p:nvPicPr>
            <p:blipFill>
              <a:blip r:embed="rId9"/>
              <a:stretch>
                <a:fillRect/>
              </a:stretch>
            </p:blipFill>
            <p:spPr>
              <a:xfrm>
                <a:off x="7338960" y="3969840"/>
                <a:ext cx="4242600" cy="254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9884D7F-5A97-669E-0100-5E7A3404D741}"/>
                  </a:ext>
                </a:extLst>
              </p14:cNvPr>
              <p14:cNvContentPartPr/>
              <p14:nvPr/>
            </p14:nvContentPartPr>
            <p14:xfrm>
              <a:off x="11545200" y="6247560"/>
              <a:ext cx="8280" cy="64440"/>
            </p14:xfrm>
          </p:contentPart>
        </mc:Choice>
        <mc:Fallback xmlns="">
          <p:pic>
            <p:nvPicPr>
              <p:cNvPr id="10" name="Ink 9">
                <a:extLst>
                  <a:ext uri="{FF2B5EF4-FFF2-40B4-BE49-F238E27FC236}">
                    <a16:creationId xmlns:a16="http://schemas.microsoft.com/office/drawing/2014/main" id="{89884D7F-5A97-669E-0100-5E7A3404D741}"/>
                  </a:ext>
                </a:extLst>
              </p:cNvPr>
              <p:cNvPicPr/>
              <p:nvPr/>
            </p:nvPicPr>
            <p:blipFill>
              <a:blip r:embed="rId11"/>
              <a:stretch>
                <a:fillRect/>
              </a:stretch>
            </p:blipFill>
            <p:spPr>
              <a:xfrm>
                <a:off x="11509560" y="6175920"/>
                <a:ext cx="799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CD46F08-FE6F-900F-1190-CA0F2F492FB3}"/>
                  </a:ext>
                </a:extLst>
              </p14:cNvPr>
              <p14:cNvContentPartPr/>
              <p14:nvPr/>
            </p14:nvContentPartPr>
            <p14:xfrm>
              <a:off x="10074240" y="4081800"/>
              <a:ext cx="2821320" cy="3042360"/>
            </p14:xfrm>
          </p:contentPart>
        </mc:Choice>
        <mc:Fallback xmlns="">
          <p:pic>
            <p:nvPicPr>
              <p:cNvPr id="11" name="Ink 10">
                <a:extLst>
                  <a:ext uri="{FF2B5EF4-FFF2-40B4-BE49-F238E27FC236}">
                    <a16:creationId xmlns:a16="http://schemas.microsoft.com/office/drawing/2014/main" id="{CCD46F08-FE6F-900F-1190-CA0F2F492FB3}"/>
                  </a:ext>
                </a:extLst>
              </p:cNvPr>
              <p:cNvPicPr/>
              <p:nvPr/>
            </p:nvPicPr>
            <p:blipFill>
              <a:blip r:embed="rId13"/>
              <a:stretch>
                <a:fillRect/>
              </a:stretch>
            </p:blipFill>
            <p:spPr>
              <a:xfrm>
                <a:off x="10038240" y="4010160"/>
                <a:ext cx="2892960" cy="318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DC7C44D-8390-D487-7798-DADF6D8DAB7C}"/>
                  </a:ext>
                </a:extLst>
              </p14:cNvPr>
              <p14:cNvContentPartPr/>
              <p14:nvPr/>
            </p14:nvContentPartPr>
            <p14:xfrm>
              <a:off x="5748840" y="3003240"/>
              <a:ext cx="2246040" cy="18720"/>
            </p14:xfrm>
          </p:contentPart>
        </mc:Choice>
        <mc:Fallback xmlns="">
          <p:pic>
            <p:nvPicPr>
              <p:cNvPr id="12" name="Ink 11">
                <a:extLst>
                  <a:ext uri="{FF2B5EF4-FFF2-40B4-BE49-F238E27FC236}">
                    <a16:creationId xmlns:a16="http://schemas.microsoft.com/office/drawing/2014/main" id="{6DC7C44D-8390-D487-7798-DADF6D8DAB7C}"/>
                  </a:ext>
                </a:extLst>
              </p:cNvPr>
              <p:cNvPicPr/>
              <p:nvPr/>
            </p:nvPicPr>
            <p:blipFill>
              <a:blip r:embed="rId15"/>
              <a:stretch>
                <a:fillRect/>
              </a:stretch>
            </p:blipFill>
            <p:spPr>
              <a:xfrm>
                <a:off x="5713200" y="2931240"/>
                <a:ext cx="2317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D0BFAD88-7F92-A288-0AF7-E9ABC0A68E41}"/>
                  </a:ext>
                </a:extLst>
              </p14:cNvPr>
              <p14:cNvContentPartPr/>
              <p14:nvPr/>
            </p14:nvContentPartPr>
            <p14:xfrm>
              <a:off x="6017040" y="3011880"/>
              <a:ext cx="4916880" cy="5627520"/>
            </p14:xfrm>
          </p:contentPart>
        </mc:Choice>
        <mc:Fallback xmlns="">
          <p:pic>
            <p:nvPicPr>
              <p:cNvPr id="13" name="Ink 12">
                <a:extLst>
                  <a:ext uri="{FF2B5EF4-FFF2-40B4-BE49-F238E27FC236}">
                    <a16:creationId xmlns:a16="http://schemas.microsoft.com/office/drawing/2014/main" id="{D0BFAD88-7F92-A288-0AF7-E9ABC0A68E41}"/>
                  </a:ext>
                </a:extLst>
              </p:cNvPr>
              <p:cNvPicPr/>
              <p:nvPr/>
            </p:nvPicPr>
            <p:blipFill>
              <a:blip r:embed="rId17"/>
              <a:stretch>
                <a:fillRect/>
              </a:stretch>
            </p:blipFill>
            <p:spPr>
              <a:xfrm>
                <a:off x="5981400" y="2939880"/>
                <a:ext cx="4988520" cy="5771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36E28FFE-7A1A-8D02-26B6-BA7899DC1F19}"/>
                  </a:ext>
                </a:extLst>
              </p14:cNvPr>
              <p14:cNvContentPartPr/>
              <p14:nvPr/>
            </p14:nvContentPartPr>
            <p14:xfrm>
              <a:off x="9366840" y="3036360"/>
              <a:ext cx="2307960" cy="13680"/>
            </p14:xfrm>
          </p:contentPart>
        </mc:Choice>
        <mc:Fallback xmlns="">
          <p:pic>
            <p:nvPicPr>
              <p:cNvPr id="14" name="Ink 13">
                <a:extLst>
                  <a:ext uri="{FF2B5EF4-FFF2-40B4-BE49-F238E27FC236}">
                    <a16:creationId xmlns:a16="http://schemas.microsoft.com/office/drawing/2014/main" id="{36E28FFE-7A1A-8D02-26B6-BA7899DC1F19}"/>
                  </a:ext>
                </a:extLst>
              </p:cNvPr>
              <p:cNvPicPr/>
              <p:nvPr/>
            </p:nvPicPr>
            <p:blipFill>
              <a:blip r:embed="rId19"/>
              <a:stretch>
                <a:fillRect/>
              </a:stretch>
            </p:blipFill>
            <p:spPr>
              <a:xfrm>
                <a:off x="9330840" y="2964360"/>
                <a:ext cx="23796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3F5584F7-268B-8E2D-B4AC-861EE6432682}"/>
                  </a:ext>
                </a:extLst>
              </p14:cNvPr>
              <p14:cNvContentPartPr/>
              <p14:nvPr/>
            </p14:nvContentPartPr>
            <p14:xfrm>
              <a:off x="11179440" y="2576280"/>
              <a:ext cx="3905640" cy="6033960"/>
            </p14:xfrm>
          </p:contentPart>
        </mc:Choice>
        <mc:Fallback xmlns="">
          <p:pic>
            <p:nvPicPr>
              <p:cNvPr id="15" name="Ink 14">
                <a:extLst>
                  <a:ext uri="{FF2B5EF4-FFF2-40B4-BE49-F238E27FC236}">
                    <a16:creationId xmlns:a16="http://schemas.microsoft.com/office/drawing/2014/main" id="{3F5584F7-268B-8E2D-B4AC-861EE6432682}"/>
                  </a:ext>
                </a:extLst>
              </p:cNvPr>
              <p:cNvPicPr/>
              <p:nvPr/>
            </p:nvPicPr>
            <p:blipFill>
              <a:blip r:embed="rId21"/>
              <a:stretch>
                <a:fillRect/>
              </a:stretch>
            </p:blipFill>
            <p:spPr>
              <a:xfrm>
                <a:off x="11143440" y="2504280"/>
                <a:ext cx="3977280" cy="6177600"/>
              </a:xfrm>
              <a:prstGeom prst="rect">
                <a:avLst/>
              </a:prstGeom>
            </p:spPr>
          </p:pic>
        </mc:Fallback>
      </mc:AlternateContent>
    </p:spTree>
    <p:extLst>
      <p:ext uri="{BB962C8B-B14F-4D97-AF65-F5344CB8AC3E}">
        <p14:creationId xmlns:p14="http://schemas.microsoft.com/office/powerpoint/2010/main" val="11023795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15</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238851145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2x+3y=1800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73727"/>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17522D-942C-9704-2296-103C88AD6A3E}"/>
                  </a:ext>
                </a:extLst>
              </p14:cNvPr>
              <p14:cNvContentPartPr/>
              <p14:nvPr/>
            </p14:nvContentPartPr>
            <p14:xfrm>
              <a:off x="4524480" y="3444240"/>
              <a:ext cx="604800" cy="360"/>
            </p14:xfrm>
          </p:contentPart>
        </mc:Choice>
        <mc:Fallback xmlns="">
          <p:pic>
            <p:nvPicPr>
              <p:cNvPr id="5" name="Ink 4">
                <a:extLst>
                  <a:ext uri="{FF2B5EF4-FFF2-40B4-BE49-F238E27FC236}">
                    <a16:creationId xmlns:a16="http://schemas.microsoft.com/office/drawing/2014/main" id="{5A17522D-942C-9704-2296-103C88AD6A3E}"/>
                  </a:ext>
                </a:extLst>
              </p:cNvPr>
              <p:cNvPicPr/>
              <p:nvPr/>
            </p:nvPicPr>
            <p:blipFill>
              <a:blip r:embed="rId5"/>
              <a:stretch>
                <a:fillRect/>
              </a:stretch>
            </p:blipFill>
            <p:spPr>
              <a:xfrm>
                <a:off x="4488480" y="3372240"/>
                <a:ext cx="676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28F70F4-66FE-3DFC-921B-9AE35A01A784}"/>
                  </a:ext>
                </a:extLst>
              </p14:cNvPr>
              <p14:cNvContentPartPr/>
              <p14:nvPr/>
            </p14:nvContentPartPr>
            <p14:xfrm>
              <a:off x="4721040" y="3443520"/>
              <a:ext cx="7013880" cy="2952360"/>
            </p14:xfrm>
          </p:contentPart>
        </mc:Choice>
        <mc:Fallback xmlns="">
          <p:pic>
            <p:nvPicPr>
              <p:cNvPr id="7" name="Ink 6">
                <a:extLst>
                  <a:ext uri="{FF2B5EF4-FFF2-40B4-BE49-F238E27FC236}">
                    <a16:creationId xmlns:a16="http://schemas.microsoft.com/office/drawing/2014/main" id="{B28F70F4-66FE-3DFC-921B-9AE35A01A784}"/>
                  </a:ext>
                </a:extLst>
              </p:cNvPr>
              <p:cNvPicPr/>
              <p:nvPr/>
            </p:nvPicPr>
            <p:blipFill>
              <a:blip r:embed="rId7"/>
              <a:stretch>
                <a:fillRect/>
              </a:stretch>
            </p:blipFill>
            <p:spPr>
              <a:xfrm>
                <a:off x="4685040" y="3371880"/>
                <a:ext cx="7085520" cy="30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4BFD932-9BEB-93EE-9879-D52B554CDAA1}"/>
                  </a:ext>
                </a:extLst>
              </p14:cNvPr>
              <p14:cNvContentPartPr/>
              <p14:nvPr/>
            </p14:nvContentPartPr>
            <p14:xfrm>
              <a:off x="3923640" y="2318880"/>
              <a:ext cx="1946160" cy="7920"/>
            </p14:xfrm>
          </p:contentPart>
        </mc:Choice>
        <mc:Fallback xmlns="">
          <p:pic>
            <p:nvPicPr>
              <p:cNvPr id="8" name="Ink 7">
                <a:extLst>
                  <a:ext uri="{FF2B5EF4-FFF2-40B4-BE49-F238E27FC236}">
                    <a16:creationId xmlns:a16="http://schemas.microsoft.com/office/drawing/2014/main" id="{F4BFD932-9BEB-93EE-9879-D52B554CDAA1}"/>
                  </a:ext>
                </a:extLst>
              </p:cNvPr>
              <p:cNvPicPr/>
              <p:nvPr/>
            </p:nvPicPr>
            <p:blipFill>
              <a:blip r:embed="rId9"/>
              <a:stretch>
                <a:fillRect/>
              </a:stretch>
            </p:blipFill>
            <p:spPr>
              <a:xfrm>
                <a:off x="3887640" y="2247240"/>
                <a:ext cx="20178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E9448DF-4936-D5F9-6B77-A6934572EEC2}"/>
                  </a:ext>
                </a:extLst>
              </p14:cNvPr>
              <p14:cNvContentPartPr/>
              <p14:nvPr/>
            </p14:nvContentPartPr>
            <p14:xfrm>
              <a:off x="3988080" y="2307000"/>
              <a:ext cx="7906320" cy="4153320"/>
            </p14:xfrm>
          </p:contentPart>
        </mc:Choice>
        <mc:Fallback xmlns="">
          <p:pic>
            <p:nvPicPr>
              <p:cNvPr id="9" name="Ink 8">
                <a:extLst>
                  <a:ext uri="{FF2B5EF4-FFF2-40B4-BE49-F238E27FC236}">
                    <a16:creationId xmlns:a16="http://schemas.microsoft.com/office/drawing/2014/main" id="{3E9448DF-4936-D5F9-6B77-A6934572EEC2}"/>
                  </a:ext>
                </a:extLst>
              </p:cNvPr>
              <p:cNvPicPr/>
              <p:nvPr/>
            </p:nvPicPr>
            <p:blipFill>
              <a:blip r:embed="rId11"/>
              <a:stretch>
                <a:fillRect/>
              </a:stretch>
            </p:blipFill>
            <p:spPr>
              <a:xfrm>
                <a:off x="3952080" y="2235360"/>
                <a:ext cx="7977960" cy="429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2F144BF-1098-499B-409D-DB0080682127}"/>
                  </a:ext>
                </a:extLst>
              </p14:cNvPr>
              <p14:cNvContentPartPr/>
              <p14:nvPr/>
            </p14:nvContentPartPr>
            <p14:xfrm>
              <a:off x="7268760" y="3443160"/>
              <a:ext cx="612000" cy="360"/>
            </p14:xfrm>
          </p:contentPart>
        </mc:Choice>
        <mc:Fallback xmlns="">
          <p:pic>
            <p:nvPicPr>
              <p:cNvPr id="10" name="Ink 9">
                <a:extLst>
                  <a:ext uri="{FF2B5EF4-FFF2-40B4-BE49-F238E27FC236}">
                    <a16:creationId xmlns:a16="http://schemas.microsoft.com/office/drawing/2014/main" id="{72F144BF-1098-499B-409D-DB0080682127}"/>
                  </a:ext>
                </a:extLst>
              </p:cNvPr>
              <p:cNvPicPr/>
              <p:nvPr/>
            </p:nvPicPr>
            <p:blipFill>
              <a:blip r:embed="rId13"/>
              <a:stretch>
                <a:fillRect/>
              </a:stretch>
            </p:blipFill>
            <p:spPr>
              <a:xfrm>
                <a:off x="7233120" y="3371520"/>
                <a:ext cx="683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B2AFF5F-B5AE-EF07-4083-2E2BCDCC1CD9}"/>
                  </a:ext>
                </a:extLst>
              </p14:cNvPr>
              <p14:cNvContentPartPr/>
              <p14:nvPr/>
            </p14:nvContentPartPr>
            <p14:xfrm>
              <a:off x="7648560" y="3332280"/>
              <a:ext cx="5541480" cy="3771720"/>
            </p14:xfrm>
          </p:contentPart>
        </mc:Choice>
        <mc:Fallback xmlns="">
          <p:pic>
            <p:nvPicPr>
              <p:cNvPr id="11" name="Ink 10">
                <a:extLst>
                  <a:ext uri="{FF2B5EF4-FFF2-40B4-BE49-F238E27FC236}">
                    <a16:creationId xmlns:a16="http://schemas.microsoft.com/office/drawing/2014/main" id="{2B2AFF5F-B5AE-EF07-4083-2E2BCDCC1CD9}"/>
                  </a:ext>
                </a:extLst>
              </p:cNvPr>
              <p:cNvPicPr/>
              <p:nvPr/>
            </p:nvPicPr>
            <p:blipFill>
              <a:blip r:embed="rId15"/>
              <a:stretch>
                <a:fillRect/>
              </a:stretch>
            </p:blipFill>
            <p:spPr>
              <a:xfrm>
                <a:off x="7612920" y="3260280"/>
                <a:ext cx="5613120" cy="391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F5FB3B4-C36B-4184-74A8-B80A540F3472}"/>
                  </a:ext>
                </a:extLst>
              </p14:cNvPr>
              <p14:cNvContentPartPr/>
              <p14:nvPr/>
            </p14:nvContentPartPr>
            <p14:xfrm>
              <a:off x="6527880" y="2137440"/>
              <a:ext cx="2329920" cy="360"/>
            </p14:xfrm>
          </p:contentPart>
        </mc:Choice>
        <mc:Fallback xmlns="">
          <p:pic>
            <p:nvPicPr>
              <p:cNvPr id="12" name="Ink 11">
                <a:extLst>
                  <a:ext uri="{FF2B5EF4-FFF2-40B4-BE49-F238E27FC236}">
                    <a16:creationId xmlns:a16="http://schemas.microsoft.com/office/drawing/2014/main" id="{FF5FB3B4-C36B-4184-74A8-B80A540F3472}"/>
                  </a:ext>
                </a:extLst>
              </p:cNvPr>
              <p:cNvPicPr/>
              <p:nvPr/>
            </p:nvPicPr>
            <p:blipFill>
              <a:blip r:embed="rId17"/>
              <a:stretch>
                <a:fillRect/>
              </a:stretch>
            </p:blipFill>
            <p:spPr>
              <a:xfrm>
                <a:off x="6492240" y="2065800"/>
                <a:ext cx="2401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3EDC144-C50E-C16E-9736-04E463762FC2}"/>
                  </a:ext>
                </a:extLst>
              </p14:cNvPr>
              <p14:cNvContentPartPr/>
              <p14:nvPr/>
            </p14:nvContentPartPr>
            <p14:xfrm>
              <a:off x="6661440" y="2250120"/>
              <a:ext cx="2132280" cy="75240"/>
            </p14:xfrm>
          </p:contentPart>
        </mc:Choice>
        <mc:Fallback xmlns="">
          <p:pic>
            <p:nvPicPr>
              <p:cNvPr id="13" name="Ink 12">
                <a:extLst>
                  <a:ext uri="{FF2B5EF4-FFF2-40B4-BE49-F238E27FC236}">
                    <a16:creationId xmlns:a16="http://schemas.microsoft.com/office/drawing/2014/main" id="{A3EDC144-C50E-C16E-9736-04E463762FC2}"/>
                  </a:ext>
                </a:extLst>
              </p:cNvPr>
              <p:cNvPicPr/>
              <p:nvPr/>
            </p:nvPicPr>
            <p:blipFill>
              <a:blip r:embed="rId19"/>
              <a:stretch>
                <a:fillRect/>
              </a:stretch>
            </p:blipFill>
            <p:spPr>
              <a:xfrm>
                <a:off x="6625440" y="2178480"/>
                <a:ext cx="2203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C58C54A-8251-D8E9-2EF3-DF7CDADC790A}"/>
                  </a:ext>
                </a:extLst>
              </p14:cNvPr>
              <p14:cNvContentPartPr/>
              <p14:nvPr/>
            </p14:nvContentPartPr>
            <p14:xfrm>
              <a:off x="8561880" y="2249400"/>
              <a:ext cx="5131800" cy="4824720"/>
            </p14:xfrm>
          </p:contentPart>
        </mc:Choice>
        <mc:Fallback xmlns="">
          <p:pic>
            <p:nvPicPr>
              <p:cNvPr id="14" name="Ink 13">
                <a:extLst>
                  <a:ext uri="{FF2B5EF4-FFF2-40B4-BE49-F238E27FC236}">
                    <a16:creationId xmlns:a16="http://schemas.microsoft.com/office/drawing/2014/main" id="{9C58C54A-8251-D8E9-2EF3-DF7CDADC790A}"/>
                  </a:ext>
                </a:extLst>
              </p:cNvPr>
              <p:cNvPicPr/>
              <p:nvPr/>
            </p:nvPicPr>
            <p:blipFill>
              <a:blip r:embed="rId21"/>
              <a:stretch>
                <a:fillRect/>
              </a:stretch>
            </p:blipFill>
            <p:spPr>
              <a:xfrm>
                <a:off x="8525880" y="2177760"/>
                <a:ext cx="5203440" cy="4968360"/>
              </a:xfrm>
              <a:prstGeom prst="rect">
                <a:avLst/>
              </a:prstGeom>
            </p:spPr>
          </p:pic>
        </mc:Fallback>
      </mc:AlternateContent>
    </p:spTree>
    <p:extLst>
      <p:ext uri="{BB962C8B-B14F-4D97-AF65-F5344CB8AC3E}">
        <p14:creationId xmlns:p14="http://schemas.microsoft.com/office/powerpoint/2010/main" val="12319595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F5864-E1B0-33DD-9D4E-2A8AAFADFB80}"/>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zh-CN" altLang="en-US" sz="6700" kern="1200" dirty="0">
                <a:solidFill>
                  <a:schemeClr val="tx1"/>
                </a:solidFill>
                <a:cs typeface="+mj-cs"/>
              </a:rPr>
              <a:t>大卒</a:t>
            </a:r>
            <a:r>
              <a:rPr lang="ja-JP" altLang="en-US" sz="6700" kern="1200" dirty="0">
                <a:solidFill>
                  <a:schemeClr val="tx1"/>
                </a:solidFill>
                <a:cs typeface="+mj-cs"/>
              </a:rPr>
              <a:t>労働者の完全</a:t>
            </a:r>
            <a:r>
              <a:rPr lang="zh-CN" altLang="en-US" sz="6700" kern="1200" dirty="0">
                <a:solidFill>
                  <a:schemeClr val="tx1"/>
                </a:solidFill>
                <a:cs typeface="+mj-cs"/>
              </a:rPr>
              <a:t>雇用条件</a:t>
            </a:r>
            <a:endParaRPr kumimoji="1" lang="en-US" altLang="ja-JP" sz="6700" kern="1200" dirty="0">
              <a:solidFill>
                <a:schemeClr val="tx1"/>
              </a:solidFill>
              <a:cs typeface="+mj-cs"/>
            </a:endParaRPr>
          </a:p>
        </p:txBody>
      </p:sp>
      <p:sp>
        <p:nvSpPr>
          <p:cNvPr id="4" name="スライド番号プレースホルダー 3">
            <a:extLst>
              <a:ext uri="{FF2B5EF4-FFF2-40B4-BE49-F238E27FC236}">
                <a16:creationId xmlns:a16="http://schemas.microsoft.com/office/drawing/2014/main" id="{0B8D1D7D-E18E-B4D3-F972-8BEA023AAC95}"/>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16</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8BA02AF0-9D97-A712-8529-2E89AC245A95}"/>
              </a:ext>
            </a:extLst>
          </p:cNvPr>
          <p:cNvPicPr>
            <a:picLocks noChangeAspect="1"/>
          </p:cNvPicPr>
          <p:nvPr/>
        </p:nvPicPr>
        <p:blipFill>
          <a:blip r:embed="rId2"/>
          <a:stretch>
            <a:fillRect/>
          </a:stretch>
        </p:blipFill>
        <p:spPr>
          <a:xfrm>
            <a:off x="3061810" y="2826526"/>
            <a:ext cx="11216638" cy="31687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FAAC221-8618-CE77-0CE3-259D7BF765A4}"/>
                  </a:ext>
                </a:extLst>
              </p14:cNvPr>
              <p14:cNvContentPartPr/>
              <p14:nvPr/>
            </p14:nvContentPartPr>
            <p14:xfrm>
              <a:off x="3533760" y="1790760"/>
              <a:ext cx="1778040" cy="299160"/>
            </p14:xfrm>
          </p:contentPart>
        </mc:Choice>
        <mc:Fallback xmlns="">
          <p:pic>
            <p:nvPicPr>
              <p:cNvPr id="3" name="Ink 2">
                <a:extLst>
                  <a:ext uri="{FF2B5EF4-FFF2-40B4-BE49-F238E27FC236}">
                    <a16:creationId xmlns:a16="http://schemas.microsoft.com/office/drawing/2014/main" id="{CFAAC221-8618-CE77-0CE3-259D7BF765A4}"/>
                  </a:ext>
                </a:extLst>
              </p:cNvPr>
              <p:cNvPicPr/>
              <p:nvPr/>
            </p:nvPicPr>
            <p:blipFill>
              <a:blip r:embed="rId4"/>
              <a:stretch>
                <a:fillRect/>
              </a:stretch>
            </p:blipFill>
            <p:spPr>
              <a:xfrm>
                <a:off x="3497760" y="1719120"/>
                <a:ext cx="184968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1D8923B-F73A-F68A-989C-FBBDECDD2FF5}"/>
                  </a:ext>
                </a:extLst>
              </p14:cNvPr>
              <p14:cNvContentPartPr/>
              <p14:nvPr/>
            </p14:nvContentPartPr>
            <p14:xfrm>
              <a:off x="3735000" y="1764120"/>
              <a:ext cx="1520280" cy="301320"/>
            </p14:xfrm>
          </p:contentPart>
        </mc:Choice>
        <mc:Fallback xmlns="">
          <p:pic>
            <p:nvPicPr>
              <p:cNvPr id="5" name="Ink 4">
                <a:extLst>
                  <a:ext uri="{FF2B5EF4-FFF2-40B4-BE49-F238E27FC236}">
                    <a16:creationId xmlns:a16="http://schemas.microsoft.com/office/drawing/2014/main" id="{B1D8923B-F73A-F68A-989C-FBBDECDD2FF5}"/>
                  </a:ext>
                </a:extLst>
              </p:cNvPr>
              <p:cNvPicPr/>
              <p:nvPr/>
            </p:nvPicPr>
            <p:blipFill>
              <a:blip r:embed="rId6"/>
              <a:stretch>
                <a:fillRect/>
              </a:stretch>
            </p:blipFill>
            <p:spPr>
              <a:xfrm>
                <a:off x="3663360" y="1620480"/>
                <a:ext cx="16639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21A423E-3B61-D2F7-626C-111818B69172}"/>
                  </a:ext>
                </a:extLst>
              </p14:cNvPr>
              <p14:cNvContentPartPr/>
              <p14:nvPr/>
            </p14:nvContentPartPr>
            <p14:xfrm>
              <a:off x="6924240" y="5480760"/>
              <a:ext cx="2629080" cy="15840"/>
            </p14:xfrm>
          </p:contentPart>
        </mc:Choice>
        <mc:Fallback xmlns="">
          <p:pic>
            <p:nvPicPr>
              <p:cNvPr id="7" name="Ink 6">
                <a:extLst>
                  <a:ext uri="{FF2B5EF4-FFF2-40B4-BE49-F238E27FC236}">
                    <a16:creationId xmlns:a16="http://schemas.microsoft.com/office/drawing/2014/main" id="{121A423E-3B61-D2F7-626C-111818B69172}"/>
                  </a:ext>
                </a:extLst>
              </p:cNvPr>
              <p:cNvPicPr/>
              <p:nvPr/>
            </p:nvPicPr>
            <p:blipFill>
              <a:blip r:embed="rId8"/>
              <a:stretch>
                <a:fillRect/>
              </a:stretch>
            </p:blipFill>
            <p:spPr>
              <a:xfrm>
                <a:off x="6852240" y="5337120"/>
                <a:ext cx="2772720" cy="303480"/>
              </a:xfrm>
              <a:prstGeom prst="rect">
                <a:avLst/>
              </a:prstGeom>
            </p:spPr>
          </p:pic>
        </mc:Fallback>
      </mc:AlternateContent>
    </p:spTree>
    <p:extLst>
      <p:ext uri="{BB962C8B-B14F-4D97-AF65-F5344CB8AC3E}">
        <p14:creationId xmlns:p14="http://schemas.microsoft.com/office/powerpoint/2010/main" val="13179200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95F0-6571-542E-A42A-7A701FB10E93}"/>
              </a:ext>
            </a:extLst>
          </p:cNvPr>
          <p:cNvSpPr>
            <a:spLocks noGrp="1"/>
          </p:cNvSpPr>
          <p:nvPr>
            <p:ph type="title"/>
          </p:nvPr>
        </p:nvSpPr>
        <p:spPr/>
        <p:txBody>
          <a:bodyPr vert="horz" lIns="91440" tIns="45720" rIns="91440" bIns="45720" rtlCol="0" anchor="b">
            <a:normAutofit/>
          </a:bodyPr>
          <a:lstStyle/>
          <a:p>
            <a:pPr algn="l" defTabSz="914400">
              <a:lnSpc>
                <a:spcPct val="90000"/>
              </a:lnSpc>
              <a:spcBef>
                <a:spcPct val="0"/>
              </a:spcBef>
            </a:pPr>
            <a:r>
              <a:rPr lang="zh-CN" altLang="en-US" sz="6700" kern="1200" dirty="0">
                <a:solidFill>
                  <a:schemeClr val="tx1"/>
                </a:solidFill>
                <a:cs typeface="+mj-cs"/>
              </a:rPr>
              <a:t>高卒</a:t>
            </a:r>
            <a:r>
              <a:rPr lang="ja-JP" altLang="en-US" sz="6700" kern="1200" dirty="0">
                <a:solidFill>
                  <a:schemeClr val="tx1"/>
                </a:solidFill>
                <a:cs typeface="+mj-cs"/>
              </a:rPr>
              <a:t>労働者の</a:t>
            </a:r>
            <a:r>
              <a:rPr lang="zh-CN" altLang="en-US" sz="6700" kern="1200" dirty="0">
                <a:solidFill>
                  <a:schemeClr val="tx1"/>
                </a:solidFill>
                <a:cs typeface="+mj-cs"/>
              </a:rPr>
              <a:t>完全雇用条件</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A6D8CB12-0F3B-BD80-77DC-AB3874A9B07F}"/>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17</a:t>
            </a:fld>
            <a:endParaRPr lang="en-US" altLang="ja-JP" sz="1200" kern="1200">
              <a:solidFill>
                <a:schemeClr val="tx1">
                  <a:tint val="75000"/>
                </a:schemeClr>
              </a:solidFill>
              <a:latin typeface="+mn-lt"/>
              <a:ea typeface="+mn-ea"/>
              <a:cs typeface="+mn-cs"/>
            </a:endParaRPr>
          </a:p>
        </p:txBody>
      </p:sp>
      <p:pic>
        <p:nvPicPr>
          <p:cNvPr id="5" name="図 4" descr="グラフ&#10;&#10;自動的に生成された説明">
            <a:extLst>
              <a:ext uri="{FF2B5EF4-FFF2-40B4-BE49-F238E27FC236}">
                <a16:creationId xmlns:a16="http://schemas.microsoft.com/office/drawing/2014/main" id="{543A10DC-240F-ED4C-ED84-52F011EDAD1A}"/>
              </a:ext>
            </a:extLst>
          </p:cNvPr>
          <p:cNvPicPr>
            <a:picLocks noChangeAspect="1"/>
          </p:cNvPicPr>
          <p:nvPr/>
        </p:nvPicPr>
        <p:blipFill>
          <a:blip r:embed="rId2"/>
          <a:stretch>
            <a:fillRect/>
          </a:stretch>
        </p:blipFill>
        <p:spPr>
          <a:xfrm>
            <a:off x="3061810" y="3750419"/>
            <a:ext cx="11216638" cy="403798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6416877-B3C1-ED3A-AC0C-A7DAF95B57A5}"/>
                  </a:ext>
                </a:extLst>
              </p14:cNvPr>
              <p14:cNvContentPartPr/>
              <p14:nvPr/>
            </p14:nvContentPartPr>
            <p14:xfrm>
              <a:off x="2923920" y="2138520"/>
              <a:ext cx="360" cy="360"/>
            </p14:xfrm>
          </p:contentPart>
        </mc:Choice>
        <mc:Fallback xmlns="">
          <p:pic>
            <p:nvPicPr>
              <p:cNvPr id="4" name="Ink 3">
                <a:extLst>
                  <a:ext uri="{FF2B5EF4-FFF2-40B4-BE49-F238E27FC236}">
                    <a16:creationId xmlns:a16="http://schemas.microsoft.com/office/drawing/2014/main" id="{A6416877-B3C1-ED3A-AC0C-A7DAF95B57A5}"/>
                  </a:ext>
                </a:extLst>
              </p:cNvPr>
              <p:cNvPicPr/>
              <p:nvPr/>
            </p:nvPicPr>
            <p:blipFill>
              <a:blip r:embed="rId4"/>
              <a:stretch>
                <a:fillRect/>
              </a:stretch>
            </p:blipFill>
            <p:spPr>
              <a:xfrm>
                <a:off x="2851920" y="199452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C0A51A5-736D-D455-468D-A8291BE15C00}"/>
                  </a:ext>
                </a:extLst>
              </p14:cNvPr>
              <p14:cNvContentPartPr/>
              <p14:nvPr/>
            </p14:nvContentPartPr>
            <p14:xfrm>
              <a:off x="1518840" y="1717320"/>
              <a:ext cx="1424160" cy="368640"/>
            </p14:xfrm>
          </p:contentPart>
        </mc:Choice>
        <mc:Fallback xmlns="">
          <p:pic>
            <p:nvPicPr>
              <p:cNvPr id="6" name="Ink 5">
                <a:extLst>
                  <a:ext uri="{FF2B5EF4-FFF2-40B4-BE49-F238E27FC236}">
                    <a16:creationId xmlns:a16="http://schemas.microsoft.com/office/drawing/2014/main" id="{EC0A51A5-736D-D455-468D-A8291BE15C00}"/>
                  </a:ext>
                </a:extLst>
              </p:cNvPr>
              <p:cNvPicPr/>
              <p:nvPr/>
            </p:nvPicPr>
            <p:blipFill>
              <a:blip r:embed="rId6"/>
              <a:stretch>
                <a:fillRect/>
              </a:stretch>
            </p:blipFill>
            <p:spPr>
              <a:xfrm>
                <a:off x="1446840" y="1573320"/>
                <a:ext cx="156780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8166717-8FBA-B512-E086-C886F5557173}"/>
                  </a:ext>
                </a:extLst>
              </p14:cNvPr>
              <p14:cNvContentPartPr/>
              <p14:nvPr/>
            </p14:nvContentPartPr>
            <p14:xfrm>
              <a:off x="6837120" y="7156200"/>
              <a:ext cx="2641680" cy="469800"/>
            </p14:xfrm>
          </p:contentPart>
        </mc:Choice>
        <mc:Fallback xmlns="">
          <p:pic>
            <p:nvPicPr>
              <p:cNvPr id="7" name="Ink 6">
                <a:extLst>
                  <a:ext uri="{FF2B5EF4-FFF2-40B4-BE49-F238E27FC236}">
                    <a16:creationId xmlns:a16="http://schemas.microsoft.com/office/drawing/2014/main" id="{98166717-8FBA-B512-E086-C886F5557173}"/>
                  </a:ext>
                </a:extLst>
              </p:cNvPr>
              <p:cNvPicPr/>
              <p:nvPr/>
            </p:nvPicPr>
            <p:blipFill>
              <a:blip r:embed="rId8"/>
              <a:stretch>
                <a:fillRect/>
              </a:stretch>
            </p:blipFill>
            <p:spPr>
              <a:xfrm>
                <a:off x="6765480" y="7012200"/>
                <a:ext cx="2785320" cy="757440"/>
              </a:xfrm>
              <a:prstGeom prst="rect">
                <a:avLst/>
              </a:prstGeom>
            </p:spPr>
          </p:pic>
        </mc:Fallback>
      </mc:AlternateContent>
    </p:spTree>
    <p:extLst>
      <p:ext uri="{BB962C8B-B14F-4D97-AF65-F5344CB8AC3E}">
        <p14:creationId xmlns:p14="http://schemas.microsoft.com/office/powerpoint/2010/main" val="30601998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C07F0-E1DD-0BD7-7175-E2B20FA17164}"/>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5200" kern="1200" dirty="0">
                <a:solidFill>
                  <a:schemeClr val="tx1"/>
                </a:solidFill>
                <a:cs typeface="+mj-cs"/>
              </a:rPr>
              <a:t>アメリカの生産可能性フロンティア</a:t>
            </a:r>
            <a:endParaRPr kumimoji="1" lang="en-US" altLang="ja-JP" sz="52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FA2055FC-7B82-D82D-985A-9562A0175BCE}"/>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18</a:t>
            </a:fld>
            <a:endParaRPr lang="en-US" altLang="ja-JP" sz="1200" kern="1200">
              <a:solidFill>
                <a:schemeClr val="tx1">
                  <a:tint val="75000"/>
                </a:schemeClr>
              </a:solidFill>
              <a:latin typeface="+mn-lt"/>
              <a:ea typeface="+mn-ea"/>
              <a:cs typeface="+mn-cs"/>
            </a:endParaRPr>
          </a:p>
        </p:txBody>
      </p:sp>
      <p:pic>
        <p:nvPicPr>
          <p:cNvPr id="5" name="図 4" descr="ダイアグラム&#10;&#10;自動的に生成された説明">
            <a:extLst>
              <a:ext uri="{FF2B5EF4-FFF2-40B4-BE49-F238E27FC236}">
                <a16:creationId xmlns:a16="http://schemas.microsoft.com/office/drawing/2014/main" id="{CA5429AE-3382-A19A-4AC7-FC0C93AB8059}"/>
              </a:ext>
            </a:extLst>
          </p:cNvPr>
          <p:cNvPicPr>
            <a:picLocks noChangeAspect="1"/>
          </p:cNvPicPr>
          <p:nvPr/>
        </p:nvPicPr>
        <p:blipFill>
          <a:blip r:embed="rId2"/>
          <a:stretch>
            <a:fillRect/>
          </a:stretch>
        </p:blipFill>
        <p:spPr>
          <a:xfrm>
            <a:off x="4344289" y="2650740"/>
            <a:ext cx="8651683" cy="631572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0113DC-4395-DEBB-F287-38AFDE1BCA51}"/>
                  </a:ext>
                </a:extLst>
              </p14:cNvPr>
              <p14:cNvContentPartPr/>
              <p14:nvPr/>
            </p14:nvContentPartPr>
            <p14:xfrm>
              <a:off x="6440760" y="6197880"/>
              <a:ext cx="3207600" cy="2246760"/>
            </p14:xfrm>
          </p:contentPart>
        </mc:Choice>
        <mc:Fallback xmlns="">
          <p:pic>
            <p:nvPicPr>
              <p:cNvPr id="4" name="Ink 3">
                <a:extLst>
                  <a:ext uri="{FF2B5EF4-FFF2-40B4-BE49-F238E27FC236}">
                    <a16:creationId xmlns:a16="http://schemas.microsoft.com/office/drawing/2014/main" id="{070113DC-4395-DEBB-F287-38AFDE1BCA51}"/>
                  </a:ext>
                </a:extLst>
              </p:cNvPr>
              <p:cNvPicPr/>
              <p:nvPr/>
            </p:nvPicPr>
            <p:blipFill>
              <a:blip r:embed="rId4"/>
              <a:stretch>
                <a:fillRect/>
              </a:stretch>
            </p:blipFill>
            <p:spPr>
              <a:xfrm>
                <a:off x="6368760" y="6053880"/>
                <a:ext cx="3351240" cy="253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F8452EF-E3A9-C198-F62D-FAA08F1C59FE}"/>
                  </a:ext>
                </a:extLst>
              </p14:cNvPr>
              <p14:cNvContentPartPr/>
              <p14:nvPr/>
            </p14:nvContentPartPr>
            <p14:xfrm>
              <a:off x="9351000" y="7943160"/>
              <a:ext cx="1540080" cy="46440"/>
            </p14:xfrm>
          </p:contentPart>
        </mc:Choice>
        <mc:Fallback xmlns="">
          <p:pic>
            <p:nvPicPr>
              <p:cNvPr id="6" name="Ink 5">
                <a:extLst>
                  <a:ext uri="{FF2B5EF4-FFF2-40B4-BE49-F238E27FC236}">
                    <a16:creationId xmlns:a16="http://schemas.microsoft.com/office/drawing/2014/main" id="{2F8452EF-E3A9-C198-F62D-FAA08F1C59FE}"/>
                  </a:ext>
                </a:extLst>
              </p:cNvPr>
              <p:cNvPicPr/>
              <p:nvPr/>
            </p:nvPicPr>
            <p:blipFill>
              <a:blip r:embed="rId6"/>
              <a:stretch>
                <a:fillRect/>
              </a:stretch>
            </p:blipFill>
            <p:spPr>
              <a:xfrm>
                <a:off x="9279000" y="7799160"/>
                <a:ext cx="16837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217A198-1A20-14CD-0BF4-0BAEF4247705}"/>
                  </a:ext>
                </a:extLst>
              </p14:cNvPr>
              <p14:cNvContentPartPr/>
              <p14:nvPr/>
            </p14:nvContentPartPr>
            <p14:xfrm>
              <a:off x="6509520" y="3915120"/>
              <a:ext cx="1990440" cy="4514040"/>
            </p14:xfrm>
          </p:contentPart>
        </mc:Choice>
        <mc:Fallback xmlns="">
          <p:pic>
            <p:nvPicPr>
              <p:cNvPr id="7" name="Ink 6">
                <a:extLst>
                  <a:ext uri="{FF2B5EF4-FFF2-40B4-BE49-F238E27FC236}">
                    <a16:creationId xmlns:a16="http://schemas.microsoft.com/office/drawing/2014/main" id="{1217A198-1A20-14CD-0BF4-0BAEF4247705}"/>
                  </a:ext>
                </a:extLst>
              </p:cNvPr>
              <p:cNvPicPr/>
              <p:nvPr/>
            </p:nvPicPr>
            <p:blipFill>
              <a:blip r:embed="rId8"/>
              <a:stretch>
                <a:fillRect/>
              </a:stretch>
            </p:blipFill>
            <p:spPr>
              <a:xfrm>
                <a:off x="6437880" y="3771120"/>
                <a:ext cx="2134080" cy="4801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05337C1-C66C-2432-4D3E-04E3645C06E2}"/>
                  </a:ext>
                </a:extLst>
              </p14:cNvPr>
              <p14:cNvContentPartPr/>
              <p14:nvPr/>
            </p14:nvContentPartPr>
            <p14:xfrm>
              <a:off x="7311600" y="4329120"/>
              <a:ext cx="1454400" cy="103320"/>
            </p14:xfrm>
          </p:contentPart>
        </mc:Choice>
        <mc:Fallback xmlns="">
          <p:pic>
            <p:nvPicPr>
              <p:cNvPr id="8" name="Ink 7">
                <a:extLst>
                  <a:ext uri="{FF2B5EF4-FFF2-40B4-BE49-F238E27FC236}">
                    <a16:creationId xmlns:a16="http://schemas.microsoft.com/office/drawing/2014/main" id="{305337C1-C66C-2432-4D3E-04E3645C06E2}"/>
                  </a:ext>
                </a:extLst>
              </p:cNvPr>
              <p:cNvPicPr/>
              <p:nvPr/>
            </p:nvPicPr>
            <p:blipFill>
              <a:blip r:embed="rId10"/>
              <a:stretch>
                <a:fillRect/>
              </a:stretch>
            </p:blipFill>
            <p:spPr>
              <a:xfrm>
                <a:off x="7239960" y="4185120"/>
                <a:ext cx="159804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D14AC3A-BC87-0AEF-EF1E-91F8AAE0B8CD}"/>
                  </a:ext>
                </a:extLst>
              </p14:cNvPr>
              <p14:cNvContentPartPr/>
              <p14:nvPr/>
            </p14:nvContentPartPr>
            <p14:xfrm>
              <a:off x="7277400" y="4649880"/>
              <a:ext cx="1558800" cy="3600"/>
            </p14:xfrm>
          </p:contentPart>
        </mc:Choice>
        <mc:Fallback xmlns="">
          <p:pic>
            <p:nvPicPr>
              <p:cNvPr id="9" name="Ink 8">
                <a:extLst>
                  <a:ext uri="{FF2B5EF4-FFF2-40B4-BE49-F238E27FC236}">
                    <a16:creationId xmlns:a16="http://schemas.microsoft.com/office/drawing/2014/main" id="{BD14AC3A-BC87-0AEF-EF1E-91F8AAE0B8CD}"/>
                  </a:ext>
                </a:extLst>
              </p:cNvPr>
              <p:cNvPicPr/>
              <p:nvPr/>
            </p:nvPicPr>
            <p:blipFill>
              <a:blip r:embed="rId12"/>
              <a:stretch>
                <a:fillRect/>
              </a:stretch>
            </p:blipFill>
            <p:spPr>
              <a:xfrm>
                <a:off x="7205760" y="4506240"/>
                <a:ext cx="1702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06EF596-CA62-6B10-8001-6AC3F5CB0A1F}"/>
                  </a:ext>
                </a:extLst>
              </p14:cNvPr>
              <p14:cNvContentPartPr/>
              <p14:nvPr/>
            </p14:nvContentPartPr>
            <p14:xfrm>
              <a:off x="9169200" y="7465440"/>
              <a:ext cx="1659600" cy="164880"/>
            </p14:xfrm>
          </p:contentPart>
        </mc:Choice>
        <mc:Fallback xmlns="">
          <p:pic>
            <p:nvPicPr>
              <p:cNvPr id="11" name="Ink 10">
                <a:extLst>
                  <a:ext uri="{FF2B5EF4-FFF2-40B4-BE49-F238E27FC236}">
                    <a16:creationId xmlns:a16="http://schemas.microsoft.com/office/drawing/2014/main" id="{306EF596-CA62-6B10-8001-6AC3F5CB0A1F}"/>
                  </a:ext>
                </a:extLst>
              </p:cNvPr>
              <p:cNvPicPr/>
              <p:nvPr/>
            </p:nvPicPr>
            <p:blipFill>
              <a:blip r:embed="rId14"/>
              <a:stretch>
                <a:fillRect/>
              </a:stretch>
            </p:blipFill>
            <p:spPr>
              <a:xfrm>
                <a:off x="9097560" y="7321440"/>
                <a:ext cx="180324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11DAA67-5F9B-30C4-B687-FD66E9B3E98A}"/>
                  </a:ext>
                </a:extLst>
              </p14:cNvPr>
              <p14:cNvContentPartPr/>
              <p14:nvPr/>
            </p14:nvContentPartPr>
            <p14:xfrm>
              <a:off x="8254080" y="7073400"/>
              <a:ext cx="2488320" cy="19800"/>
            </p14:xfrm>
          </p:contentPart>
        </mc:Choice>
        <mc:Fallback xmlns="">
          <p:pic>
            <p:nvPicPr>
              <p:cNvPr id="12" name="Ink 11">
                <a:extLst>
                  <a:ext uri="{FF2B5EF4-FFF2-40B4-BE49-F238E27FC236}">
                    <a16:creationId xmlns:a16="http://schemas.microsoft.com/office/drawing/2014/main" id="{711DAA67-5F9B-30C4-B687-FD66E9B3E98A}"/>
                  </a:ext>
                </a:extLst>
              </p:cNvPr>
              <p:cNvPicPr/>
              <p:nvPr/>
            </p:nvPicPr>
            <p:blipFill>
              <a:blip r:embed="rId16"/>
              <a:stretch>
                <a:fillRect/>
              </a:stretch>
            </p:blipFill>
            <p:spPr>
              <a:xfrm>
                <a:off x="8182440" y="6929400"/>
                <a:ext cx="2631960" cy="307440"/>
              </a:xfrm>
              <a:prstGeom prst="rect">
                <a:avLst/>
              </a:prstGeom>
            </p:spPr>
          </p:pic>
        </mc:Fallback>
      </mc:AlternateContent>
      <p:sp>
        <p:nvSpPr>
          <p:cNvPr id="13" name="TextBox 12">
            <a:extLst>
              <a:ext uri="{FF2B5EF4-FFF2-40B4-BE49-F238E27FC236}">
                <a16:creationId xmlns:a16="http://schemas.microsoft.com/office/drawing/2014/main" id="{77C9BC7E-3CCB-262F-511F-15959BC8AAE3}"/>
              </a:ext>
            </a:extLst>
          </p:cNvPr>
          <p:cNvSpPr txBox="1"/>
          <p:nvPr/>
        </p:nvSpPr>
        <p:spPr>
          <a:xfrm>
            <a:off x="511103" y="5961918"/>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PC450個/</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648511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19</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129747964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2x+y=600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20340397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413FA-6F4E-B619-9824-B17BB2DDEBC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4" name="Picture 3">
            <a:extLst>
              <a:ext uri="{FF2B5EF4-FFF2-40B4-BE49-F238E27FC236}">
                <a16:creationId xmlns:a16="http://schemas.microsoft.com/office/drawing/2014/main" id="{5088F5EC-0680-24A1-C35B-49E5CBAAF27F}"/>
              </a:ext>
            </a:extLst>
          </p:cNvPr>
          <p:cNvPicPr>
            <a:picLocks noChangeAspect="1"/>
          </p:cNvPicPr>
          <p:nvPr/>
        </p:nvPicPr>
        <p:blipFill>
          <a:blip r:embed="rId2"/>
          <a:stretch>
            <a:fillRect/>
          </a:stretch>
        </p:blipFill>
        <p:spPr>
          <a:xfrm>
            <a:off x="2723991" y="469900"/>
            <a:ext cx="12330838" cy="8073209"/>
          </a:xfrm>
          <a:prstGeom prst="rect">
            <a:avLst/>
          </a:prstGeom>
        </p:spPr>
      </p:pic>
    </p:spTree>
    <p:extLst>
      <p:ext uri="{BB962C8B-B14F-4D97-AF65-F5344CB8AC3E}">
        <p14:creationId xmlns:p14="http://schemas.microsoft.com/office/powerpoint/2010/main" val="1331954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20</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013459932"/>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a:t>2x+3y=1200</a:t>
                      </a:r>
                      <a:endParaRPr lang="en-JP" sz="3600" dirty="0"/>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13379030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2EF72-2D25-DCF4-54DE-16DB76A96A53}"/>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kumimoji="1" lang="ja-JP" altLang="en-US" sz="5200" kern="1200" dirty="0">
                <a:solidFill>
                  <a:schemeClr val="tx1"/>
                </a:solidFill>
                <a:cs typeface="+mj-cs"/>
              </a:rPr>
              <a:t>メキシコの生産可能性フロンティア</a:t>
            </a:r>
          </a:p>
        </p:txBody>
      </p:sp>
      <p:sp>
        <p:nvSpPr>
          <p:cNvPr id="3" name="スライド番号プレースホルダー 2">
            <a:extLst>
              <a:ext uri="{FF2B5EF4-FFF2-40B4-BE49-F238E27FC236}">
                <a16:creationId xmlns:a16="http://schemas.microsoft.com/office/drawing/2014/main" id="{93581583-6F0D-87A5-11DD-0739269C1078}"/>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21</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088EE250-1991-8F8D-93CB-3DF0709079AF}"/>
              </a:ext>
            </a:extLst>
          </p:cNvPr>
          <p:cNvPicPr>
            <a:picLocks noChangeAspect="1"/>
          </p:cNvPicPr>
          <p:nvPr/>
        </p:nvPicPr>
        <p:blipFill>
          <a:blip r:embed="rId2"/>
          <a:stretch>
            <a:fillRect/>
          </a:stretch>
        </p:blipFill>
        <p:spPr>
          <a:xfrm>
            <a:off x="4710426" y="2650740"/>
            <a:ext cx="7919408" cy="631572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1A2C986-C75B-BD66-3F6F-1CAC1B1C6A2A}"/>
                  </a:ext>
                </a:extLst>
              </p14:cNvPr>
              <p14:cNvContentPartPr/>
              <p14:nvPr/>
            </p14:nvContentPartPr>
            <p14:xfrm>
              <a:off x="6550200" y="5795760"/>
              <a:ext cx="4210560" cy="2521800"/>
            </p14:xfrm>
          </p:contentPart>
        </mc:Choice>
        <mc:Fallback xmlns="">
          <p:pic>
            <p:nvPicPr>
              <p:cNvPr id="4" name="Ink 3">
                <a:extLst>
                  <a:ext uri="{FF2B5EF4-FFF2-40B4-BE49-F238E27FC236}">
                    <a16:creationId xmlns:a16="http://schemas.microsoft.com/office/drawing/2014/main" id="{41A2C986-C75B-BD66-3F6F-1CAC1B1C6A2A}"/>
                  </a:ext>
                </a:extLst>
              </p:cNvPr>
              <p:cNvPicPr/>
              <p:nvPr/>
            </p:nvPicPr>
            <p:blipFill>
              <a:blip r:embed="rId4"/>
              <a:stretch>
                <a:fillRect/>
              </a:stretch>
            </p:blipFill>
            <p:spPr>
              <a:xfrm>
                <a:off x="6478200" y="5651760"/>
                <a:ext cx="4354200" cy="280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980B926-D139-C3D4-8BDF-03FCF4AA308C}"/>
                  </a:ext>
                </a:extLst>
              </p14:cNvPr>
              <p14:cNvContentPartPr/>
              <p14:nvPr/>
            </p14:nvContentPartPr>
            <p14:xfrm>
              <a:off x="6577200" y="4373400"/>
              <a:ext cx="1964520" cy="4022280"/>
            </p14:xfrm>
          </p:contentPart>
        </mc:Choice>
        <mc:Fallback xmlns="">
          <p:pic>
            <p:nvPicPr>
              <p:cNvPr id="5" name="Ink 4">
                <a:extLst>
                  <a:ext uri="{FF2B5EF4-FFF2-40B4-BE49-F238E27FC236}">
                    <a16:creationId xmlns:a16="http://schemas.microsoft.com/office/drawing/2014/main" id="{1980B926-D139-C3D4-8BDF-03FCF4AA308C}"/>
                  </a:ext>
                </a:extLst>
              </p:cNvPr>
              <p:cNvPicPr/>
              <p:nvPr/>
            </p:nvPicPr>
            <p:blipFill>
              <a:blip r:embed="rId6"/>
              <a:stretch>
                <a:fillRect/>
              </a:stretch>
            </p:blipFill>
            <p:spPr>
              <a:xfrm>
                <a:off x="6505560" y="4229760"/>
                <a:ext cx="2108160" cy="4309920"/>
              </a:xfrm>
              <a:prstGeom prst="rect">
                <a:avLst/>
              </a:prstGeom>
            </p:spPr>
          </p:pic>
        </mc:Fallback>
      </mc:AlternateContent>
      <p:sp>
        <p:nvSpPr>
          <p:cNvPr id="7" name="TextBox 6">
            <a:extLst>
              <a:ext uri="{FF2B5EF4-FFF2-40B4-BE49-F238E27FC236}">
                <a16:creationId xmlns:a16="http://schemas.microsoft.com/office/drawing/2014/main" id="{ED573A82-F998-D78F-8DAE-F001863B7456}"/>
              </a:ext>
            </a:extLst>
          </p:cNvPr>
          <p:cNvSpPr txBox="1"/>
          <p:nvPr/>
        </p:nvSpPr>
        <p:spPr>
          <a:xfrm>
            <a:off x="551883" y="638454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PC150/衣服300=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Tree>
    <p:extLst>
      <p:ext uri="{BB962C8B-B14F-4D97-AF65-F5344CB8AC3E}">
        <p14:creationId xmlns:p14="http://schemas.microsoft.com/office/powerpoint/2010/main" val="4446584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63A1E-A986-513C-2DF9-99C56961123F}"/>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6700" kern="1200" dirty="0">
                <a:solidFill>
                  <a:schemeClr val="tx1"/>
                </a:solidFill>
                <a:cs typeface="+mj-cs"/>
              </a:rPr>
              <a:t>各国の生産量</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7315661D-20FA-400A-605C-F6566B4BE8D7}"/>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22</a:t>
            </a:fld>
            <a:endParaRPr lang="en-US" altLang="ja-JP" sz="1200" kern="1200">
              <a:solidFill>
                <a:schemeClr val="tx1">
                  <a:tint val="75000"/>
                </a:schemeClr>
              </a:solidFill>
              <a:latin typeface="+mn-lt"/>
              <a:ea typeface="+mn-ea"/>
              <a:cs typeface="+mn-cs"/>
            </a:endParaRPr>
          </a:p>
        </p:txBody>
      </p:sp>
      <p:sp>
        <p:nvSpPr>
          <p:cNvPr id="7" name="テキスト ボックス 6">
            <a:extLst>
              <a:ext uri="{FF2B5EF4-FFF2-40B4-BE49-F238E27FC236}">
                <a16:creationId xmlns:a16="http://schemas.microsoft.com/office/drawing/2014/main" id="{5B0385AC-211A-5350-93B8-0CF1F0CA43EB}"/>
              </a:ext>
            </a:extLst>
          </p:cNvPr>
          <p:cNvSpPr txBox="1"/>
          <p:nvPr/>
        </p:nvSpPr>
        <p:spPr>
          <a:xfrm>
            <a:off x="2716372" y="6979281"/>
            <a:ext cx="1224715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highlight>
                  <a:srgbClr val="FF00FF"/>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豊富国であるアメリカは</a:t>
            </a:r>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）の生産比率が 相対的に高く</a:t>
            </a:r>
            <a:r>
              <a:rPr lang="ja-JP" altLang="en-US"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a:p>
            <a:pPr algn="l"/>
            <a:r>
              <a:rPr lang="ja-JP" altLang="en-US" dirty="0">
                <a:highlight>
                  <a:srgbClr val="FFFF00"/>
                </a:highlight>
                <a:latin typeface="ＭＳ Ｐゴシック" panose="020B0600070205080204" pitchFamily="50" charset="-128"/>
                <a:ea typeface="ＭＳ Ｐゴシック" panose="020B0600070205080204" pitchFamily="50" charset="-128"/>
              </a:rPr>
              <a:t>高卒労働者</a:t>
            </a:r>
            <a:r>
              <a:rPr lang="ja-JP" altLang="en-US" dirty="0">
                <a:latin typeface="ＭＳ Ｐゴシック" panose="020B0600070205080204" pitchFamily="50" charset="-128"/>
                <a:ea typeface="ＭＳ Ｐゴシック" panose="020B0600070205080204" pitchFamily="50" charset="-128"/>
              </a:rPr>
              <a:t>豊富国であるメキシコは</a:t>
            </a:r>
            <a:r>
              <a:rPr lang="ja-JP" altLang="en-US" dirty="0">
                <a:highlight>
                  <a:srgbClr val="FFFF00"/>
                </a:highlight>
                <a:latin typeface="ＭＳ Ｐゴシック" panose="020B0600070205080204" pitchFamily="50" charset="-128"/>
                <a:ea typeface="ＭＳ Ｐゴシック" panose="020B0600070205080204" pitchFamily="50" charset="-128"/>
              </a:rPr>
              <a:t>高卒集約財</a:t>
            </a:r>
            <a:r>
              <a:rPr lang="ja-JP" altLang="en-US">
                <a:highlight>
                  <a:srgbClr val="FFFF00"/>
                </a:highlight>
                <a:latin typeface="ＭＳ Ｐゴシック" panose="020B0600070205080204" pitchFamily="50" charset="-128"/>
                <a:ea typeface="ＭＳ Ｐゴシック" panose="020B0600070205080204" pitchFamily="50" charset="-128"/>
              </a:rPr>
              <a:t>（衣服</a:t>
            </a:r>
            <a:r>
              <a:rPr lang="ja-JP" altLang="en-US" dirty="0">
                <a:highlight>
                  <a:srgbClr val="FFFF00"/>
                </a:highlight>
                <a:latin typeface="ＭＳ Ｐゴシック" panose="020B0600070205080204" pitchFamily="50" charset="-128"/>
                <a:ea typeface="ＭＳ Ｐゴシック" panose="020B0600070205080204" pitchFamily="50" charset="-128"/>
              </a:rPr>
              <a:t>）の生産比率が相対的に高い</a:t>
            </a:r>
            <a:r>
              <a:rPr lang="ja-JP" altLang="en-US" dirty="0">
                <a:latin typeface="ＭＳ Ｐゴシック" panose="020B0600070205080204" pitchFamily="50" charset="-128"/>
                <a:ea typeface="ＭＳ Ｐゴシック" panose="020B0600070205080204" pitchFamily="50" charset="-128"/>
              </a:rPr>
              <a:t>。</a:t>
            </a:r>
          </a:p>
        </p:txBody>
      </p:sp>
      <p:pic>
        <p:nvPicPr>
          <p:cNvPr id="9" name="図 8">
            <a:extLst>
              <a:ext uri="{FF2B5EF4-FFF2-40B4-BE49-F238E27FC236}">
                <a16:creationId xmlns:a16="http://schemas.microsoft.com/office/drawing/2014/main" id="{0F5E5C0F-97F7-F678-8A0C-0FB00B680E33}"/>
              </a:ext>
            </a:extLst>
          </p:cNvPr>
          <p:cNvPicPr>
            <a:picLocks noChangeAspect="1"/>
          </p:cNvPicPr>
          <p:nvPr/>
        </p:nvPicPr>
        <p:blipFill>
          <a:blip r:embed="rId2"/>
          <a:stretch>
            <a:fillRect/>
          </a:stretch>
        </p:blipFill>
        <p:spPr>
          <a:xfrm>
            <a:off x="3281633" y="2843989"/>
            <a:ext cx="10776996" cy="2905426"/>
          </a:xfrm>
          <a:prstGeom prst="rect">
            <a:avLst/>
          </a:prstGeom>
        </p:spPr>
      </p:pic>
      <p:sp>
        <p:nvSpPr>
          <p:cNvPr id="4" name="TextBox 3">
            <a:extLst>
              <a:ext uri="{FF2B5EF4-FFF2-40B4-BE49-F238E27FC236}">
                <a16:creationId xmlns:a16="http://schemas.microsoft.com/office/drawing/2014/main" id="{0F5BAF1D-E08D-585F-D098-37ADE522C38A}"/>
              </a:ext>
            </a:extLst>
          </p:cNvPr>
          <p:cNvSpPr txBox="1"/>
          <p:nvPr/>
        </p:nvSpPr>
        <p:spPr>
          <a:xfrm>
            <a:off x="13182033" y="510819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衣服300</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
        <p:nvSpPr>
          <p:cNvPr id="5" name="TextBox 4">
            <a:extLst>
              <a:ext uri="{FF2B5EF4-FFF2-40B4-BE49-F238E27FC236}">
                <a16:creationId xmlns:a16="http://schemas.microsoft.com/office/drawing/2014/main" id="{C55283B8-3C30-7F3E-C595-96C24C6A761E}"/>
              </a:ext>
            </a:extLst>
          </p:cNvPr>
          <p:cNvSpPr txBox="1"/>
          <p:nvPr/>
        </p:nvSpPr>
        <p:spPr>
          <a:xfrm>
            <a:off x="13026953" y="4636266"/>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highlight>
                  <a:srgbClr val="FF00FF"/>
                </a:highlight>
                <a:uFillTx/>
                <a:latin typeface="ヒラギノ角ゴ ProN W6"/>
                <a:ea typeface="ヒラギノ角ゴ ProN W6"/>
                <a:cs typeface="ヒラギノ角ゴ ProN W6"/>
                <a:sym typeface="ヒラギノ角ゴ ProN W6"/>
              </a:rPr>
              <a:t>PC450個</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0097562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7612B-2A00-DB4B-CBFC-508403F3A57A}"/>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7814CD89-7525-1B8C-9428-5A621379454A}"/>
                  </a:ext>
                </a:extLst>
              </p:cNvPr>
              <p:cNvSpPr>
                <a:spLocks noGrp="1"/>
              </p:cNvSpPr>
              <p:nvPr>
                <p:ph type="body" idx="1"/>
              </p:nvPr>
            </p:nvSpPr>
            <p:spPr/>
            <p:txBody>
              <a:bodyPr>
                <a:normAutofit/>
              </a:bodyPr>
              <a:lstStyle/>
              <a:p>
                <a:pPr marL="0" indent="0">
                  <a:buNone/>
                </a:pPr>
                <a:r>
                  <a:rPr lang="ja-JP" altLang="en-US" sz="2800" dirty="0">
                    <a:cs typeface="ＭＳ 明朝" panose="02020609040205080304" pitchFamily="17" charset="-128"/>
                  </a:rPr>
                  <a:t>仮定</a:t>
                </a:r>
                <a:endParaRPr lang="en-US" altLang="ja-JP" sz="2800" dirty="0">
                  <a:cs typeface="ＭＳ 明朝" panose="02020609040205080304" pitchFamily="17" charset="-128"/>
                </a:endParaRPr>
              </a:p>
              <a:p>
                <a:r>
                  <a:rPr lang="ja-JP" altLang="ja-JP" sz="2800" dirty="0">
                    <a:cs typeface="ＭＳ 明朝" panose="02020609040205080304" pitchFamily="17" charset="-128"/>
                  </a:rPr>
                  <a:t>アメリカの代表的消費者の</a:t>
                </a:r>
                <a:r>
                  <a:rPr lang="ja-JP" altLang="ja-JP" sz="2800" b="1" dirty="0">
                    <a:cs typeface="ＭＳ 明朝" panose="02020609040205080304" pitchFamily="17" charset="-128"/>
                  </a:rPr>
                  <a:t>効用関数</a:t>
                </a:r>
                <a:r>
                  <a:rPr lang="en-US" altLang="ja-JP" sz="2800" b="1"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𝑥𝑦</m:t>
                    </m:r>
                  </m:oMath>
                </a14:m>
                <a:endParaRPr kumimoji="1" lang="ja-JP" altLang="en-US" sz="2800" dirty="0"/>
              </a:p>
              <a:p>
                <a:r>
                  <a:rPr lang="ja-JP" altLang="ja-JP" sz="2800" dirty="0">
                    <a:cs typeface="ＭＳ 明朝" panose="02020609040205080304" pitchFamily="17" charset="-128"/>
                  </a:rPr>
                  <a:t>メキシコの代表的消費者の</a:t>
                </a:r>
                <a:r>
                  <a:rPr lang="ja-JP" altLang="ja-JP" sz="2800" b="1" dirty="0">
                    <a:cs typeface="ＭＳ 明朝" panose="02020609040205080304" pitchFamily="17" charset="-128"/>
                  </a:rPr>
                  <a:t>効用関数</a:t>
                </a:r>
                <a:r>
                  <a:rPr lang="en-US" altLang="ja-JP" sz="2800"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𝑥</m:t>
                        </m:r>
                      </m:e>
                      <m:sup>
                        <m:r>
                          <a:rPr lang="en-US" altLang="ja-JP" sz="2800" i="1">
                            <a:latin typeface="Cambria Math" panose="02040503050406030204" pitchFamily="18" charset="0"/>
                            <a:cs typeface="ＭＳ 明朝" panose="02020609040205080304" pitchFamily="17" charset="-128"/>
                          </a:rPr>
                          <m:t>∗</m:t>
                        </m:r>
                      </m:sup>
                    </m:sSup>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𝑦</m:t>
                        </m:r>
                      </m:e>
                      <m:sup>
                        <m:r>
                          <a:rPr lang="en-US" altLang="ja-JP" sz="2800" i="1">
                            <a:latin typeface="Cambria Math" panose="02040503050406030204" pitchFamily="18" charset="0"/>
                            <a:cs typeface="ＭＳ 明朝" panose="02020609040205080304" pitchFamily="17" charset="-128"/>
                          </a:rPr>
                          <m:t>∗</m:t>
                        </m:r>
                      </m:sup>
                    </m:sSup>
                  </m:oMath>
                </a14:m>
                <a:endParaRPr kumimoji="1" lang="en-US" altLang="ja-JP" sz="2800" dirty="0"/>
              </a:p>
              <a:p>
                <a:pPr marL="0" indent="0">
                  <a:buNone/>
                </a:pPr>
                <a:r>
                  <a:rPr lang="ja-JP" altLang="en-US" sz="2800" dirty="0">
                    <a:cs typeface="ＭＳ 明朝" panose="02020609040205080304" pitchFamily="17" charset="-128"/>
                  </a:rPr>
                  <a:t>この時，</a:t>
                </a:r>
                <a:r>
                  <a:rPr lang="ja-JP" altLang="ja-JP" sz="2800" dirty="0">
                    <a:cs typeface="ＭＳ 明朝" panose="02020609040205080304" pitchFamily="17" charset="-128"/>
                  </a:rPr>
                  <a:t>アメリカにおいて</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r>
                  <a:rPr lang="en-US" altLang="ja-JP" sz="2800" dirty="0">
                    <a:cs typeface="ＭＳ 明朝" panose="02020609040205080304" pitchFamily="17" charset="-128"/>
                  </a:rPr>
                  <a:t>x</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𝑦</m:t>
                    </m:r>
                  </m:oMath>
                </a14:m>
                <a:r>
                  <a:rPr lang="ja-JP" altLang="en-US" sz="2800" dirty="0">
                    <a:cs typeface="ＭＳ 明朝" panose="02020609040205080304" pitchFamily="17" charset="-128"/>
                  </a:rPr>
                  <a:t>，</a:t>
                </a:r>
                <a:r>
                  <a:rPr lang="en-US" altLang="ja-JP" sz="2800" dirty="0">
                    <a:cs typeface="ＭＳ 明朝" panose="02020609040205080304" pitchFamily="17" charset="-128"/>
                  </a:rPr>
                  <a:t>y</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m:t>
                    </m:r>
                  </m:oMath>
                </a14:m>
                <a:r>
                  <a:rPr lang="ja-JP" altLang="ja-JP" sz="2800" dirty="0">
                    <a:cs typeface="ＭＳ 明朝" panose="02020609040205080304" pitchFamily="17" charset="-128"/>
                  </a:rPr>
                  <a:t>となる。</a:t>
                </a:r>
                <a:endParaRPr lang="en-US" altLang="ja-JP" sz="2800" dirty="0">
                  <a:cs typeface="ＭＳ 明朝" panose="02020609040205080304" pitchFamily="17" charset="-128"/>
                </a:endParaRPr>
              </a:p>
              <a:p>
                <a:pPr marL="0" indent="0">
                  <a:buNone/>
                </a:pPr>
                <a:r>
                  <a:rPr lang="ja-JP" altLang="ja-JP" sz="2800" dirty="0">
                    <a:cs typeface="ＭＳ 明朝" panose="02020609040205080304" pitchFamily="17" charset="-128"/>
                  </a:rPr>
                  <a:t>そのため</a:t>
                </a:r>
                <a:r>
                  <a:rPr lang="ja-JP" altLang="en-US" sz="2800" dirty="0">
                    <a:cs typeface="ＭＳ 明朝" panose="02020609040205080304" pitchFamily="17" charset="-128"/>
                  </a:rPr>
                  <a:t>，</a:t>
                </a:r>
                <a:r>
                  <a:rPr lang="ja-JP" altLang="ja-JP" sz="2800" b="1" dirty="0">
                    <a:cs typeface="ＭＳ 明朝" panose="02020609040205080304" pitchFamily="17" charset="-128"/>
                  </a:rPr>
                  <a:t>限界代替率（</a:t>
                </a:r>
                <a:r>
                  <a:rPr lang="en-US" altLang="ja-JP" sz="2800" b="1" dirty="0">
                    <a:cs typeface="ＭＳ 明朝" panose="02020609040205080304" pitchFamily="17" charset="-128"/>
                  </a:rPr>
                  <a:t>MRS</a:t>
                </a:r>
                <a:r>
                  <a:rPr lang="ja-JP" altLang="ja-JP" sz="2800" b="1" dirty="0">
                    <a:cs typeface="ＭＳ 明朝" panose="02020609040205080304" pitchFamily="17" charset="-128"/>
                  </a:rPr>
                  <a:t>）</a:t>
                </a:r>
                <a:r>
                  <a:rPr lang="ja-JP" altLang="ja-JP" sz="2800" dirty="0">
                    <a:cs typeface="ＭＳ 明朝" panose="02020609040205080304" pitchFamily="17" charset="-128"/>
                  </a:rPr>
                  <a:t>は</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𝑀𝑅𝑆</m:t>
                    </m:r>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num>
                      <m:den>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den>
                    </m:f>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r>
                          <a:rPr lang="en-US" altLang="ja-JP" sz="2800" i="1">
                            <a:latin typeface="Cambria Math" panose="02040503050406030204" pitchFamily="18" charset="0"/>
                            <a:cs typeface="ＭＳ 明朝" panose="02020609040205080304" pitchFamily="17" charset="-128"/>
                          </a:rPr>
                          <m:t>𝑦</m:t>
                        </m:r>
                      </m:num>
                      <m:den>
                        <m:r>
                          <a:rPr lang="en-US" altLang="ja-JP" sz="2800" i="1">
                            <a:latin typeface="Cambria Math" panose="02040503050406030204" pitchFamily="18" charset="0"/>
                            <a:cs typeface="ＭＳ 明朝" panose="02020609040205080304" pitchFamily="17" charset="-128"/>
                          </a:rPr>
                          <m:t>𝑥</m:t>
                        </m:r>
                      </m:den>
                    </m:f>
                  </m:oMath>
                </a14:m>
                <a:r>
                  <a:rPr lang="ja-JP" altLang="ja-JP" sz="2800" dirty="0">
                    <a:cs typeface="ＭＳ 明朝" panose="02020609040205080304" pitchFamily="17" charset="-128"/>
                  </a:rPr>
                  <a:t>となる。</a:t>
                </a:r>
                <a:endParaRPr kumimoji="1" lang="ja-JP" altLang="en-US" sz="2800" dirty="0"/>
              </a:p>
            </p:txBody>
          </p:sp>
        </mc:Choice>
        <mc:Fallback xmlns="">
          <p:sp>
            <p:nvSpPr>
              <p:cNvPr id="3" name="テキスト プレースホルダー 2">
                <a:extLst>
                  <a:ext uri="{FF2B5EF4-FFF2-40B4-BE49-F238E27FC236}">
                    <a16:creationId xmlns:a16="http://schemas.microsoft.com/office/drawing/2014/main" id="{7814CD89-7525-1B8C-9428-5A621379454A}"/>
                  </a:ext>
                </a:extLst>
              </p:cNvPr>
              <p:cNvSpPr>
                <a:spLocks noGrp="1" noRot="1" noChangeAspect="1" noMove="1" noResize="1" noEditPoints="1" noAdjustHandles="1" noChangeArrowheads="1" noChangeShapeType="1" noTextEdit="1"/>
              </p:cNvSpPr>
              <p:nvPr>
                <p:ph type="body" idx="1"/>
              </p:nvPr>
            </p:nvSpPr>
            <p:spPr>
              <a:blipFill>
                <a:blip r:embed="rId2"/>
                <a:stretch>
                  <a:fillRect l="-18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30D0A98-8A8D-65C2-0BA5-3CEC944BF5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23</a:t>
            </a:fld>
            <a:endParaRPr lang="ja-JP" altLang="en-US"/>
          </a:p>
        </p:txBody>
      </p:sp>
    </p:spTree>
    <p:extLst>
      <p:ext uri="{BB962C8B-B14F-4D97-AF65-F5344CB8AC3E}">
        <p14:creationId xmlns:p14="http://schemas.microsoft.com/office/powerpoint/2010/main" val="33391759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FE41C-1634-BB08-C917-E4805982CA64}"/>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限界代替率と相対価格</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3F68E47-9308-E8E9-4D18-CE1172477FD4}"/>
                  </a:ext>
                </a:extLst>
              </p:cNvPr>
              <p:cNvSpPr>
                <a:spLocks noGrp="1"/>
              </p:cNvSpPr>
              <p:nvPr>
                <p:ph type="body" idx="1"/>
              </p:nvPr>
            </p:nvSpPr>
            <p:spPr/>
            <p:txBody>
              <a:bodyPr>
                <a:normAutofit/>
              </a:bodyPr>
              <a:lstStyle/>
              <a:p>
                <a:r>
                  <a:rPr lang="ja-JP" altLang="ja-JP" sz="4400" dirty="0">
                    <a:cs typeface="ＭＳ 明朝" panose="02020609040205080304" pitchFamily="17" charset="-128"/>
                  </a:rPr>
                  <a:t>限界代替率は無差別曲線の傾きであり</a:t>
                </a:r>
                <a:r>
                  <a:rPr lang="ja-JP" altLang="en-US" sz="4400" dirty="0">
                    <a:cs typeface="ＭＳ 明朝" panose="02020609040205080304" pitchFamily="17" charset="-128"/>
                  </a:rPr>
                  <a:t>，</a:t>
                </a:r>
                <a:r>
                  <a:rPr lang="ja-JP" altLang="ja-JP" sz="4400" dirty="0">
                    <a:cs typeface="ＭＳ 明朝" panose="02020609040205080304" pitchFamily="17" charset="-128"/>
                  </a:rPr>
                  <a:t>各国内で自給自足している閉鎖経済において</a:t>
                </a:r>
                <a:r>
                  <a:rPr lang="ja-JP" altLang="en-US" sz="4400" dirty="0">
                    <a:cs typeface="ＭＳ 明朝" panose="02020609040205080304" pitchFamily="17" charset="-128"/>
                  </a:rPr>
                  <a:t>，</a:t>
                </a:r>
                <a:r>
                  <a:rPr lang="ja-JP" altLang="ja-JP" sz="4400" dirty="0">
                    <a:cs typeface="ＭＳ 明朝" panose="02020609040205080304" pitchFamily="17" charset="-128"/>
                  </a:rPr>
                  <a:t>各国の相対価格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と一致。</a:t>
                </a:r>
                <a:endParaRPr lang="en-US" altLang="ja-JP" sz="4400" dirty="0">
                  <a:cs typeface="ＭＳ 明朝" panose="02020609040205080304" pitchFamily="17" charset="-128"/>
                </a:endParaRPr>
              </a:p>
              <a:p>
                <a:r>
                  <a:rPr lang="ja-JP" altLang="ja-JP" sz="4400" dirty="0">
                    <a:cs typeface="ＭＳ 明朝" panose="02020609040205080304" pitchFamily="17" charset="-128"/>
                  </a:rPr>
                  <a:t>アメリカでは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a:t>
                </a:r>
                <a14:m>
                  <m:oMath xmlns:m="http://schemas.openxmlformats.org/officeDocument/2006/math">
                    <m:r>
                      <a:rPr lang="en-US" altLang="ja-JP" sz="4400" i="1">
                        <a:latin typeface="Cambria Math" panose="02040503050406030204" pitchFamily="18" charset="0"/>
                        <a:cs typeface="ＭＳ 明朝" panose="02020609040205080304" pitchFamily="17" charset="-128"/>
                      </a:rPr>
                      <m:t>𝑀𝑅𝑆</m:t>
                    </m:r>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𝑦</m:t>
                        </m:r>
                      </m:num>
                      <m:den>
                        <m:r>
                          <a:rPr lang="en-US" altLang="ja-JP" sz="4400" i="1">
                            <a:latin typeface="Cambria Math" panose="02040503050406030204" pitchFamily="18" charset="0"/>
                            <a:cs typeface="ＭＳ 明朝" panose="02020609040205080304" pitchFamily="17" charset="-128"/>
                          </a:rPr>
                          <m:t>𝑥</m:t>
                        </m:r>
                      </m:den>
                    </m:f>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2</m:t>
                        </m:r>
                      </m:num>
                      <m:den>
                        <m:r>
                          <a:rPr lang="en-US" altLang="ja-JP" sz="4400" i="1">
                            <a:latin typeface="Cambria Math" panose="02040503050406030204" pitchFamily="18" charset="0"/>
                            <a:cs typeface="ＭＳ 明朝" panose="02020609040205080304" pitchFamily="17" charset="-128"/>
                          </a:rPr>
                          <m:t>3</m:t>
                        </m:r>
                      </m:den>
                    </m:f>
                  </m:oMath>
                </a14:m>
                <a:r>
                  <a:rPr lang="ja-JP" altLang="ja-JP" sz="4400" dirty="0">
                    <a:cs typeface="ＭＳ 明朝" panose="02020609040205080304" pitchFamily="17" charset="-128"/>
                  </a:rPr>
                  <a:t>であるので</a:t>
                </a:r>
                <a:r>
                  <a:rPr lang="ja-JP" altLang="en-US" sz="4400" dirty="0">
                    <a:cs typeface="ＭＳ 明朝" panose="02020609040205080304" pitchFamily="17" charset="-128"/>
                  </a:rPr>
                  <a:t>，</a:t>
                </a:r>
                <a:r>
                  <a:rPr lang="en-US" altLang="ja-JP" sz="4400" dirty="0">
                    <a:cs typeface="ＭＳ 明朝" panose="02020609040205080304" pitchFamily="17" charset="-128"/>
                  </a:rPr>
                  <a:t>PC</a:t>
                </a:r>
                <a:r>
                  <a:rPr lang="ja-JP" altLang="ja-JP" sz="4400" dirty="0">
                    <a:cs typeface="ＭＳ 明朝" panose="02020609040205080304" pitchFamily="17" charset="-128"/>
                  </a:rPr>
                  <a:t>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は</a:t>
                </a:r>
                <a:r>
                  <a:rPr lang="en-US" altLang="ja-JP" sz="4400" dirty="0">
                    <a:cs typeface="ＭＳ 明朝" panose="02020609040205080304" pitchFamily="17" charset="-128"/>
                  </a:rPr>
                  <a:t>2/3</a:t>
                </a:r>
                <a:r>
                  <a:rPr lang="ja-JP" altLang="ja-JP" sz="4400" dirty="0">
                    <a:cs typeface="ＭＳ 明朝" panose="02020609040205080304" pitchFamily="17" charset="-128"/>
                  </a:rPr>
                  <a:t>である。</a:t>
                </a:r>
                <a:r>
                  <a:rPr lang="en-US" altLang="ja-JP" sz="4400" dirty="0">
                    <a:cs typeface="ＭＳ 明朝" panose="02020609040205080304" pitchFamily="17" charset="-128"/>
                  </a:rPr>
                  <a:t>PC1</a:t>
                </a:r>
                <a:r>
                  <a:rPr lang="ja-JP" altLang="ja-JP" sz="4400" dirty="0">
                    <a:cs typeface="ＭＳ 明朝" panose="02020609040205080304" pitchFamily="17" charset="-128"/>
                  </a:rPr>
                  <a:t>単位は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完全雇用点において衣服</a:t>
                </a:r>
                <a:r>
                  <a:rPr lang="en-US" altLang="ja-JP" sz="4400" dirty="0">
                    <a:cs typeface="ＭＳ 明朝" panose="02020609040205080304" pitchFamily="17" charset="-128"/>
                  </a:rPr>
                  <a:t>2/3</a:t>
                </a:r>
                <a:r>
                  <a:rPr lang="ja-JP" altLang="ja-JP" sz="4400" dirty="0">
                    <a:cs typeface="ＭＳ 明朝" panose="02020609040205080304" pitchFamily="17" charset="-128"/>
                  </a:rPr>
                  <a:t>単位の価値</a:t>
                </a:r>
                <a:r>
                  <a:rPr lang="ja-JP" altLang="en-US" sz="4400" dirty="0">
                    <a:cs typeface="ＭＳ 明朝" panose="02020609040205080304" pitchFamily="17" charset="-128"/>
                  </a:rPr>
                  <a:t>。</a:t>
                </a:r>
                <a:endParaRPr lang="en-US" altLang="ja-JP" sz="4400" dirty="0">
                  <a:cs typeface="ＭＳ 明朝" panose="02020609040205080304" pitchFamily="17" charset="-128"/>
                </a:endParaRPr>
              </a:p>
            </p:txBody>
          </p:sp>
        </mc:Choice>
        <mc:Fallback xmlns="">
          <p:sp>
            <p:nvSpPr>
              <p:cNvPr id="3" name="テキスト プレースホルダー 2">
                <a:extLst>
                  <a:ext uri="{FF2B5EF4-FFF2-40B4-BE49-F238E27FC236}">
                    <a16:creationId xmlns:a16="http://schemas.microsoft.com/office/drawing/2014/main" id="{33F68E47-9308-E8E9-4D18-CE1172477FD4}"/>
                  </a:ext>
                </a:extLst>
              </p:cNvPr>
              <p:cNvSpPr>
                <a:spLocks noGrp="1" noRot="1" noChangeAspect="1" noMove="1" noResize="1" noEditPoints="1" noAdjustHandles="1" noChangeArrowheads="1" noChangeShapeType="1" noTextEdit="1"/>
              </p:cNvSpPr>
              <p:nvPr>
                <p:ph type="body" idx="1"/>
              </p:nvPr>
            </p:nvSpPr>
            <p:spPr>
              <a:blipFill>
                <a:blip r:embed="rId2"/>
                <a:stretch>
                  <a:fillRect l="-2389" r="-15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68BC45-6DD8-6BA9-64FE-A7592D1E70C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24</a:t>
            </a:fld>
            <a:endParaRPr lang="ja-JP" altLang="en-US"/>
          </a:p>
        </p:txBody>
      </p:sp>
    </p:spTree>
    <p:extLst>
      <p:ext uri="{BB962C8B-B14F-4D97-AF65-F5344CB8AC3E}">
        <p14:creationId xmlns:p14="http://schemas.microsoft.com/office/powerpoint/2010/main" val="12403931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3C4115A-56CD-27B0-B8C4-4960DD36CD4D}"/>
              </a:ext>
            </a:extLst>
          </p:cNvPr>
          <p:cNvPicPr>
            <a:picLocks noChangeAspect="1"/>
          </p:cNvPicPr>
          <p:nvPr/>
        </p:nvPicPr>
        <p:blipFill>
          <a:blip r:embed="rId2"/>
          <a:stretch>
            <a:fillRect/>
          </a:stretch>
        </p:blipFill>
        <p:spPr>
          <a:xfrm>
            <a:off x="3050771" y="915152"/>
            <a:ext cx="11238718" cy="7923295"/>
          </a:xfrm>
          <a:prstGeom prst="rect">
            <a:avLst/>
          </a:prstGeom>
        </p:spPr>
      </p:pic>
      <p:sp>
        <p:nvSpPr>
          <p:cNvPr id="4" name="スライド番号プレースホルダー 3">
            <a:extLst>
              <a:ext uri="{FF2B5EF4-FFF2-40B4-BE49-F238E27FC236}">
                <a16:creationId xmlns:a16="http://schemas.microsoft.com/office/drawing/2014/main" id="{09DED05D-94AD-23A2-9BBB-CD058CAC3F2B}"/>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25</a:t>
            </a:fld>
            <a:endParaRPr lang="en-US" altLang="ja-JP"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758812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40A2C-A388-811B-7565-96DD984D280B}"/>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相対価格の違いと貿易</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0E7F979-3BD9-2F2E-6198-C5049CD6C7C7}"/>
                  </a:ext>
                </a:extLst>
              </p:cNvPr>
              <p:cNvSpPr>
                <a:spLocks noGrp="1"/>
              </p:cNvSpPr>
              <p:nvPr>
                <p:ph type="body" idx="1"/>
              </p:nvPr>
            </p:nvSpPr>
            <p:spPr/>
            <p:txBody>
              <a:bodyPr>
                <a:normAutofit/>
              </a:bodyPr>
              <a:lstStyle/>
              <a:p>
                <a:r>
                  <a:rPr lang="ja-JP" altLang="en-US" sz="3300" dirty="0">
                    <a:cs typeface="ＭＳ 明朝" panose="02020609040205080304" pitchFamily="17" charset="-128"/>
                  </a:rPr>
                  <a:t>同様に</a:t>
                </a:r>
                <a:r>
                  <a:rPr lang="en-US" altLang="ja-JP" sz="3300" dirty="0">
                    <a:cs typeface="ＭＳ 明朝" panose="02020609040205080304" pitchFamily="17" charset="-128"/>
                  </a:rPr>
                  <a:t>, </a:t>
                </a:r>
                <a:r>
                  <a:rPr lang="ja-JP" altLang="ja-JP" sz="3300" dirty="0">
                    <a:cs typeface="ＭＳ 明朝" panose="02020609040205080304" pitchFamily="17" charset="-128"/>
                  </a:rPr>
                  <a:t>メキシコでは</a:t>
                </a:r>
                <a:r>
                  <a:rPr lang="ja-JP" altLang="en-US" sz="3300" dirty="0">
                    <a:cs typeface="ＭＳ 明朝" panose="02020609040205080304" pitchFamily="17" charset="-128"/>
                  </a:rPr>
                  <a:t>，</a:t>
                </a:r>
                <a14:m>
                  <m:oMath xmlns:m="http://schemas.openxmlformats.org/officeDocument/2006/math">
                    <m:r>
                      <a:rPr lang="en-US" altLang="ja-JP" sz="3300" i="1">
                        <a:latin typeface="Cambria Math" panose="02040503050406030204" pitchFamily="18" charset="0"/>
                        <a:cs typeface="ＭＳ 明朝" panose="02020609040205080304" pitchFamily="17" charset="-128"/>
                      </a:rPr>
                      <m:t>𝑀𝑅𝑆</m:t>
                    </m:r>
                    <m:r>
                      <a:rPr lang="en-US" altLang="ja-JP" sz="3300" i="1">
                        <a:latin typeface="Cambria Math" panose="02040503050406030204" pitchFamily="18" charset="0"/>
                        <a:cs typeface="ＭＳ 明朝" panose="02020609040205080304" pitchFamily="17" charset="-128"/>
                      </a:rPr>
                      <m:t>=2</m:t>
                    </m:r>
                  </m:oMath>
                </a14:m>
                <a:r>
                  <a:rPr lang="ja-JP" altLang="ja-JP" sz="3300" dirty="0">
                    <a:cs typeface="ＭＳ 明朝" panose="02020609040205080304" pitchFamily="17" charset="-128"/>
                  </a:rPr>
                  <a:t>であるので</a:t>
                </a:r>
                <a:r>
                  <a:rPr lang="ja-JP" altLang="en-US" sz="3300" dirty="0">
                    <a:cs typeface="ＭＳ 明朝" panose="02020609040205080304" pitchFamily="17" charset="-128"/>
                  </a:rPr>
                  <a:t>，</a:t>
                </a:r>
                <a:r>
                  <a:rPr lang="en-US" altLang="ja-JP" sz="3300" dirty="0">
                    <a:cs typeface="ＭＳ 明朝" panose="02020609040205080304" pitchFamily="17" charset="-128"/>
                  </a:rPr>
                  <a:t>PC</a:t>
                </a:r>
                <a:r>
                  <a:rPr lang="ja-JP" altLang="ja-JP" sz="3300" dirty="0">
                    <a:cs typeface="ＭＳ 明朝" panose="02020609040205080304" pitchFamily="17" charset="-128"/>
                  </a:rPr>
                  <a:t>の相対価格は</a:t>
                </a:r>
                <a:r>
                  <a:rPr lang="en-US" altLang="ja-JP" sz="3300" dirty="0">
                    <a:cs typeface="ＭＳ 明朝" panose="02020609040205080304" pitchFamily="17" charset="-128"/>
                  </a:rPr>
                  <a:t>2</a:t>
                </a:r>
                <a:r>
                  <a:rPr lang="ja-JP" altLang="ja-JP" sz="3300" dirty="0">
                    <a:cs typeface="ＭＳ 明朝" panose="02020609040205080304" pitchFamily="17" charset="-128"/>
                  </a:rPr>
                  <a:t>であり</a:t>
                </a:r>
                <a:r>
                  <a:rPr lang="ja-JP" altLang="en-US" sz="3300" dirty="0">
                    <a:cs typeface="ＭＳ 明朝" panose="02020609040205080304" pitchFamily="17" charset="-128"/>
                  </a:rPr>
                  <a:t>，</a:t>
                </a:r>
                <a:r>
                  <a:rPr lang="en-US" altLang="ja-JP" sz="3300" dirty="0">
                    <a:cs typeface="ＭＳ 明朝" panose="02020609040205080304" pitchFamily="17" charset="-128"/>
                  </a:rPr>
                  <a:t>PC</a:t>
                </a:r>
                <a:r>
                  <a:rPr lang="ja-JP" altLang="ja-JP" sz="3300" dirty="0">
                    <a:cs typeface="ＭＳ 明朝" panose="02020609040205080304" pitchFamily="17" charset="-128"/>
                  </a:rPr>
                  <a:t>１単位は衣服</a:t>
                </a:r>
                <a:r>
                  <a:rPr lang="en-US" altLang="ja-JP" sz="3300" dirty="0">
                    <a:cs typeface="ＭＳ 明朝" panose="02020609040205080304" pitchFamily="17" charset="-128"/>
                  </a:rPr>
                  <a:t>2</a:t>
                </a:r>
                <a:r>
                  <a:rPr lang="ja-JP" altLang="ja-JP" sz="3300" dirty="0">
                    <a:cs typeface="ＭＳ 明朝" panose="02020609040205080304" pitchFamily="17" charset="-128"/>
                  </a:rPr>
                  <a:t>単位の価値。</a:t>
                </a:r>
                <a:endParaRPr lang="en-US" altLang="ja-JP" sz="3300" dirty="0">
                  <a:cs typeface="ＭＳ 明朝" panose="02020609040205080304" pitchFamily="17" charset="-128"/>
                </a:endParaRPr>
              </a:p>
              <a:p>
                <a:r>
                  <a:rPr lang="ja-JP" altLang="ja-JP" sz="3300" dirty="0">
                    <a:cs typeface="ＭＳ 明朝" panose="02020609040205080304" pitchFamily="17" charset="-128"/>
                  </a:rPr>
                  <a:t>アメリカでは</a:t>
                </a:r>
                <a:r>
                  <a:rPr lang="ja-JP" altLang="en-US" sz="3300" dirty="0">
                    <a:cs typeface="ＭＳ 明朝" panose="02020609040205080304" pitchFamily="17" charset="-128"/>
                  </a:rPr>
                  <a:t>，</a:t>
                </a:r>
                <a:r>
                  <a:rPr lang="en-US" altLang="ja-JP" sz="3300" dirty="0">
                    <a:highlight>
                      <a:srgbClr val="00FF00"/>
                    </a:highlight>
                    <a:cs typeface="ＭＳ 明朝" panose="02020609040205080304" pitchFamily="17" charset="-128"/>
                  </a:rPr>
                  <a:t>PC</a:t>
                </a:r>
                <a:r>
                  <a:rPr lang="ja-JP" altLang="ja-JP" sz="3300" dirty="0">
                    <a:highlight>
                      <a:srgbClr val="00FF00"/>
                    </a:highlight>
                    <a:cs typeface="ＭＳ 明朝" panose="02020609040205080304" pitchFamily="17" charset="-128"/>
                  </a:rPr>
                  <a:t>の生産量が相対的に多いため</a:t>
                </a:r>
                <a:r>
                  <a:rPr lang="ja-JP" altLang="en-US" sz="3300" dirty="0">
                    <a:highlight>
                      <a:srgbClr val="00FF00"/>
                    </a:highlight>
                    <a:cs typeface="ＭＳ 明朝" panose="02020609040205080304" pitchFamily="17" charset="-128"/>
                  </a:rPr>
                  <a:t>，</a:t>
                </a:r>
                <a:r>
                  <a:rPr lang="en-US" altLang="ja-JP" sz="3300" dirty="0">
                    <a:highlight>
                      <a:srgbClr val="00FF00"/>
                    </a:highlight>
                    <a:cs typeface="ＭＳ 明朝" panose="02020609040205080304" pitchFamily="17" charset="-128"/>
                  </a:rPr>
                  <a:t>PC</a:t>
                </a:r>
                <a:r>
                  <a:rPr lang="ja-JP" altLang="ja-JP" sz="3300" dirty="0">
                    <a:highlight>
                      <a:srgbClr val="00FF00"/>
                    </a:highlight>
                    <a:cs typeface="ＭＳ 明朝" panose="02020609040205080304" pitchFamily="17" charset="-128"/>
                  </a:rPr>
                  <a:t>の相対的な価値が低く</a:t>
                </a:r>
                <a:r>
                  <a:rPr lang="ja-JP" altLang="en-US" sz="3300" dirty="0">
                    <a:cs typeface="ＭＳ 明朝" panose="02020609040205080304" pitchFamily="17" charset="-128"/>
                  </a:rPr>
                  <a:t>，</a:t>
                </a:r>
                <a:r>
                  <a:rPr lang="ja-JP" altLang="ja-JP" sz="3300" dirty="0">
                    <a:cs typeface="ＭＳ 明朝" panose="02020609040205080304" pitchFamily="17" charset="-128"/>
                  </a:rPr>
                  <a:t>メキシコでは</a:t>
                </a:r>
                <a:r>
                  <a:rPr lang="ja-JP" altLang="en-US" sz="3300" dirty="0">
                    <a:cs typeface="ＭＳ 明朝" panose="02020609040205080304" pitchFamily="17" charset="-128"/>
                  </a:rPr>
                  <a:t>，</a:t>
                </a:r>
                <a:r>
                  <a:rPr lang="en-US" altLang="ja-JP" sz="3300" dirty="0">
                    <a:highlight>
                      <a:srgbClr val="FFFF00"/>
                    </a:highlight>
                    <a:cs typeface="ＭＳ 明朝" panose="02020609040205080304" pitchFamily="17" charset="-128"/>
                  </a:rPr>
                  <a:t>PC</a:t>
                </a:r>
                <a:r>
                  <a:rPr lang="ja-JP" altLang="ja-JP" sz="3300" dirty="0">
                    <a:highlight>
                      <a:srgbClr val="FFFF00"/>
                    </a:highlight>
                    <a:cs typeface="ＭＳ 明朝" panose="02020609040205080304" pitchFamily="17" charset="-128"/>
                  </a:rPr>
                  <a:t>の生産量が相対的に少ないため</a:t>
                </a:r>
                <a:r>
                  <a:rPr lang="ja-JP" altLang="en-US" sz="3300" dirty="0">
                    <a:highlight>
                      <a:srgbClr val="FFFF00"/>
                    </a:highlight>
                    <a:cs typeface="ＭＳ 明朝" panose="02020609040205080304" pitchFamily="17" charset="-128"/>
                  </a:rPr>
                  <a:t>，</a:t>
                </a:r>
                <a:r>
                  <a:rPr lang="en-US" altLang="ja-JP" sz="3300" dirty="0">
                    <a:highlight>
                      <a:srgbClr val="FFFF00"/>
                    </a:highlight>
                    <a:cs typeface="ＭＳ 明朝" panose="02020609040205080304" pitchFamily="17" charset="-128"/>
                  </a:rPr>
                  <a:t>PC</a:t>
                </a:r>
                <a:r>
                  <a:rPr lang="ja-JP" altLang="ja-JP" sz="3300" dirty="0">
                    <a:highlight>
                      <a:srgbClr val="FFFF00"/>
                    </a:highlight>
                    <a:cs typeface="ＭＳ 明朝" panose="02020609040205080304" pitchFamily="17" charset="-128"/>
                  </a:rPr>
                  <a:t>の相対的</a:t>
                </a:r>
                <a:r>
                  <a:rPr lang="ja-JP" altLang="ja-JP" sz="3300">
                    <a:highlight>
                      <a:srgbClr val="FFFF00"/>
                    </a:highlight>
                    <a:cs typeface="ＭＳ 明朝" panose="02020609040205080304" pitchFamily="17" charset="-128"/>
                  </a:rPr>
                  <a:t>な価値が</a:t>
                </a:r>
                <a:r>
                  <a:rPr lang="ja-JP" altLang="en-US" sz="3300">
                    <a:highlight>
                      <a:srgbClr val="FFFF00"/>
                    </a:highlight>
                    <a:cs typeface="ＭＳ 明朝" panose="02020609040205080304" pitchFamily="17" charset="-128"/>
                  </a:rPr>
                  <a:t>高く</a:t>
                </a:r>
                <a:r>
                  <a:rPr lang="ja-JP" altLang="ja-JP" sz="3300">
                    <a:cs typeface="ＭＳ 明朝" panose="02020609040205080304" pitchFamily="17" charset="-128"/>
                  </a:rPr>
                  <a:t>なって</a:t>
                </a:r>
                <a:r>
                  <a:rPr lang="ja-JP" altLang="ja-JP" sz="3300" dirty="0">
                    <a:cs typeface="ＭＳ 明朝" panose="02020609040205080304" pitchFamily="17" charset="-128"/>
                  </a:rPr>
                  <a:t>いる。</a:t>
                </a:r>
                <a:endParaRPr lang="en-US" altLang="ja-JP" sz="3300" dirty="0">
                  <a:cs typeface="ＭＳ 明朝" panose="02020609040205080304" pitchFamily="17" charset="-128"/>
                </a:endParaRPr>
              </a:p>
              <a:p>
                <a:pPr marL="0" indent="0">
                  <a:buNone/>
                </a:pPr>
                <a:r>
                  <a:rPr lang="en-US" altLang="ja-JP" sz="3300" dirty="0">
                    <a:cs typeface="ＭＳ 明朝" panose="02020609040205080304" pitchFamily="17" charset="-128"/>
                    <a:sym typeface="Wingdings" panose="05000000000000000000" pitchFamily="2" charset="2"/>
                  </a:rPr>
                  <a:t></a:t>
                </a:r>
                <a:r>
                  <a:rPr lang="ja-JP" altLang="en-US" sz="3300" dirty="0">
                    <a:cs typeface="ＭＳ 明朝" panose="02020609040205080304" pitchFamily="17" charset="-128"/>
                    <a:sym typeface="Wingdings" panose="05000000000000000000" pitchFamily="2" charset="2"/>
                  </a:rPr>
                  <a:t>アメリカとメキシコの間で</a:t>
                </a:r>
                <a:r>
                  <a:rPr lang="ja-JP" altLang="en-US" sz="3300" dirty="0">
                    <a:solidFill>
                      <a:srgbClr val="FF0000"/>
                    </a:solidFill>
                    <a:cs typeface="ＭＳ 明朝" panose="02020609040205080304" pitchFamily="17" charset="-128"/>
                    <a:sym typeface="Wingdings" panose="05000000000000000000" pitchFamily="2" charset="2"/>
                  </a:rPr>
                  <a:t>相対価格の違い</a:t>
                </a:r>
                <a:r>
                  <a:rPr lang="ja-JP" altLang="en-US" sz="3300" dirty="0">
                    <a:cs typeface="ＭＳ 明朝" panose="02020609040205080304" pitchFamily="17" charset="-128"/>
                    <a:sym typeface="Wingdings" panose="05000000000000000000" pitchFamily="2" charset="2"/>
                  </a:rPr>
                  <a:t>を利用し</a:t>
                </a:r>
                <a:r>
                  <a:rPr lang="en-US" altLang="ja-JP" sz="3300" dirty="0">
                    <a:cs typeface="ＭＳ 明朝" panose="02020609040205080304" pitchFamily="17" charset="-128"/>
                    <a:sym typeface="Wingdings" panose="05000000000000000000" pitchFamily="2" charset="2"/>
                  </a:rPr>
                  <a:t>, </a:t>
                </a:r>
                <a:r>
                  <a:rPr lang="ja-JP" altLang="en-US" sz="3300" dirty="0">
                    <a:cs typeface="ＭＳ 明朝" panose="02020609040205080304" pitchFamily="17" charset="-128"/>
                    <a:sym typeface="Wingdings" panose="05000000000000000000" pitchFamily="2" charset="2"/>
                  </a:rPr>
                  <a:t>貿易行う動機が生まれる。</a:t>
                </a:r>
                <a:endParaRPr lang="en-US" altLang="ja-JP" sz="3300" dirty="0">
                  <a:cs typeface="ＭＳ 明朝" panose="02020609040205080304" pitchFamily="17" charset="-128"/>
                </a:endParaRPr>
              </a:p>
              <a:p>
                <a:endParaRPr kumimoji="1"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3" name="テキスト プレースホルダー 2">
                <a:extLst>
                  <a:ext uri="{FF2B5EF4-FFF2-40B4-BE49-F238E27FC236}">
                    <a16:creationId xmlns:a16="http://schemas.microsoft.com/office/drawing/2014/main" id="{C0E7F979-3BD9-2F2E-6198-C5049CD6C7C7}"/>
                  </a:ext>
                </a:extLst>
              </p:cNvPr>
              <p:cNvSpPr>
                <a:spLocks noGrp="1" noRot="1" noChangeAspect="1" noMove="1" noResize="1" noEditPoints="1" noAdjustHandles="1" noChangeArrowheads="1" noChangeShapeType="1" noTextEdit="1"/>
              </p:cNvSpPr>
              <p:nvPr>
                <p:ph type="body" idx="1"/>
              </p:nvPr>
            </p:nvSpPr>
            <p:spPr>
              <a:blipFill>
                <a:blip r:embed="rId2"/>
                <a:stretch>
                  <a:fillRect l="-1714" r="-257"/>
                </a:stretch>
              </a:blipFill>
            </p:spPr>
            <p:txBody>
              <a:bodyPr/>
              <a:lstStyle/>
              <a:p>
                <a:r>
                  <a:rPr lang="en-JP">
                    <a:noFill/>
                  </a:rPr>
                  <a:t> </a:t>
                </a:r>
              </a:p>
            </p:txBody>
          </p:sp>
        </mc:Fallback>
      </mc:AlternateContent>
      <p:sp>
        <p:nvSpPr>
          <p:cNvPr id="4" name="スライド番号プレースホルダー 3">
            <a:extLst>
              <a:ext uri="{FF2B5EF4-FFF2-40B4-BE49-F238E27FC236}">
                <a16:creationId xmlns:a16="http://schemas.microsoft.com/office/drawing/2014/main" id="{4EF8C385-83E4-0A61-8967-DAFCB2C3973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26</a:t>
            </a:fld>
            <a:endParaRPr lang="ja-JP" altLang="en-US"/>
          </a:p>
        </p:txBody>
      </p:sp>
    </p:spTree>
    <p:extLst>
      <p:ext uri="{BB962C8B-B14F-4D97-AF65-F5344CB8AC3E}">
        <p14:creationId xmlns:p14="http://schemas.microsoft.com/office/powerpoint/2010/main" val="32770561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5A914-A903-641E-AE77-08969062CEB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交易条件</a:t>
            </a:r>
          </a:p>
        </p:txBody>
      </p:sp>
      <p:sp>
        <p:nvSpPr>
          <p:cNvPr id="3" name="テキスト プレースホルダー 2">
            <a:extLst>
              <a:ext uri="{FF2B5EF4-FFF2-40B4-BE49-F238E27FC236}">
                <a16:creationId xmlns:a16="http://schemas.microsoft.com/office/drawing/2014/main" id="{3CDE88A7-87AE-E831-92AA-0313850A8074}"/>
              </a:ext>
            </a:extLst>
          </p:cNvPr>
          <p:cNvSpPr>
            <a:spLocks noGrp="1"/>
          </p:cNvSpPr>
          <p:nvPr>
            <p:ph type="body" idx="1"/>
          </p:nvPr>
        </p:nvSpPr>
        <p:spPr/>
        <p:txBody>
          <a:bodyPr/>
          <a:lstStyle/>
          <a:p>
            <a:r>
              <a:rPr lang="ja-JP" altLang="en-US">
                <a:highlight>
                  <a:srgbClr val="00FFFF"/>
                </a:highlight>
                <a:latin typeface="ＭＳ Ｐゴシック" panose="020B0600070205080204" pitchFamily="50" charset="-128"/>
                <a:ea typeface="ＭＳ Ｐゴシック" panose="020B0600070205080204" pitchFamily="50" charset="-128"/>
              </a:rPr>
              <a:t>交易条件（</a:t>
            </a:r>
            <a:r>
              <a:rPr lang="en-US" altLang="ja-JP" dirty="0">
                <a:highlight>
                  <a:srgbClr val="00FFFF"/>
                </a:highlight>
                <a:latin typeface="ＭＳ Ｐゴシック" panose="020B0600070205080204" pitchFamily="50" charset="-128"/>
                <a:ea typeface="ＭＳ Ｐゴシック" panose="020B0600070205080204" pitchFamily="50" charset="-128"/>
              </a:rPr>
              <a:t>terms of trade</a:t>
            </a:r>
            <a:r>
              <a:rPr lang="ja-JP" altLang="en-US">
                <a:highlight>
                  <a:srgbClr val="00FFFF"/>
                </a:highlight>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貿易の際の交換比率のこと。</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交易条件は，</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a:t>
            </a:r>
            <a:r>
              <a:rPr lang="ja-JP" altLang="en-US" dirty="0">
                <a:highlight>
                  <a:srgbClr val="FFFF00"/>
                </a:highlight>
                <a:latin typeface="ＭＳ Ｐゴシック" panose="020B0600070205080204" pitchFamily="50" charset="-128"/>
                <a:ea typeface="ＭＳ Ｐゴシック" panose="020B0600070205080204" pitchFamily="50" charset="-128"/>
              </a:rPr>
              <a:t>衣服 </a:t>
            </a:r>
            <a:r>
              <a:rPr lang="en-US" altLang="ja-JP" dirty="0">
                <a:highlight>
                  <a:srgbClr val="FFFF00"/>
                </a:highlight>
                <a:latin typeface="ＭＳ Ｐゴシック" panose="020B0600070205080204" pitchFamily="50" charset="-128"/>
                <a:ea typeface="ＭＳ Ｐゴシック" panose="020B0600070205080204" pitchFamily="50" charset="-128"/>
              </a:rPr>
              <a:t>2/3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r>
              <a:rPr lang="en-US" altLang="ja-JP" dirty="0">
                <a:highlight>
                  <a:srgbClr val="FFFF00"/>
                </a:highlight>
                <a:latin typeface="ＭＳ Ｐゴシック" panose="020B0600070205080204" pitchFamily="50" charset="-128"/>
                <a:ea typeface="ＭＳ Ｐゴシック" panose="020B0600070205080204" pitchFamily="50" charset="-128"/>
              </a:rPr>
              <a:t>2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endParaRPr lang="en-US" altLang="ja-JP" dirty="0">
              <a:highlight>
                <a:srgbClr val="FFFF00"/>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アメリカとメキシコ両国の間で，</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単位に対して，たとえば </a:t>
            </a:r>
            <a:r>
              <a:rPr lang="en-US" altLang="ja-JP" dirty="0">
                <a:latin typeface="ＭＳ Ｐゴシック" panose="020B0600070205080204" pitchFamily="50" charset="-128"/>
                <a:ea typeface="ＭＳ Ｐゴシック" panose="020B0600070205080204" pitchFamily="50" charset="-128"/>
              </a:rPr>
              <a:t>1 </a:t>
            </a:r>
            <a:r>
              <a:rPr lang="ja-JP" altLang="en-US" dirty="0">
                <a:latin typeface="ＭＳ Ｐゴシック" panose="020B0600070205080204" pitchFamily="50" charset="-128"/>
                <a:ea typeface="ＭＳ Ｐゴシック" panose="020B0600070205080204" pitchFamily="50" charset="-128"/>
              </a:rPr>
              <a:t>単位の 衣服が交換されるならば，両国が貿易を行うことによる利益が生じる。</a:t>
            </a:r>
            <a:endParaRPr lang="ja-JP" altLang="ja-JP" dirty="0"/>
          </a:p>
        </p:txBody>
      </p:sp>
      <p:sp>
        <p:nvSpPr>
          <p:cNvPr id="4" name="スライド番号プレースホルダー 3">
            <a:extLst>
              <a:ext uri="{FF2B5EF4-FFF2-40B4-BE49-F238E27FC236}">
                <a16:creationId xmlns:a16="http://schemas.microsoft.com/office/drawing/2014/main" id="{CDF64EE4-7632-FCCB-C114-7CD67D7293C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27</a:t>
            </a:fld>
            <a:endParaRPr lang="ja-JP" altLang="en-US"/>
          </a:p>
        </p:txBody>
      </p:sp>
    </p:spTree>
    <p:extLst>
      <p:ext uri="{BB962C8B-B14F-4D97-AF65-F5344CB8AC3E}">
        <p14:creationId xmlns:p14="http://schemas.microsoft.com/office/powerpoint/2010/main" val="186630560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FD31-C8A0-E6ED-C1C1-8EF60C43EEDC}"/>
              </a:ext>
            </a:extLst>
          </p:cNvPr>
          <p:cNvSpPr>
            <a:spLocks noGrp="1"/>
          </p:cNvSpPr>
          <p:nvPr>
            <p:ph type="title"/>
          </p:nvPr>
        </p:nvSpPr>
        <p:spPr/>
        <p:txBody>
          <a:bodyPr>
            <a:noAutofit/>
          </a:bodyPr>
          <a:lstStyle/>
          <a:p>
            <a:r>
              <a:rPr lang="ja-JP" altLang="en-US" sz="6600" dirty="0"/>
              <a:t>ヘクシャー </a:t>
            </a:r>
            <a:r>
              <a:rPr lang="en-US" altLang="ja-JP" sz="6600" dirty="0"/>
              <a:t>= </a:t>
            </a:r>
            <a:r>
              <a:rPr lang="ja-JP" altLang="en-US" sz="6600" dirty="0"/>
              <a:t>オリーン定理</a:t>
            </a:r>
            <a:endParaRPr kumimoji="1" lang="ja-JP" altLang="en-US" sz="6600" dirty="0"/>
          </a:p>
        </p:txBody>
      </p:sp>
      <p:sp>
        <p:nvSpPr>
          <p:cNvPr id="3" name="テキスト プレースホルダー 2">
            <a:extLst>
              <a:ext uri="{FF2B5EF4-FFF2-40B4-BE49-F238E27FC236}">
                <a16:creationId xmlns:a16="http://schemas.microsoft.com/office/drawing/2014/main" id="{E71A24AF-4596-A12A-9C3C-690FEE37FD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「各国が自国に豊富に存在する生産要素を集約的に用いて生産する財を</a:t>
            </a:r>
            <a:r>
              <a:rPr lang="ja-JP" altLang="en-US" dirty="0">
                <a:highlight>
                  <a:srgbClr val="00FFFF"/>
                </a:highlight>
                <a:latin typeface="ＭＳ Ｐゴシック" panose="020B0600070205080204" pitchFamily="50" charset="-128"/>
                <a:ea typeface="ＭＳ Ｐゴシック" panose="020B0600070205080204" pitchFamily="50" charset="-128"/>
              </a:rPr>
              <a:t>輸出</a:t>
            </a:r>
            <a:r>
              <a:rPr lang="ja-JP" altLang="en-US" dirty="0">
                <a:latin typeface="ＭＳ Ｐゴシック" panose="020B0600070205080204" pitchFamily="50" charset="-128"/>
                <a:ea typeface="ＭＳ Ｐゴシック" panose="020B0600070205080204" pitchFamily="50" charset="-128"/>
              </a:rPr>
              <a:t>し，その他の財を</a:t>
            </a:r>
            <a:r>
              <a:rPr lang="ja-JP" altLang="en-US" dirty="0">
                <a:highlight>
                  <a:srgbClr val="FFFF00"/>
                </a:highlight>
                <a:latin typeface="ＭＳ Ｐゴシック" panose="020B0600070205080204" pitchFamily="50" charset="-128"/>
                <a:ea typeface="ＭＳ Ｐゴシック" panose="020B0600070205080204" pitchFamily="50" charset="-128"/>
              </a:rPr>
              <a:t>輸入</a:t>
            </a:r>
            <a:r>
              <a:rPr lang="ja-JP" altLang="en-US" dirty="0">
                <a:latin typeface="ＭＳ Ｐゴシック" panose="020B0600070205080204" pitchFamily="50" charset="-128"/>
                <a:ea typeface="ＭＳ Ｐゴシック" panose="020B0600070205080204" pitchFamily="50" charset="-128"/>
              </a:rPr>
              <a:t>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大卒豊富国であるアメリカ </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）に</a:t>
            </a:r>
            <a:r>
              <a:rPr lang="ja-JP" altLang="en-US" dirty="0">
                <a:highlight>
                  <a:srgbClr val="00FFFF"/>
                </a:highlight>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を持ち，</a:t>
            </a:r>
            <a:r>
              <a:rPr lang="ja-JP" altLang="en-US" dirty="0">
                <a:highlight>
                  <a:srgbClr val="00FFFF"/>
                </a:highlight>
                <a:latin typeface="ＭＳ Ｐゴシック" panose="020B0600070205080204" pitchFamily="50" charset="-128"/>
                <a:ea typeface="ＭＳ Ｐゴシック" panose="020B0600070205080204" pitchFamily="50" charset="-128"/>
              </a:rPr>
              <a:t>大卒集約財</a:t>
            </a:r>
            <a:r>
              <a:rPr lang="ja-JP" altLang="en-US" dirty="0">
                <a:latin typeface="ＭＳ Ｐゴシック" panose="020B0600070205080204" pitchFamily="50" charset="-128"/>
                <a:ea typeface="ＭＳ Ｐゴシック" panose="020B0600070205080204" pitchFamily="50" charset="-128"/>
              </a:rPr>
              <a:t>を輸出</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高卒豊富国であるメキシコ</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高卒集約財（衣服）に</a:t>
            </a:r>
            <a:r>
              <a:rPr lang="ja-JP" altLang="en-US" dirty="0">
                <a:highlight>
                  <a:srgbClr val="FFFF00"/>
                </a:highlight>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を持ち，</a:t>
            </a:r>
            <a:r>
              <a:rPr lang="ja-JP" altLang="en-US" dirty="0">
                <a:highlight>
                  <a:srgbClr val="FFFF00"/>
                </a:highlight>
                <a:latin typeface="ＭＳ Ｐゴシック" panose="020B0600070205080204" pitchFamily="50" charset="-128"/>
                <a:ea typeface="ＭＳ Ｐゴシック" panose="020B0600070205080204" pitchFamily="50" charset="-128"/>
              </a:rPr>
              <a:t>高卒集約財</a:t>
            </a:r>
            <a:r>
              <a:rPr lang="ja-JP" altLang="en-US" dirty="0">
                <a:latin typeface="ＭＳ Ｐゴシック" panose="020B0600070205080204" pitchFamily="50" charset="-128"/>
                <a:ea typeface="ＭＳ Ｐゴシック" panose="020B0600070205080204" pitchFamily="50" charset="-128"/>
              </a:rPr>
              <a:t>を輸出。</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A3144B3-E643-CE4D-6331-8579EBB315B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28</a:t>
            </a:fld>
            <a:endParaRPr lang="ja-JP" altLang="en-US"/>
          </a:p>
        </p:txBody>
      </p:sp>
    </p:spTree>
    <p:extLst>
      <p:ext uri="{BB962C8B-B14F-4D97-AF65-F5344CB8AC3E}">
        <p14:creationId xmlns:p14="http://schemas.microsoft.com/office/powerpoint/2010/main" val="28850346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722B0-2052-BB5B-3F01-FEC04BAD5A5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貿易</a:t>
            </a:r>
          </a:p>
        </p:txBody>
      </p:sp>
      <p:sp>
        <p:nvSpPr>
          <p:cNvPr id="3" name="テキスト プレースホルダー 2">
            <a:extLst>
              <a:ext uri="{FF2B5EF4-FFF2-40B4-BE49-F238E27FC236}">
                <a16:creationId xmlns:a16="http://schemas.microsoft.com/office/drawing/2014/main" id="{4DF9B2B5-D797-6003-568C-7BE9B8B21AE0}"/>
              </a:ext>
            </a:extLst>
          </p:cNvPr>
          <p:cNvSpPr>
            <a:spLocks noGrp="1"/>
          </p:cNvSpPr>
          <p:nvPr>
            <p:ph type="body" idx="1"/>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仮定：アメリカが</a:t>
            </a:r>
            <a:r>
              <a:rPr lang="ja-JP" altLang="en-US" dirty="0">
                <a:latin typeface="ＭＳ Ｐゴシック" panose="020B0600070205080204" pitchFamily="50" charset="-128"/>
                <a:ea typeface="ＭＳ Ｐゴシック" panose="020B0600070205080204" pitchFamily="50" charset="-128"/>
              </a:rPr>
              <a:t>メキシコに </a:t>
            </a:r>
            <a:r>
              <a:rPr lang="en-US" altLang="ja-JP" dirty="0">
                <a:highlight>
                  <a:srgbClr val="00FFFF"/>
                </a:highlight>
                <a:latin typeface="ＭＳ Ｐゴシック" panose="020B0600070205080204" pitchFamily="50" charset="-128"/>
                <a:ea typeface="ＭＳ Ｐゴシック" panose="020B0600070205080204" pitchFamily="50" charset="-128"/>
              </a:rPr>
              <a:t>PC50 </a:t>
            </a:r>
            <a:r>
              <a:rPr lang="ja-JP" altLang="en-US" dirty="0">
                <a:highlight>
                  <a:srgbClr val="00FFFF"/>
                </a:highlight>
                <a:latin typeface="ＭＳ Ｐゴシック" panose="020B0600070205080204" pitchFamily="50" charset="-128"/>
                <a:ea typeface="ＭＳ Ｐゴシック" panose="020B0600070205080204" pitchFamily="50" charset="-128"/>
              </a:rPr>
              <a:t>単位</a:t>
            </a:r>
            <a:r>
              <a:rPr lang="ja-JP" altLang="en-US" dirty="0">
                <a:latin typeface="ＭＳ Ｐゴシック" panose="020B0600070205080204" pitchFamily="50" charset="-128"/>
                <a:ea typeface="ＭＳ Ｐゴシック" panose="020B0600070205080204" pitchFamily="50" charset="-128"/>
              </a:rPr>
              <a:t>を輸出し，メキシコから</a:t>
            </a:r>
            <a:r>
              <a:rPr lang="ja-JP" altLang="en-US" dirty="0">
                <a:highlight>
                  <a:srgbClr val="FFFF00"/>
                </a:highlight>
                <a:latin typeface="ＭＳ Ｐゴシック" panose="020B0600070205080204" pitchFamily="50" charset="-128"/>
                <a:ea typeface="ＭＳ Ｐゴシック" panose="020B0600070205080204" pitchFamily="50" charset="-128"/>
              </a:rPr>
              <a:t>衣服 </a:t>
            </a:r>
            <a:r>
              <a:rPr lang="en-US" altLang="ja-JP" dirty="0">
                <a:highlight>
                  <a:srgbClr val="FFFF00"/>
                </a:highlight>
                <a:latin typeface="ＭＳ Ｐゴシック" panose="020B0600070205080204" pitchFamily="50" charset="-128"/>
                <a:ea typeface="ＭＳ Ｐゴシック" panose="020B0600070205080204" pitchFamily="50" charset="-128"/>
              </a:rPr>
              <a:t>50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r>
              <a:rPr lang="ja-JP" altLang="en-US" dirty="0">
                <a:latin typeface="ＭＳ Ｐゴシック" panose="020B0600070205080204" pitchFamily="50" charset="-128"/>
                <a:ea typeface="ＭＳ Ｐゴシック" panose="020B0600070205080204" pitchFamily="50" charset="-128"/>
              </a:rPr>
              <a:t>を輸入</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kumimoji="1" lang="ja-JP" altLang="en-US" dirty="0">
                <a:latin typeface="ＭＳ Ｐゴシック" panose="020B0600070205080204" pitchFamily="50" charset="-128"/>
                <a:ea typeface="ＭＳ Ｐゴシック" panose="020B0600070205080204" pitchFamily="50" charset="-128"/>
              </a:rPr>
              <a:t>・・・貿易により双方が利益を得る交易条件になっている</a:t>
            </a:r>
          </a:p>
        </p:txBody>
      </p:sp>
      <p:sp>
        <p:nvSpPr>
          <p:cNvPr id="4" name="スライド番号プレースホルダー 3">
            <a:extLst>
              <a:ext uri="{FF2B5EF4-FFF2-40B4-BE49-F238E27FC236}">
                <a16:creationId xmlns:a16="http://schemas.microsoft.com/office/drawing/2014/main" id="{7D1CFA04-D3DD-4ABF-8B5A-AE97984C3B1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29</a:t>
            </a:fld>
            <a:endParaRPr lang="ja-JP" altLang="en-US"/>
          </a:p>
        </p:txBody>
      </p:sp>
    </p:spTree>
    <p:extLst>
      <p:ext uri="{BB962C8B-B14F-4D97-AF65-F5344CB8AC3E}">
        <p14:creationId xmlns:p14="http://schemas.microsoft.com/office/powerpoint/2010/main" val="1260681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801-3C9E-92BF-63C5-6943F807BD20}"/>
              </a:ext>
            </a:extLst>
          </p:cNvPr>
          <p:cNvSpPr>
            <a:spLocks noGrp="1"/>
          </p:cNvSpPr>
          <p:nvPr>
            <p:ph type="title"/>
          </p:nvPr>
        </p:nvSpPr>
        <p:spPr/>
        <p:txBody>
          <a:bodyPr/>
          <a:lstStyle/>
          <a:p>
            <a:r>
              <a:rPr lang="en-JP" dirty="0"/>
              <a:t>本章の問い</a:t>
            </a:r>
          </a:p>
        </p:txBody>
      </p:sp>
      <p:sp>
        <p:nvSpPr>
          <p:cNvPr id="3" name="Text Placeholder 2">
            <a:extLst>
              <a:ext uri="{FF2B5EF4-FFF2-40B4-BE49-F238E27FC236}">
                <a16:creationId xmlns:a16="http://schemas.microsoft.com/office/drawing/2014/main" id="{71AEA406-1B58-BEE9-0420-0BFD1FFAF02C}"/>
              </a:ext>
            </a:extLst>
          </p:cNvPr>
          <p:cNvSpPr>
            <a:spLocks noGrp="1"/>
          </p:cNvSpPr>
          <p:nvPr>
            <p:ph type="body" idx="1"/>
          </p:nvPr>
        </p:nvSpPr>
        <p:spPr/>
        <p:txBody>
          <a:bodyPr>
            <a:normAutofit/>
          </a:bodyPr>
          <a:lstStyle/>
          <a:p>
            <a:pPr marL="0" indent="0">
              <a:buNone/>
            </a:pPr>
            <a:r>
              <a:rPr lang="en-US" altLang="zh-CN" dirty="0"/>
              <a:t>1980 </a:t>
            </a:r>
            <a:r>
              <a:rPr lang="zh-CN" altLang="en-US" dirty="0"/>
              <a:t>年代以降，</a:t>
            </a:r>
            <a:r>
              <a:rPr lang="ja-JP" altLang="en-US"/>
              <a:t>アメリカ</a:t>
            </a:r>
            <a:r>
              <a:rPr lang="zh-CN" altLang="en-US" dirty="0"/>
              <a:t>国内</a:t>
            </a:r>
            <a:r>
              <a:rPr lang="ja-JP" altLang="en-US"/>
              <a:t>で</a:t>
            </a:r>
            <a:r>
              <a:rPr lang="zh-CN" altLang="en-US" dirty="0"/>
              <a:t>賃金格差</a:t>
            </a:r>
            <a:r>
              <a:rPr lang="ja-JP" altLang="en-US"/>
              <a:t>が</a:t>
            </a:r>
            <a:r>
              <a:rPr lang="zh-CN" altLang="en-US" dirty="0"/>
              <a:t>拡大傾向</a:t>
            </a:r>
            <a:endParaRPr lang="en-US" altLang="zh-CN" dirty="0"/>
          </a:p>
          <a:p>
            <a:pPr lvl="1"/>
            <a:r>
              <a:rPr lang="zh-CN" altLang="en-US" dirty="0"/>
              <a:t>高卒労働者</a:t>
            </a:r>
            <a:r>
              <a:rPr lang="ja-JP" altLang="en-US"/>
              <a:t>に</a:t>
            </a:r>
            <a:r>
              <a:rPr lang="zh-CN" altLang="en-US" dirty="0"/>
              <a:t>対</a:t>
            </a:r>
            <a:r>
              <a:rPr lang="ja-JP" altLang="en-US"/>
              <a:t>しての</a:t>
            </a:r>
            <a:r>
              <a:rPr lang="zh-CN" altLang="en-US" dirty="0"/>
              <a:t>大卒労働者</a:t>
            </a:r>
            <a:r>
              <a:rPr lang="ja-JP" altLang="en-US"/>
              <a:t>の</a:t>
            </a:r>
            <a:r>
              <a:rPr lang="zh-CN" altLang="en-US" dirty="0"/>
              <a:t>賃金</a:t>
            </a:r>
            <a:endParaRPr lang="en-US" altLang="ja-JP" dirty="0"/>
          </a:p>
          <a:p>
            <a:pPr lvl="1"/>
            <a:r>
              <a:rPr lang="en-US" altLang="ja-JP" dirty="0"/>
              <a:t>1980 </a:t>
            </a:r>
            <a:r>
              <a:rPr lang="zh-CN" altLang="en-US" dirty="0"/>
              <a:t>年頃</a:t>
            </a:r>
            <a:r>
              <a:rPr lang="ja-JP" altLang="en-US"/>
              <a:t>には</a:t>
            </a:r>
            <a:r>
              <a:rPr lang="en-US" altLang="ja-JP" dirty="0"/>
              <a:t>1.5 </a:t>
            </a:r>
            <a:r>
              <a:rPr lang="zh-CN" altLang="en-US" dirty="0"/>
              <a:t>倍程度</a:t>
            </a:r>
            <a:endParaRPr lang="en-US" altLang="zh-CN" dirty="0"/>
          </a:p>
          <a:p>
            <a:pPr lvl="1"/>
            <a:r>
              <a:rPr lang="en-US" altLang="zh-CN" dirty="0"/>
              <a:t>2010 </a:t>
            </a:r>
            <a:r>
              <a:rPr lang="zh-CN" altLang="en-US" dirty="0"/>
              <a:t>年頃</a:t>
            </a:r>
            <a:r>
              <a:rPr lang="ja-JP" altLang="en-US"/>
              <a:t>には </a:t>
            </a:r>
            <a:r>
              <a:rPr lang="en-US" altLang="ja-JP" dirty="0"/>
              <a:t>2 </a:t>
            </a:r>
            <a:r>
              <a:rPr lang="zh-CN" altLang="en-US" dirty="0"/>
              <a:t>倍近い</a:t>
            </a:r>
            <a:endParaRPr lang="en-US" altLang="zh-CN" dirty="0"/>
          </a:p>
          <a:p>
            <a:pPr marL="0" indent="0">
              <a:buNone/>
            </a:pPr>
            <a:r>
              <a:rPr lang="en-US" altLang="zh-CN" dirty="0">
                <a:sym typeface="Wingdings" pitchFamily="2" charset="2"/>
              </a:rPr>
              <a:t></a:t>
            </a:r>
            <a:r>
              <a:rPr lang="zh-CN" altLang="en-US" dirty="0">
                <a:sym typeface="Wingdings" pitchFamily="2" charset="2"/>
              </a:rPr>
              <a:t>同時期に進んだ貿易</a:t>
            </a:r>
            <a:r>
              <a:rPr lang="ja-JP" altLang="en-US">
                <a:sym typeface="Wingdings" pitchFamily="2" charset="2"/>
              </a:rPr>
              <a:t>の</a:t>
            </a:r>
            <a:r>
              <a:rPr lang="zh-CN" altLang="en-US" dirty="0">
                <a:sym typeface="Wingdings" pitchFamily="2" charset="2"/>
              </a:rPr>
              <a:t>拡大</a:t>
            </a:r>
            <a:r>
              <a:rPr lang="ja-JP" altLang="en-US">
                <a:sym typeface="Wingdings" pitchFamily="2" charset="2"/>
              </a:rPr>
              <a:t>（グローバル</a:t>
            </a:r>
            <a:r>
              <a:rPr lang="zh-CN" altLang="en-US" dirty="0">
                <a:sym typeface="Wingdings" pitchFamily="2" charset="2"/>
              </a:rPr>
              <a:t>化</a:t>
            </a:r>
            <a:r>
              <a:rPr lang="ja-JP" altLang="en-US">
                <a:sym typeface="Wingdings" pitchFamily="2" charset="2"/>
              </a:rPr>
              <a:t>）が</a:t>
            </a:r>
            <a:r>
              <a:rPr lang="zh-CN" altLang="en-US" dirty="0">
                <a:sym typeface="Wingdings" pitchFamily="2" charset="2"/>
              </a:rPr>
              <a:t>賃金格差拡大</a:t>
            </a:r>
            <a:r>
              <a:rPr lang="ja-JP" altLang="en-US">
                <a:sym typeface="Wingdings" pitchFamily="2" charset="2"/>
              </a:rPr>
              <a:t>の</a:t>
            </a:r>
            <a:r>
              <a:rPr lang="zh-CN" altLang="en-US" dirty="0">
                <a:sym typeface="Wingdings" pitchFamily="2" charset="2"/>
              </a:rPr>
              <a:t>主因</a:t>
            </a:r>
            <a:r>
              <a:rPr lang="ja-JP" altLang="en-US">
                <a:sym typeface="Wingdings" pitchFamily="2" charset="2"/>
              </a:rPr>
              <a:t>なのだろうか？</a:t>
            </a:r>
            <a:endParaRPr lang="en-US" altLang="zh-CN" dirty="0"/>
          </a:p>
        </p:txBody>
      </p:sp>
      <p:sp>
        <p:nvSpPr>
          <p:cNvPr id="4" name="Slide Number Placeholder 3">
            <a:extLst>
              <a:ext uri="{FF2B5EF4-FFF2-40B4-BE49-F238E27FC236}">
                <a16:creationId xmlns:a16="http://schemas.microsoft.com/office/drawing/2014/main" id="{2DA814CC-0FBE-31AF-B7E3-88537DEA6CE9}"/>
              </a:ext>
            </a:extLst>
          </p:cNvPr>
          <p:cNvSpPr>
            <a:spLocks noGrp="1"/>
          </p:cNvSpPr>
          <p:nvPr>
            <p:ph type="sldNum" sz="quarter" idx="2"/>
          </p:nvPr>
        </p:nvSpPr>
        <p:spPr>
          <a:xfrm>
            <a:off x="16674977" y="9296400"/>
            <a:ext cx="216406" cy="348813"/>
          </a:xfrm>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9346007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81F52B4-AA9A-9ACC-12CA-092B4BEE6611}"/>
              </a:ext>
            </a:extLst>
          </p:cNvPr>
          <p:cNvSpPr>
            <a:spLocks noGrp="1"/>
          </p:cNvSpPr>
          <p:nvPr>
            <p:ph type="sldNum" sz="quarter" idx="2"/>
          </p:nvPr>
        </p:nvSpPr>
        <p:spPr>
          <a:xfrm>
            <a:off x="11352371" y="9040143"/>
            <a:ext cx="2926080" cy="519289"/>
          </a:xfrm>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30</a:t>
            </a:fld>
            <a:endParaRPr lang="en-US" altLang="ja-JP" sz="1200" kern="1200">
              <a:solidFill>
                <a:schemeClr val="tx1">
                  <a:tint val="75000"/>
                </a:schemeClr>
              </a:solidFill>
              <a:latin typeface="+mn-lt"/>
              <a:ea typeface="+mn-ea"/>
              <a:cs typeface="+mn-cs"/>
            </a:endParaRPr>
          </a:p>
        </p:txBody>
      </p:sp>
      <p:pic>
        <p:nvPicPr>
          <p:cNvPr id="3" name="図 2">
            <a:extLst>
              <a:ext uri="{FF2B5EF4-FFF2-40B4-BE49-F238E27FC236}">
                <a16:creationId xmlns:a16="http://schemas.microsoft.com/office/drawing/2014/main" id="{8399F7DA-C840-D00A-724F-0B4710911BDA}"/>
              </a:ext>
            </a:extLst>
          </p:cNvPr>
          <p:cNvPicPr>
            <a:picLocks noChangeAspect="1"/>
          </p:cNvPicPr>
          <p:nvPr/>
        </p:nvPicPr>
        <p:blipFill>
          <a:blip r:embed="rId2"/>
          <a:stretch>
            <a:fillRect/>
          </a:stretch>
        </p:blipFill>
        <p:spPr>
          <a:xfrm>
            <a:off x="2711154" y="600889"/>
            <a:ext cx="11400064" cy="76679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8434D48-1171-1C8F-3388-BD26442892BE}"/>
                  </a:ext>
                </a:extLst>
              </p14:cNvPr>
              <p14:cNvContentPartPr/>
              <p14:nvPr/>
            </p14:nvContentPartPr>
            <p14:xfrm>
              <a:off x="10462408" y="7808882"/>
              <a:ext cx="992520" cy="16920"/>
            </p14:xfrm>
          </p:contentPart>
        </mc:Choice>
        <mc:Fallback xmlns="">
          <p:pic>
            <p:nvPicPr>
              <p:cNvPr id="2" name="Ink 1">
                <a:extLst>
                  <a:ext uri="{FF2B5EF4-FFF2-40B4-BE49-F238E27FC236}">
                    <a16:creationId xmlns:a16="http://schemas.microsoft.com/office/drawing/2014/main" id="{B8434D48-1171-1C8F-3388-BD26442892BE}"/>
                  </a:ext>
                </a:extLst>
              </p:cNvPr>
              <p:cNvPicPr/>
              <p:nvPr/>
            </p:nvPicPr>
            <p:blipFill>
              <a:blip r:embed="rId4"/>
              <a:stretch>
                <a:fillRect/>
              </a:stretch>
            </p:blipFill>
            <p:spPr>
              <a:xfrm>
                <a:off x="10426768" y="7736882"/>
                <a:ext cx="10641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2952102-BAAD-9A89-EC70-B86426143F53}"/>
                  </a:ext>
                </a:extLst>
              </p14:cNvPr>
              <p14:cNvContentPartPr/>
              <p14:nvPr/>
            </p14:nvContentPartPr>
            <p14:xfrm>
              <a:off x="8370808" y="5329202"/>
              <a:ext cx="610920" cy="5040"/>
            </p14:xfrm>
          </p:contentPart>
        </mc:Choice>
        <mc:Fallback xmlns="">
          <p:pic>
            <p:nvPicPr>
              <p:cNvPr id="5" name="Ink 4">
                <a:extLst>
                  <a:ext uri="{FF2B5EF4-FFF2-40B4-BE49-F238E27FC236}">
                    <a16:creationId xmlns:a16="http://schemas.microsoft.com/office/drawing/2014/main" id="{12952102-BAAD-9A89-EC70-B86426143F53}"/>
                  </a:ext>
                </a:extLst>
              </p:cNvPr>
              <p:cNvPicPr/>
              <p:nvPr/>
            </p:nvPicPr>
            <p:blipFill>
              <a:blip r:embed="rId6"/>
              <a:stretch>
                <a:fillRect/>
              </a:stretch>
            </p:blipFill>
            <p:spPr>
              <a:xfrm>
                <a:off x="8335168" y="5257202"/>
                <a:ext cx="6825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2C54E69-96D4-5DB9-8DCF-34A11FDC5BF1}"/>
                  </a:ext>
                </a:extLst>
              </p14:cNvPr>
              <p14:cNvContentPartPr/>
              <p14:nvPr/>
            </p14:nvContentPartPr>
            <p14:xfrm>
              <a:off x="3205168" y="1606082"/>
              <a:ext cx="1091880" cy="360"/>
            </p14:xfrm>
          </p:contentPart>
        </mc:Choice>
        <mc:Fallback xmlns="">
          <p:pic>
            <p:nvPicPr>
              <p:cNvPr id="6" name="Ink 5">
                <a:extLst>
                  <a:ext uri="{FF2B5EF4-FFF2-40B4-BE49-F238E27FC236}">
                    <a16:creationId xmlns:a16="http://schemas.microsoft.com/office/drawing/2014/main" id="{22C54E69-96D4-5DB9-8DCF-34A11FDC5BF1}"/>
                  </a:ext>
                </a:extLst>
              </p:cNvPr>
              <p:cNvPicPr/>
              <p:nvPr/>
            </p:nvPicPr>
            <p:blipFill>
              <a:blip r:embed="rId8"/>
              <a:stretch>
                <a:fillRect/>
              </a:stretch>
            </p:blipFill>
            <p:spPr>
              <a:xfrm>
                <a:off x="3169528" y="1534082"/>
                <a:ext cx="1163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B4A754F-5F1C-8D65-6A4E-0145A7B9ADCB}"/>
                  </a:ext>
                </a:extLst>
              </p14:cNvPr>
              <p14:cNvContentPartPr/>
              <p14:nvPr/>
            </p14:nvContentPartPr>
            <p14:xfrm>
              <a:off x="9129688" y="5268002"/>
              <a:ext cx="470880" cy="5040"/>
            </p14:xfrm>
          </p:contentPart>
        </mc:Choice>
        <mc:Fallback xmlns="">
          <p:pic>
            <p:nvPicPr>
              <p:cNvPr id="7" name="Ink 6">
                <a:extLst>
                  <a:ext uri="{FF2B5EF4-FFF2-40B4-BE49-F238E27FC236}">
                    <a16:creationId xmlns:a16="http://schemas.microsoft.com/office/drawing/2014/main" id="{5B4A754F-5F1C-8D65-6A4E-0145A7B9ADCB}"/>
                  </a:ext>
                </a:extLst>
              </p:cNvPr>
              <p:cNvPicPr/>
              <p:nvPr/>
            </p:nvPicPr>
            <p:blipFill>
              <a:blip r:embed="rId10"/>
              <a:stretch>
                <a:fillRect/>
              </a:stretch>
            </p:blipFill>
            <p:spPr>
              <a:xfrm>
                <a:off x="9093688" y="5196002"/>
                <a:ext cx="5425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8C89203-E8A3-4674-27AB-9CA03666FB3F}"/>
                  </a:ext>
                </a:extLst>
              </p14:cNvPr>
              <p14:cNvContentPartPr/>
              <p14:nvPr/>
            </p14:nvContentPartPr>
            <p14:xfrm>
              <a:off x="3878008" y="3261722"/>
              <a:ext cx="3268440" cy="2192040"/>
            </p14:xfrm>
          </p:contentPart>
        </mc:Choice>
        <mc:Fallback xmlns="">
          <p:pic>
            <p:nvPicPr>
              <p:cNvPr id="8" name="Ink 7">
                <a:extLst>
                  <a:ext uri="{FF2B5EF4-FFF2-40B4-BE49-F238E27FC236}">
                    <a16:creationId xmlns:a16="http://schemas.microsoft.com/office/drawing/2014/main" id="{78C89203-E8A3-4674-27AB-9CA03666FB3F}"/>
                  </a:ext>
                </a:extLst>
              </p:cNvPr>
              <p:cNvPicPr/>
              <p:nvPr/>
            </p:nvPicPr>
            <p:blipFill>
              <a:blip r:embed="rId12"/>
              <a:stretch>
                <a:fillRect/>
              </a:stretch>
            </p:blipFill>
            <p:spPr>
              <a:xfrm>
                <a:off x="3842008" y="3189722"/>
                <a:ext cx="3340080" cy="2335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078D6CF-67CE-B2C8-E01E-B4B5E77AAA50}"/>
                  </a:ext>
                </a:extLst>
              </p14:cNvPr>
              <p14:cNvContentPartPr/>
              <p14:nvPr/>
            </p14:nvContentPartPr>
            <p14:xfrm>
              <a:off x="7146088" y="5453402"/>
              <a:ext cx="1265400" cy="2334600"/>
            </p14:xfrm>
          </p:contentPart>
        </mc:Choice>
        <mc:Fallback xmlns="">
          <p:pic>
            <p:nvPicPr>
              <p:cNvPr id="9" name="Ink 8">
                <a:extLst>
                  <a:ext uri="{FF2B5EF4-FFF2-40B4-BE49-F238E27FC236}">
                    <a16:creationId xmlns:a16="http://schemas.microsoft.com/office/drawing/2014/main" id="{F078D6CF-67CE-B2C8-E01E-B4B5E77AAA50}"/>
                  </a:ext>
                </a:extLst>
              </p:cNvPr>
              <p:cNvPicPr/>
              <p:nvPr/>
            </p:nvPicPr>
            <p:blipFill>
              <a:blip r:embed="rId14"/>
              <a:stretch>
                <a:fillRect/>
              </a:stretch>
            </p:blipFill>
            <p:spPr>
              <a:xfrm>
                <a:off x="7110088" y="5381402"/>
                <a:ext cx="1337040" cy="2478240"/>
              </a:xfrm>
              <a:prstGeom prst="rect">
                <a:avLst/>
              </a:prstGeom>
            </p:spPr>
          </p:pic>
        </mc:Fallback>
      </mc:AlternateContent>
      <p:sp>
        <p:nvSpPr>
          <p:cNvPr id="10" name="TextBox 9">
            <a:extLst>
              <a:ext uri="{FF2B5EF4-FFF2-40B4-BE49-F238E27FC236}">
                <a16:creationId xmlns:a16="http://schemas.microsoft.com/office/drawing/2014/main" id="{29BC3960-E64C-F618-05A2-1651E568F5AB}"/>
              </a:ext>
            </a:extLst>
          </p:cNvPr>
          <p:cNvSpPr txBox="1"/>
          <p:nvPr/>
        </p:nvSpPr>
        <p:spPr>
          <a:xfrm>
            <a:off x="2285567" y="4465691"/>
            <a:ext cx="348813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生産可能性フロンティア</a:t>
            </a:r>
          </a:p>
        </p:txBody>
      </p:sp>
      <p:sp>
        <p:nvSpPr>
          <p:cNvPr id="11" name="TextBox 10">
            <a:extLst>
              <a:ext uri="{FF2B5EF4-FFF2-40B4-BE49-F238E27FC236}">
                <a16:creationId xmlns:a16="http://schemas.microsoft.com/office/drawing/2014/main" id="{201D7C47-073F-22CC-25A0-7708E36EEF91}"/>
              </a:ext>
            </a:extLst>
          </p:cNvPr>
          <p:cNvSpPr txBox="1"/>
          <p:nvPr/>
        </p:nvSpPr>
        <p:spPr>
          <a:xfrm>
            <a:off x="9710896" y="5093240"/>
            <a:ext cx="16414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完全雇用点</a:t>
            </a:r>
          </a:p>
        </p:txBody>
      </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A5426500-987A-C79C-98F6-681E1049237B}"/>
                  </a:ext>
                </a:extLst>
              </p14:cNvPr>
              <p14:cNvContentPartPr/>
              <p14:nvPr/>
            </p14:nvContentPartPr>
            <p14:xfrm>
              <a:off x="3910408" y="2128802"/>
              <a:ext cx="3607920" cy="3496320"/>
            </p14:xfrm>
          </p:contentPart>
        </mc:Choice>
        <mc:Fallback xmlns="">
          <p:pic>
            <p:nvPicPr>
              <p:cNvPr id="12" name="Ink 11">
                <a:extLst>
                  <a:ext uri="{FF2B5EF4-FFF2-40B4-BE49-F238E27FC236}">
                    <a16:creationId xmlns:a16="http://schemas.microsoft.com/office/drawing/2014/main" id="{A5426500-987A-C79C-98F6-681E1049237B}"/>
                  </a:ext>
                </a:extLst>
              </p:cNvPr>
              <p:cNvPicPr/>
              <p:nvPr/>
            </p:nvPicPr>
            <p:blipFill>
              <a:blip r:embed="rId16"/>
              <a:stretch>
                <a:fillRect/>
              </a:stretch>
            </p:blipFill>
            <p:spPr>
              <a:xfrm>
                <a:off x="3874408" y="2057162"/>
                <a:ext cx="3679560" cy="3639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0357CA8B-3D00-12DD-1419-246622BCBABE}"/>
                  </a:ext>
                </a:extLst>
              </p14:cNvPr>
              <p14:cNvContentPartPr/>
              <p14:nvPr/>
            </p14:nvContentPartPr>
            <p14:xfrm>
              <a:off x="7517968" y="5624762"/>
              <a:ext cx="2109240" cy="2236680"/>
            </p14:xfrm>
          </p:contentPart>
        </mc:Choice>
        <mc:Fallback xmlns="">
          <p:pic>
            <p:nvPicPr>
              <p:cNvPr id="13" name="Ink 12">
                <a:extLst>
                  <a:ext uri="{FF2B5EF4-FFF2-40B4-BE49-F238E27FC236}">
                    <a16:creationId xmlns:a16="http://schemas.microsoft.com/office/drawing/2014/main" id="{0357CA8B-3D00-12DD-1419-246622BCBABE}"/>
                  </a:ext>
                </a:extLst>
              </p:cNvPr>
              <p:cNvPicPr/>
              <p:nvPr/>
            </p:nvPicPr>
            <p:blipFill>
              <a:blip r:embed="rId18"/>
              <a:stretch>
                <a:fillRect/>
              </a:stretch>
            </p:blipFill>
            <p:spPr>
              <a:xfrm>
                <a:off x="7482328" y="5552762"/>
                <a:ext cx="2180880" cy="238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1B04B407-FD43-0401-3C93-A99B72B28B7F}"/>
                  </a:ext>
                </a:extLst>
              </p14:cNvPr>
              <p14:cNvContentPartPr/>
              <p14:nvPr/>
            </p14:nvContentPartPr>
            <p14:xfrm>
              <a:off x="9123568" y="6769922"/>
              <a:ext cx="2382840" cy="584280"/>
            </p14:xfrm>
          </p:contentPart>
        </mc:Choice>
        <mc:Fallback xmlns="">
          <p:pic>
            <p:nvPicPr>
              <p:cNvPr id="16" name="Ink 15">
                <a:extLst>
                  <a:ext uri="{FF2B5EF4-FFF2-40B4-BE49-F238E27FC236}">
                    <a16:creationId xmlns:a16="http://schemas.microsoft.com/office/drawing/2014/main" id="{1B04B407-FD43-0401-3C93-A99B72B28B7F}"/>
                  </a:ext>
                </a:extLst>
              </p:cNvPr>
              <p:cNvPicPr/>
              <p:nvPr/>
            </p:nvPicPr>
            <p:blipFill>
              <a:blip r:embed="rId20"/>
              <a:stretch>
                <a:fillRect/>
              </a:stretch>
            </p:blipFill>
            <p:spPr>
              <a:xfrm>
                <a:off x="9087568" y="6698282"/>
                <a:ext cx="2454480" cy="727920"/>
              </a:xfrm>
              <a:prstGeom prst="rect">
                <a:avLst/>
              </a:prstGeom>
            </p:spPr>
          </p:pic>
        </mc:Fallback>
      </mc:AlternateContent>
      <p:sp>
        <p:nvSpPr>
          <p:cNvPr id="17" name="TextBox 16">
            <a:extLst>
              <a:ext uri="{FF2B5EF4-FFF2-40B4-BE49-F238E27FC236}">
                <a16:creationId xmlns:a16="http://schemas.microsoft.com/office/drawing/2014/main" id="{3572E4CE-4455-46DB-9244-283FB1C7C71E}"/>
              </a:ext>
            </a:extLst>
          </p:cNvPr>
          <p:cNvSpPr txBox="1"/>
          <p:nvPr/>
        </p:nvSpPr>
        <p:spPr>
          <a:xfrm>
            <a:off x="5980696" y="5675558"/>
            <a:ext cx="13513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PC輸出50</a:t>
            </a:r>
          </a:p>
        </p:txBody>
      </p:sp>
      <p:sp>
        <p:nvSpPr>
          <p:cNvPr id="18" name="TextBox 17">
            <a:extLst>
              <a:ext uri="{FF2B5EF4-FFF2-40B4-BE49-F238E27FC236}">
                <a16:creationId xmlns:a16="http://schemas.microsoft.com/office/drawing/2014/main" id="{AA639B28-FF15-70CE-0292-EAA565F0C3E0}"/>
              </a:ext>
            </a:extLst>
          </p:cNvPr>
          <p:cNvSpPr txBox="1"/>
          <p:nvPr/>
        </p:nvSpPr>
        <p:spPr>
          <a:xfrm>
            <a:off x="4688140" y="5049989"/>
            <a:ext cx="16446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JP" dirty="0"/>
              <a:t>衣服輸入50</a:t>
            </a:r>
            <a:endPar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9" name="Right Triangle 18">
            <a:extLst>
              <a:ext uri="{FF2B5EF4-FFF2-40B4-BE49-F238E27FC236}">
                <a16:creationId xmlns:a16="http://schemas.microsoft.com/office/drawing/2014/main" id="{25000243-9A09-A035-A979-9AA78FC8A68C}"/>
              </a:ext>
            </a:extLst>
          </p:cNvPr>
          <p:cNvSpPr/>
          <p:nvPr/>
        </p:nvSpPr>
        <p:spPr>
          <a:xfrm>
            <a:off x="6479748" y="4736089"/>
            <a:ext cx="675340" cy="717314"/>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JP" sz="2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0" name="TextBox 19">
            <a:extLst>
              <a:ext uri="{FF2B5EF4-FFF2-40B4-BE49-F238E27FC236}">
                <a16:creationId xmlns:a16="http://schemas.microsoft.com/office/drawing/2014/main" id="{4F0082BA-C16A-D161-6725-4D63C2EE3DA0}"/>
              </a:ext>
            </a:extLst>
          </p:cNvPr>
          <p:cNvSpPr txBox="1"/>
          <p:nvPr/>
        </p:nvSpPr>
        <p:spPr>
          <a:xfrm>
            <a:off x="6292828" y="3586230"/>
            <a:ext cx="16414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貿易三角形</a:t>
            </a:r>
          </a:p>
        </p:txBody>
      </p:sp>
    </p:spTree>
    <p:extLst>
      <p:ext uri="{BB962C8B-B14F-4D97-AF65-F5344CB8AC3E}">
        <p14:creationId xmlns:p14="http://schemas.microsoft.com/office/powerpoint/2010/main" val="32917796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レオンチェフの逆説"/>
          <p:cNvSpPr txBox="1">
            <a:spLocks noGrp="1"/>
          </p:cNvSpPr>
          <p:nvPr>
            <p:ph type="title"/>
          </p:nvPr>
        </p:nvSpPr>
        <p:spPr>
          <a:prstGeom prst="rect">
            <a:avLst/>
          </a:prstGeom>
        </p:spPr>
        <p:txBody>
          <a:bodyPr/>
          <a:lstStyle>
            <a:lvl1pPr>
              <a:defRPr>
                <a:solidFill>
                  <a:srgbClr val="0433FF"/>
                </a:solidFill>
              </a:defRPr>
            </a:lvl1pPr>
          </a:lstStyle>
          <a:p>
            <a:r>
              <a:rPr lang="ja-JP" altLang="en-US" dirty="0">
                <a:solidFill>
                  <a:schemeClr val="tx1"/>
                </a:solidFill>
                <a:latin typeface="ＭＳ Ｐゴシック" panose="020B0600070205080204" pitchFamily="50" charset="-128"/>
                <a:ea typeface="ＭＳ Ｐゴシック" panose="020B0600070205080204" pitchFamily="50" charset="-128"/>
              </a:rPr>
              <a:t>レオンチェフの逆説</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92" name="・・・資本豊富なUSにおいて、輸出よりも輸入が…"/>
          <p:cNvSpPr txBox="1">
            <a:spLocks noGrp="1"/>
          </p:cNvSpPr>
          <p:nvPr>
            <p:ph type="body" idx="1"/>
          </p:nvPr>
        </p:nvSpPr>
        <p:spPr>
          <a:prstGeom prst="rect">
            <a:avLst/>
          </a:prstGeom>
        </p:spPr>
        <p:txBody>
          <a:bodyPr anchor="t">
            <a:normAutofit/>
          </a:bodyPr>
          <a:lstStyle/>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・・・資本豊富な</a:t>
            </a:r>
            <a:r>
              <a:rPr lang="en-US" altLang="ja-JP" dirty="0">
                <a:solidFill>
                  <a:schemeClr val="tx1"/>
                </a:solidFill>
                <a:latin typeface="ＭＳ Ｐゴシック" panose="020B0600070205080204" pitchFamily="50" charset="-128"/>
                <a:ea typeface="ＭＳ Ｐゴシック" panose="020B0600070205080204" pitchFamily="50" charset="-128"/>
              </a:rPr>
              <a:t>US</a:t>
            </a:r>
            <a:r>
              <a:rPr lang="ja-JP" altLang="en-US" dirty="0">
                <a:solidFill>
                  <a:schemeClr val="tx1"/>
                </a:solidFill>
                <a:latin typeface="ＭＳ Ｐゴシック" panose="020B0600070205080204" pitchFamily="50" charset="-128"/>
                <a:ea typeface="ＭＳ Ｐゴシック" panose="020B0600070205080204" pitchFamily="50" charset="-128"/>
              </a:rPr>
              <a:t>において，輸出よりも輸入が</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より資本集約的であること。レオンチェフ</a:t>
            </a:r>
            <a:r>
              <a:rPr lang="en-US" altLang="ja-JP" dirty="0">
                <a:solidFill>
                  <a:schemeClr val="tx1"/>
                </a:solidFill>
                <a:latin typeface="ＭＳ Ｐゴシック" panose="020B0600070205080204" pitchFamily="50" charset="-128"/>
                <a:ea typeface="ＭＳ Ｐゴシック" panose="020B0600070205080204" pitchFamily="50" charset="-128"/>
              </a:rPr>
              <a:t>(1953)</a:t>
            </a:r>
            <a:r>
              <a:rPr lang="ja-JP" altLang="en-US" dirty="0">
                <a:solidFill>
                  <a:schemeClr val="tx1"/>
                </a:solidFill>
                <a:latin typeface="ＭＳ Ｐゴシック" panose="020B0600070205080204" pitchFamily="50" charset="-128"/>
                <a:ea typeface="ＭＳ Ｐゴシック" panose="020B0600070205080204" pitchFamily="50" charset="-128"/>
              </a:rPr>
              <a:t>が発見。</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a:t>
            </a:r>
            <a:r>
              <a:rPr lang="en-US" altLang="ja-JP" dirty="0">
                <a:solidFill>
                  <a:schemeClr val="tx1"/>
                </a:solidFill>
                <a:latin typeface="ＭＳ Ｐゴシック" panose="020B0600070205080204" pitchFamily="50" charset="-128"/>
                <a:ea typeface="ＭＳ Ｐゴシック" panose="020B0600070205080204" pitchFamily="50" charset="-128"/>
                <a:sym typeface="Wingdings" panose="05000000000000000000" pitchFamily="2" charset="2"/>
              </a:rPr>
              <a:t></a:t>
            </a:r>
            <a:r>
              <a:rPr lang="en-US" altLang="ja-JP" dirty="0">
                <a:solidFill>
                  <a:schemeClr val="tx1"/>
                </a:solidFill>
                <a:latin typeface="ＭＳ Ｐゴシック" panose="020B0600070205080204" pitchFamily="50" charset="-128"/>
                <a:ea typeface="ＭＳ Ｐゴシック" panose="020B0600070205080204" pitchFamily="50" charset="-128"/>
              </a:rPr>
              <a:t>HO</a:t>
            </a:r>
            <a:r>
              <a:rPr lang="ja-JP" altLang="en-US" dirty="0">
                <a:solidFill>
                  <a:schemeClr val="tx1"/>
                </a:solidFill>
                <a:latin typeface="ＭＳ Ｐゴシック" panose="020B0600070205080204" pitchFamily="50" charset="-128"/>
                <a:ea typeface="ＭＳ Ｐゴシック" panose="020B0600070205080204" pitchFamily="50" charset="-128"/>
              </a:rPr>
              <a:t>定理に反する</a:t>
            </a:r>
            <a:endParaRPr lang="en-US" altLang="ja-JP"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lang="en-US" altLang="ja-JP" dirty="0">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r>
              <a:rPr lang="ja-JP" altLang="en-US" dirty="0">
                <a:latin typeface="ＭＳ Ｐゴシック" panose="020B0600070205080204" pitchFamily="50" charset="-128"/>
                <a:ea typeface="ＭＳ Ｐゴシック" panose="020B0600070205080204" pitchFamily="50" charset="-128"/>
              </a:rPr>
              <a:t>その後，各国間の生産性格差を許容することで，モデルの説明力が高まることが明らかになっている。</a:t>
            </a:r>
            <a:endParaRPr lang="ja-JP" altLang="en-US"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dirty="0">
              <a:solidFill>
                <a:srgbClr val="0433FF"/>
              </a:solidFill>
              <a:latin typeface="ＭＳ Ｐゴシック" panose="020B0600070205080204" pitchFamily="50" charset="-128"/>
              <a:ea typeface="ＭＳ Ｐゴシック" panose="020B0600070205080204" pitchFamily="50" charset="-128"/>
            </a:endParaRPr>
          </a:p>
        </p:txBody>
      </p:sp>
      <p:sp>
        <p:nvSpPr>
          <p:cNvPr id="1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補論：ワシリー・レオンチェフ（Wassily Leontief, 1905–1999）"/>
          <p:cNvSpPr txBox="1">
            <a:spLocks noGrp="1"/>
          </p:cNvSpPr>
          <p:nvPr>
            <p:ph type="title"/>
          </p:nvPr>
        </p:nvSpPr>
        <p:spPr>
          <a:prstGeom prst="rect">
            <a:avLst/>
          </a:prstGeom>
        </p:spPr>
        <p:txBody>
          <a:bodyPr/>
          <a:lstStyle>
            <a:lvl1pPr defTabSz="379729">
              <a:defRPr sz="5200"/>
            </a:lvl1pPr>
          </a:lstStyle>
          <a:p>
            <a:r>
              <a:rPr lang="ja-JP" altLang="en-US" dirty="0">
                <a:latin typeface="ＭＳ Ｐゴシック" panose="020B0600070205080204" pitchFamily="50" charset="-128"/>
                <a:ea typeface="ＭＳ Ｐゴシック" panose="020B0600070205080204" pitchFamily="50" charset="-128"/>
              </a:rPr>
              <a:t>ワシリー・レオンチェフ</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Wassily Leontief, 1905–1999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8" name="ドイツ生まれ、ソビエト連邦出身のアメリカの経済学者。…"/>
          <p:cNvSpPr txBox="1">
            <a:spLocks noGrp="1"/>
          </p:cNvSpPr>
          <p:nvPr>
            <p:ph type="body" idx="1"/>
          </p:nvPr>
        </p:nvSpPr>
        <p:spPr>
          <a:prstGeom prst="rect">
            <a:avLst/>
          </a:prstGeom>
        </p:spPr>
        <p:txBody>
          <a:bodyPr anchor="t"/>
          <a:lstStyle/>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ドイツ生まれ，ソビエト連邦出身のアメリカの経済学者。</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1929</a:t>
            </a:r>
            <a:r>
              <a:rPr lang="ja-JP" altLang="en-US" dirty="0">
                <a:latin typeface="ＭＳ Ｐゴシック" panose="020B0600070205080204" pitchFamily="50" charset="-128"/>
                <a:ea typeface="ＭＳ Ｐゴシック" panose="020B0600070205080204" pitchFamily="50" charset="-128"/>
              </a:rPr>
              <a:t>年にベルリン・フンボルト大学で博士号取得。</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1931</a:t>
            </a:r>
            <a:r>
              <a:rPr lang="ja-JP" altLang="en-US" dirty="0">
                <a:latin typeface="ＭＳ Ｐゴシック" panose="020B0600070205080204" pitchFamily="50" charset="-128"/>
                <a:ea typeface="ＭＳ Ｐゴシック" panose="020B0600070205080204" pitchFamily="50" charset="-128"/>
              </a:rPr>
              <a:t>年に渡米。</a:t>
            </a:r>
            <a:r>
              <a:rPr lang="en-US" altLang="ja-JP" dirty="0">
                <a:latin typeface="ＭＳ Ｐゴシック" panose="020B0600070205080204" pitchFamily="50" charset="-128"/>
                <a:ea typeface="ＭＳ Ｐゴシック" panose="020B0600070205080204" pitchFamily="50" charset="-128"/>
              </a:rPr>
              <a:t>1932</a:t>
            </a:r>
            <a:r>
              <a:rPr lang="ja-JP" altLang="en-US" dirty="0">
                <a:latin typeface="ＭＳ Ｐゴシック" panose="020B0600070205080204" pitchFamily="50" charset="-128"/>
                <a:ea typeface="ＭＳ Ｐゴシック" panose="020B0600070205080204" pitchFamily="50" charset="-128"/>
              </a:rPr>
              <a:t>年にハーバード大経済学部に加わり，</a:t>
            </a:r>
            <a:r>
              <a:rPr lang="en-US" altLang="ja-JP" dirty="0">
                <a:latin typeface="ＭＳ Ｐゴシック" panose="020B0600070205080204" pitchFamily="50" charset="-128"/>
                <a:ea typeface="ＭＳ Ｐゴシック" panose="020B0600070205080204" pitchFamily="50" charset="-128"/>
              </a:rPr>
              <a:t>1946</a:t>
            </a:r>
            <a:r>
              <a:rPr lang="ja-JP" altLang="en-US" dirty="0">
                <a:latin typeface="ＭＳ Ｐゴシック" panose="020B0600070205080204" pitchFamily="50" charset="-128"/>
                <a:ea typeface="ＭＳ Ｐゴシック" panose="020B0600070205080204" pitchFamily="50" charset="-128"/>
              </a:rPr>
              <a:t>年にハーバード大教授。</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1973</a:t>
            </a:r>
            <a:r>
              <a:rPr lang="ja-JP" altLang="en-US" dirty="0">
                <a:latin typeface="ＭＳ Ｐゴシック" panose="020B0600070205080204" pitchFamily="50" charset="-128"/>
                <a:ea typeface="ＭＳ Ｐゴシック" panose="020B0600070205080204" pitchFamily="50" charset="-128"/>
              </a:rPr>
              <a:t>年にノーベル経済学賞受賞。</a:t>
            </a:r>
            <a:r>
              <a:rPr lang="en-US" altLang="ja-JP" dirty="0">
                <a:latin typeface="ＭＳ Ｐゴシック" panose="020B0600070205080204" pitchFamily="50" charset="-128"/>
                <a:ea typeface="ＭＳ Ｐゴシック" panose="020B0600070205080204" pitchFamily="50" charset="-128"/>
              </a:rPr>
              <a:t>1975</a:t>
            </a:r>
            <a:r>
              <a:rPr lang="ja-JP" altLang="en-US" dirty="0">
                <a:latin typeface="ＭＳ Ｐゴシック" panose="020B0600070205080204" pitchFamily="50" charset="-128"/>
                <a:ea typeface="ＭＳ Ｐゴシック" panose="020B0600070205080204" pitchFamily="50" charset="-128"/>
              </a:rPr>
              <a:t>年にニューヨーク大学に異動。</a:t>
            </a:r>
          </a:p>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レオンチェフの逆説だけではなく，投入産出分析（産業連関分析）の研究でも有名。</a:t>
            </a:r>
          </a:p>
        </p:txBody>
      </p:sp>
      <p:sp>
        <p:nvSpPr>
          <p:cNvPr id="219" name="Slide Number"/>
          <p:cNvSpPr txBox="1">
            <a:spLocks noGrp="1"/>
          </p:cNvSpPr>
          <p:nvPr>
            <p:ph type="sldNum" sz="quarter" idx="2"/>
          </p:nvPr>
        </p:nvSpPr>
        <p:spPr>
          <a:xfrm>
            <a:off x="16618070" y="9296400"/>
            <a:ext cx="330219"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AB697E-E582-CDC0-135D-1AF65ACC6A96}"/>
              </a:ext>
            </a:extLst>
          </p:cNvPr>
          <p:cNvPicPr>
            <a:picLocks noChangeAspect="1"/>
          </p:cNvPicPr>
          <p:nvPr/>
        </p:nvPicPr>
        <p:blipFill>
          <a:blip r:embed="rId2"/>
          <a:stretch>
            <a:fillRect/>
          </a:stretch>
        </p:blipFill>
        <p:spPr>
          <a:xfrm>
            <a:off x="2412881" y="3519259"/>
            <a:ext cx="7757664" cy="5939294"/>
          </a:xfrm>
          <a:prstGeom prst="rect">
            <a:avLst/>
          </a:prstGeom>
        </p:spPr>
      </p:pic>
      <p:sp>
        <p:nvSpPr>
          <p:cNvPr id="2" name="タイトル 1">
            <a:extLst>
              <a:ext uri="{FF2B5EF4-FFF2-40B4-BE49-F238E27FC236}">
                <a16:creationId xmlns:a16="http://schemas.microsoft.com/office/drawing/2014/main" id="{68C428A1-547C-ABD3-0D38-63B093A5D553}"/>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移民</a:t>
            </a:r>
          </a:p>
        </p:txBody>
      </p:sp>
      <p:sp>
        <p:nvSpPr>
          <p:cNvPr id="3" name="テキスト プレースホルダー 2">
            <a:extLst>
              <a:ext uri="{FF2B5EF4-FFF2-40B4-BE49-F238E27FC236}">
                <a16:creationId xmlns:a16="http://schemas.microsoft.com/office/drawing/2014/main" id="{0D6D4627-17FE-A2DA-7FED-B9D4279191F5}"/>
              </a:ext>
            </a:extLst>
          </p:cNvPr>
          <p:cNvSpPr>
            <a:spLocks noGrp="1"/>
          </p:cNvSpPr>
          <p:nvPr>
            <p:ph type="body" idx="1"/>
          </p:nvPr>
        </p:nvSpPr>
        <p:spPr>
          <a:xfrm>
            <a:off x="2946715" y="2042160"/>
            <a:ext cx="11099800" cy="1458686"/>
          </a:xfrm>
        </p:spPr>
        <p:txBody>
          <a:bodyPr>
            <a:normAutofit fontScale="92500" lnSpcReduction="10000"/>
          </a:bodyPr>
          <a:lstStyle/>
          <a:p>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300 </a:t>
            </a:r>
            <a:r>
              <a:rPr kumimoji="1" lang="ja-JP" altLang="en-US" dirty="0">
                <a:latin typeface="ＭＳ Ｐゴシック" panose="020B0600070205080204" pitchFamily="50" charset="-128"/>
                <a:ea typeface="ＭＳ Ｐゴシック" panose="020B0600070205080204" pitchFamily="50" charset="-128"/>
              </a:rPr>
              <a:t>人の高卒労働者がアメリカに移住すると仮定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アメリカの高卒労働者は </a:t>
            </a:r>
            <a:r>
              <a:rPr kumimoji="1" lang="en-US" altLang="ja-JP" dirty="0">
                <a:latin typeface="ＭＳ Ｐゴシック" panose="020B0600070205080204" pitchFamily="50" charset="-128"/>
                <a:ea typeface="ＭＳ Ｐゴシック" panose="020B0600070205080204" pitchFamily="50" charset="-128"/>
              </a:rPr>
              <a:t>1800 </a:t>
            </a:r>
            <a:r>
              <a:rPr kumimoji="1" lang="ja-JP" altLang="en-US" dirty="0">
                <a:latin typeface="ＭＳ Ｐゴシック" panose="020B0600070205080204" pitchFamily="50" charset="-128"/>
                <a:ea typeface="ＭＳ Ｐゴシック" panose="020B0600070205080204" pitchFamily="50" charset="-128"/>
              </a:rPr>
              <a:t>人から </a:t>
            </a:r>
            <a:r>
              <a:rPr kumimoji="1" lang="en-US" altLang="ja-JP" dirty="0">
                <a:latin typeface="ＭＳ Ｐゴシック" panose="020B0600070205080204" pitchFamily="50" charset="-128"/>
                <a:ea typeface="ＭＳ Ｐゴシック" panose="020B0600070205080204" pitchFamily="50" charset="-128"/>
              </a:rPr>
              <a:t>2100 </a:t>
            </a:r>
            <a:r>
              <a:rPr kumimoji="1" lang="ja-JP" altLang="en-US" dirty="0">
                <a:latin typeface="ＭＳ Ｐゴシック" panose="020B0600070205080204" pitchFamily="50" charset="-128"/>
                <a:ea typeface="ＭＳ Ｐゴシック" panose="020B0600070205080204" pitchFamily="50" charset="-128"/>
              </a:rPr>
              <a:t>人へ増加</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371E187-FA11-1F7C-B9B3-A33535D4B0D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33</a:t>
            </a:fld>
            <a:endParaRPr lang="ja-JP" altLang="en-US"/>
          </a:p>
        </p:txBody>
      </p:sp>
      <p:sp>
        <p:nvSpPr>
          <p:cNvPr id="8" name="テキスト ボックス 7">
            <a:extLst>
              <a:ext uri="{FF2B5EF4-FFF2-40B4-BE49-F238E27FC236}">
                <a16:creationId xmlns:a16="http://schemas.microsoft.com/office/drawing/2014/main" id="{168D2D5D-6DA1-CEB3-D791-4D25DE635D20}"/>
              </a:ext>
            </a:extLst>
          </p:cNvPr>
          <p:cNvSpPr txBox="1"/>
          <p:nvPr/>
        </p:nvSpPr>
        <p:spPr>
          <a:xfrm>
            <a:off x="10444867" y="4276635"/>
            <a:ext cx="37751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ja-JP" altLang="en-US" dirty="0">
                <a:latin typeface="ＭＳ Ｐゴシック" panose="020B0600070205080204" pitchFamily="50" charset="-128"/>
                <a:ea typeface="ＭＳ Ｐゴシック" panose="020B0600070205080204" pitchFamily="50" charset="-128"/>
              </a:rPr>
              <a:t>衣服の生産量が増えるだけではなく，</a:t>
            </a:r>
            <a:r>
              <a:rPr lang="en-US" altLang="ja-JP" dirty="0">
                <a:latin typeface="ＭＳ Ｐゴシック" panose="020B0600070205080204" pitchFamily="50" charset="-128"/>
                <a:ea typeface="ＭＳ Ｐゴシック" panose="020B0600070205080204" pitchFamily="50" charset="-128"/>
              </a:rPr>
              <a:t>PC </a:t>
            </a:r>
            <a:r>
              <a:rPr lang="ja-JP" altLang="en-US" dirty="0">
                <a:latin typeface="ＭＳ Ｐゴシック" panose="020B0600070205080204" pitchFamily="50" charset="-128"/>
                <a:ea typeface="ＭＳ Ｐゴシック" panose="020B0600070205080204" pitchFamily="50" charset="-128"/>
              </a:rPr>
              <a:t>の生産量（</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）が減る</a:t>
            </a:r>
            <a:endParaRPr lang="en-US" altLang="ja-JP" dirty="0">
              <a:latin typeface="ＭＳ Ｐゴシック" panose="020B0600070205080204" pitchFamily="50" charset="-128"/>
              <a:ea typeface="ＭＳ Ｐゴシック" panose="020B0600070205080204" pitchFamily="50" charset="-128"/>
            </a:endParaRPr>
          </a:p>
          <a:p>
            <a:pPr algn="just"/>
            <a:endParaRPr lang="en-US" altLang="ja-JP" dirty="0">
              <a:latin typeface="ＭＳ Ｐゴシック" panose="020B0600070205080204" pitchFamily="50" charset="-128"/>
              <a:ea typeface="ＭＳ Ｐゴシック" panose="020B0600070205080204" pitchFamily="50" charset="-128"/>
            </a:endParaRPr>
          </a:p>
          <a:p>
            <a:pPr algn="just"/>
            <a:r>
              <a:rPr lang="ja-JP" altLang="en-US" dirty="0">
                <a:latin typeface="ＭＳ Ｐゴシック" panose="020B0600070205080204" pitchFamily="50" charset="-128"/>
                <a:ea typeface="ＭＳ Ｐゴシック" panose="020B0600070205080204" pitchFamily="50" charset="-128"/>
              </a:rPr>
              <a:t>・・リプチンスキー定理</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62AA9C7-F804-ECF6-88D0-DC4A58E2B025}"/>
                  </a:ext>
                </a:extLst>
              </p14:cNvPr>
              <p14:cNvContentPartPr/>
              <p14:nvPr/>
            </p14:nvContentPartPr>
            <p14:xfrm>
              <a:off x="7968328" y="3236882"/>
              <a:ext cx="934560" cy="6120"/>
            </p14:xfrm>
          </p:contentPart>
        </mc:Choice>
        <mc:Fallback xmlns="">
          <p:pic>
            <p:nvPicPr>
              <p:cNvPr id="5" name="Ink 4">
                <a:extLst>
                  <a:ext uri="{FF2B5EF4-FFF2-40B4-BE49-F238E27FC236}">
                    <a16:creationId xmlns:a16="http://schemas.microsoft.com/office/drawing/2014/main" id="{E62AA9C7-F804-ECF6-88D0-DC4A58E2B025}"/>
                  </a:ext>
                </a:extLst>
              </p:cNvPr>
              <p:cNvPicPr/>
              <p:nvPr/>
            </p:nvPicPr>
            <p:blipFill>
              <a:blip r:embed="rId4"/>
              <a:stretch>
                <a:fillRect/>
              </a:stretch>
            </p:blipFill>
            <p:spPr>
              <a:xfrm>
                <a:off x="7932688" y="3164882"/>
                <a:ext cx="10062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405BF2A-5466-C01B-7318-107C15983660}"/>
                  </a:ext>
                </a:extLst>
              </p14:cNvPr>
              <p14:cNvContentPartPr/>
              <p14:nvPr/>
            </p14:nvContentPartPr>
            <p14:xfrm>
              <a:off x="9900448" y="3203042"/>
              <a:ext cx="1192680" cy="360"/>
            </p14:xfrm>
          </p:contentPart>
        </mc:Choice>
        <mc:Fallback xmlns="">
          <p:pic>
            <p:nvPicPr>
              <p:cNvPr id="7" name="Ink 6">
                <a:extLst>
                  <a:ext uri="{FF2B5EF4-FFF2-40B4-BE49-F238E27FC236}">
                    <a16:creationId xmlns:a16="http://schemas.microsoft.com/office/drawing/2014/main" id="{8405BF2A-5466-C01B-7318-107C15983660}"/>
                  </a:ext>
                </a:extLst>
              </p:cNvPr>
              <p:cNvPicPr/>
              <p:nvPr/>
            </p:nvPicPr>
            <p:blipFill>
              <a:blip r:embed="rId6"/>
              <a:stretch>
                <a:fillRect/>
              </a:stretch>
            </p:blipFill>
            <p:spPr>
              <a:xfrm>
                <a:off x="9864448" y="3131402"/>
                <a:ext cx="1264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7929A9E-1A9B-8F3D-2951-46EA1E483C92}"/>
                  </a:ext>
                </a:extLst>
              </p14:cNvPr>
              <p14:cNvContentPartPr/>
              <p14:nvPr/>
            </p14:nvContentPartPr>
            <p14:xfrm>
              <a:off x="4322608" y="6872522"/>
              <a:ext cx="2124360" cy="2053800"/>
            </p14:xfrm>
          </p:contentPart>
        </mc:Choice>
        <mc:Fallback xmlns="">
          <p:pic>
            <p:nvPicPr>
              <p:cNvPr id="9" name="Ink 8">
                <a:extLst>
                  <a:ext uri="{FF2B5EF4-FFF2-40B4-BE49-F238E27FC236}">
                    <a16:creationId xmlns:a16="http://schemas.microsoft.com/office/drawing/2014/main" id="{67929A9E-1A9B-8F3D-2951-46EA1E483C92}"/>
                  </a:ext>
                </a:extLst>
              </p:cNvPr>
              <p:cNvPicPr/>
              <p:nvPr/>
            </p:nvPicPr>
            <p:blipFill>
              <a:blip r:embed="rId8"/>
              <a:stretch>
                <a:fillRect/>
              </a:stretch>
            </p:blipFill>
            <p:spPr>
              <a:xfrm>
                <a:off x="4286608" y="6800522"/>
                <a:ext cx="2196000" cy="219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0CC290A-C708-32F8-9438-586F940A2E6F}"/>
                  </a:ext>
                </a:extLst>
              </p14:cNvPr>
              <p14:cNvContentPartPr/>
              <p14:nvPr/>
            </p14:nvContentPartPr>
            <p14:xfrm>
              <a:off x="4310008" y="6349442"/>
              <a:ext cx="1297440" cy="1209600"/>
            </p14:xfrm>
          </p:contentPart>
        </mc:Choice>
        <mc:Fallback xmlns="">
          <p:pic>
            <p:nvPicPr>
              <p:cNvPr id="10" name="Ink 9">
                <a:extLst>
                  <a:ext uri="{FF2B5EF4-FFF2-40B4-BE49-F238E27FC236}">
                    <a16:creationId xmlns:a16="http://schemas.microsoft.com/office/drawing/2014/main" id="{D0CC290A-C708-32F8-9438-586F940A2E6F}"/>
                  </a:ext>
                </a:extLst>
              </p:cNvPr>
              <p:cNvPicPr/>
              <p:nvPr/>
            </p:nvPicPr>
            <p:blipFill>
              <a:blip r:embed="rId10"/>
              <a:stretch>
                <a:fillRect/>
              </a:stretch>
            </p:blipFill>
            <p:spPr>
              <a:xfrm>
                <a:off x="4274368" y="6277442"/>
                <a:ext cx="1369080" cy="135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8C60546-A8E5-043F-1E99-C40EC400CD14}"/>
                  </a:ext>
                </a:extLst>
              </p14:cNvPr>
              <p14:cNvContentPartPr/>
              <p14:nvPr/>
            </p14:nvContentPartPr>
            <p14:xfrm>
              <a:off x="5490448" y="6749402"/>
              <a:ext cx="2363760" cy="53640"/>
            </p14:xfrm>
          </p:contentPart>
        </mc:Choice>
        <mc:Fallback xmlns="">
          <p:pic>
            <p:nvPicPr>
              <p:cNvPr id="11" name="Ink 10">
                <a:extLst>
                  <a:ext uri="{FF2B5EF4-FFF2-40B4-BE49-F238E27FC236}">
                    <a16:creationId xmlns:a16="http://schemas.microsoft.com/office/drawing/2014/main" id="{F8C60546-A8E5-043F-1E99-C40EC400CD14}"/>
                  </a:ext>
                </a:extLst>
              </p:cNvPr>
              <p:cNvPicPr/>
              <p:nvPr/>
            </p:nvPicPr>
            <p:blipFill>
              <a:blip r:embed="rId12"/>
              <a:stretch>
                <a:fillRect/>
              </a:stretch>
            </p:blipFill>
            <p:spPr>
              <a:xfrm>
                <a:off x="5454448" y="6677402"/>
                <a:ext cx="2435400" cy="197280"/>
              </a:xfrm>
              <a:prstGeom prst="rect">
                <a:avLst/>
              </a:prstGeom>
            </p:spPr>
          </p:pic>
        </mc:Fallback>
      </mc:AlternateContent>
      <p:sp>
        <p:nvSpPr>
          <p:cNvPr id="12" name="TextBox 11">
            <a:extLst>
              <a:ext uri="{FF2B5EF4-FFF2-40B4-BE49-F238E27FC236}">
                <a16:creationId xmlns:a16="http://schemas.microsoft.com/office/drawing/2014/main" id="{7DA3CB00-8E2F-99E0-FCDB-190FA1652FAB}"/>
              </a:ext>
            </a:extLst>
          </p:cNvPr>
          <p:cNvSpPr txBox="1"/>
          <p:nvPr/>
        </p:nvSpPr>
        <p:spPr>
          <a:xfrm>
            <a:off x="5775887" y="7323080"/>
            <a:ext cx="136736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(450, 300)</a:t>
            </a:r>
          </a:p>
        </p:txBody>
      </p:sp>
      <p:sp>
        <p:nvSpPr>
          <p:cNvPr id="13" name="TextBox 12">
            <a:extLst>
              <a:ext uri="{FF2B5EF4-FFF2-40B4-BE49-F238E27FC236}">
                <a16:creationId xmlns:a16="http://schemas.microsoft.com/office/drawing/2014/main" id="{641C92E8-7320-2767-1271-8105BC676414}"/>
              </a:ext>
            </a:extLst>
          </p:cNvPr>
          <p:cNvSpPr txBox="1"/>
          <p:nvPr/>
        </p:nvSpPr>
        <p:spPr>
          <a:xfrm>
            <a:off x="10879774" y="6538903"/>
            <a:ext cx="2305118"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(PC450, 衣服300)</a:t>
            </a:r>
          </a:p>
          <a:p>
            <a:pPr marL="0" marR="0" indent="0" algn="ctr" defTabSz="584200" rtl="0" fontAlgn="auto" latinLnBrk="0" hangingPunct="0">
              <a:lnSpc>
                <a:spcPct val="100000"/>
              </a:lnSpc>
              <a:spcBef>
                <a:spcPts val="0"/>
              </a:spcBef>
              <a:spcAft>
                <a:spcPts val="0"/>
              </a:spcAft>
              <a:buClrTx/>
              <a:buSzTx/>
              <a:buFontTx/>
              <a:buNone/>
              <a:tabLst/>
            </a:pPr>
            <a:r>
              <a:rPr lang="en-JP" dirty="0"/>
              <a:t>↓</a:t>
            </a:r>
          </a:p>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(PC375, 衣服450)</a:t>
            </a:r>
          </a:p>
        </p:txBody>
      </p:sp>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F6B2D9AF-446B-E078-A37F-6567F18F1F02}"/>
                  </a:ext>
                </a:extLst>
              </p14:cNvPr>
              <p14:cNvContentPartPr/>
              <p14:nvPr/>
            </p14:nvContentPartPr>
            <p14:xfrm>
              <a:off x="9289528" y="8893202"/>
              <a:ext cx="777960" cy="22320"/>
            </p14:xfrm>
          </p:contentPart>
        </mc:Choice>
        <mc:Fallback xmlns="">
          <p:pic>
            <p:nvPicPr>
              <p:cNvPr id="14" name="Ink 13">
                <a:extLst>
                  <a:ext uri="{FF2B5EF4-FFF2-40B4-BE49-F238E27FC236}">
                    <a16:creationId xmlns:a16="http://schemas.microsoft.com/office/drawing/2014/main" id="{F6B2D9AF-446B-E078-A37F-6567F18F1F02}"/>
                  </a:ext>
                </a:extLst>
              </p:cNvPr>
              <p:cNvPicPr/>
              <p:nvPr/>
            </p:nvPicPr>
            <p:blipFill>
              <a:blip r:embed="rId14"/>
              <a:stretch>
                <a:fillRect/>
              </a:stretch>
            </p:blipFill>
            <p:spPr>
              <a:xfrm>
                <a:off x="9253528" y="8821562"/>
                <a:ext cx="849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2DECE1D1-C1DB-3443-9904-D259A7095A7A}"/>
                  </a:ext>
                </a:extLst>
              </p14:cNvPr>
              <p14:cNvContentPartPr/>
              <p14:nvPr/>
            </p14:nvContentPartPr>
            <p14:xfrm>
              <a:off x="5960608" y="7584242"/>
              <a:ext cx="434160" cy="5400"/>
            </p14:xfrm>
          </p:contentPart>
        </mc:Choice>
        <mc:Fallback xmlns="">
          <p:pic>
            <p:nvPicPr>
              <p:cNvPr id="15" name="Ink 14">
                <a:extLst>
                  <a:ext uri="{FF2B5EF4-FFF2-40B4-BE49-F238E27FC236}">
                    <a16:creationId xmlns:a16="http://schemas.microsoft.com/office/drawing/2014/main" id="{2DECE1D1-C1DB-3443-9904-D259A7095A7A}"/>
                  </a:ext>
                </a:extLst>
              </p:cNvPr>
              <p:cNvPicPr/>
              <p:nvPr/>
            </p:nvPicPr>
            <p:blipFill>
              <a:blip r:embed="rId16"/>
              <a:stretch>
                <a:fillRect/>
              </a:stretch>
            </p:blipFill>
            <p:spPr>
              <a:xfrm>
                <a:off x="5924608" y="7512602"/>
                <a:ext cx="5058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29FBC1AA-3EE4-1D72-CD34-3D4F86BE4BEE}"/>
                  </a:ext>
                </a:extLst>
              </p14:cNvPr>
              <p14:cNvContentPartPr/>
              <p14:nvPr/>
            </p14:nvContentPartPr>
            <p14:xfrm>
              <a:off x="6788968" y="6812042"/>
              <a:ext cx="392040" cy="360"/>
            </p14:xfrm>
          </p:contentPart>
        </mc:Choice>
        <mc:Fallback xmlns="">
          <p:pic>
            <p:nvPicPr>
              <p:cNvPr id="16" name="Ink 15">
                <a:extLst>
                  <a:ext uri="{FF2B5EF4-FFF2-40B4-BE49-F238E27FC236}">
                    <a16:creationId xmlns:a16="http://schemas.microsoft.com/office/drawing/2014/main" id="{29FBC1AA-3EE4-1D72-CD34-3D4F86BE4BEE}"/>
                  </a:ext>
                </a:extLst>
              </p:cNvPr>
              <p:cNvPicPr/>
              <p:nvPr/>
            </p:nvPicPr>
            <p:blipFill>
              <a:blip r:embed="rId18"/>
              <a:stretch>
                <a:fillRect/>
              </a:stretch>
            </p:blipFill>
            <p:spPr>
              <a:xfrm>
                <a:off x="6752968" y="6740042"/>
                <a:ext cx="463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D8A93DCD-49E7-5C8A-AFD2-F01035E7371E}"/>
                  </a:ext>
                </a:extLst>
              </p14:cNvPr>
              <p14:cNvContentPartPr/>
              <p14:nvPr/>
            </p14:nvContentPartPr>
            <p14:xfrm>
              <a:off x="3844528" y="4260002"/>
              <a:ext cx="808920" cy="46440"/>
            </p14:xfrm>
          </p:contentPart>
        </mc:Choice>
        <mc:Fallback xmlns="">
          <p:pic>
            <p:nvPicPr>
              <p:cNvPr id="17" name="Ink 16">
                <a:extLst>
                  <a:ext uri="{FF2B5EF4-FFF2-40B4-BE49-F238E27FC236}">
                    <a16:creationId xmlns:a16="http://schemas.microsoft.com/office/drawing/2014/main" id="{D8A93DCD-49E7-5C8A-AFD2-F01035E7371E}"/>
                  </a:ext>
                </a:extLst>
              </p:cNvPr>
              <p:cNvPicPr/>
              <p:nvPr/>
            </p:nvPicPr>
            <p:blipFill>
              <a:blip r:embed="rId20"/>
              <a:stretch>
                <a:fillRect/>
              </a:stretch>
            </p:blipFill>
            <p:spPr>
              <a:xfrm>
                <a:off x="3808528" y="4188002"/>
                <a:ext cx="8805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A94EA804-08AD-924C-DDAF-37D5447D2C48}"/>
                  </a:ext>
                </a:extLst>
              </p14:cNvPr>
              <p14:cNvContentPartPr/>
              <p14:nvPr/>
            </p14:nvContentPartPr>
            <p14:xfrm>
              <a:off x="6625528" y="7606202"/>
              <a:ext cx="353520" cy="360"/>
            </p14:xfrm>
          </p:contentPart>
        </mc:Choice>
        <mc:Fallback xmlns="">
          <p:pic>
            <p:nvPicPr>
              <p:cNvPr id="18" name="Ink 17">
                <a:extLst>
                  <a:ext uri="{FF2B5EF4-FFF2-40B4-BE49-F238E27FC236}">
                    <a16:creationId xmlns:a16="http://schemas.microsoft.com/office/drawing/2014/main" id="{A94EA804-08AD-924C-DDAF-37D5447D2C48}"/>
                  </a:ext>
                </a:extLst>
              </p:cNvPr>
              <p:cNvPicPr/>
              <p:nvPr/>
            </p:nvPicPr>
            <p:blipFill>
              <a:blip r:embed="rId22"/>
              <a:stretch>
                <a:fillRect/>
              </a:stretch>
            </p:blipFill>
            <p:spPr>
              <a:xfrm>
                <a:off x="6589888" y="7534202"/>
                <a:ext cx="4251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08FCF731-D001-7C02-AB41-7EC87713B484}"/>
                  </a:ext>
                </a:extLst>
              </p14:cNvPr>
              <p14:cNvContentPartPr/>
              <p14:nvPr/>
            </p14:nvContentPartPr>
            <p14:xfrm>
              <a:off x="7376128" y="6861002"/>
              <a:ext cx="393840" cy="4320"/>
            </p14:xfrm>
          </p:contentPart>
        </mc:Choice>
        <mc:Fallback xmlns="">
          <p:pic>
            <p:nvPicPr>
              <p:cNvPr id="19" name="Ink 18">
                <a:extLst>
                  <a:ext uri="{FF2B5EF4-FFF2-40B4-BE49-F238E27FC236}">
                    <a16:creationId xmlns:a16="http://schemas.microsoft.com/office/drawing/2014/main" id="{08FCF731-D001-7C02-AB41-7EC87713B484}"/>
                  </a:ext>
                </a:extLst>
              </p:cNvPr>
              <p:cNvPicPr/>
              <p:nvPr/>
            </p:nvPicPr>
            <p:blipFill>
              <a:blip r:embed="rId24"/>
              <a:stretch>
                <a:fillRect/>
              </a:stretch>
            </p:blipFill>
            <p:spPr>
              <a:xfrm>
                <a:off x="7340488" y="6789362"/>
                <a:ext cx="465480" cy="147960"/>
              </a:xfrm>
              <a:prstGeom prst="rect">
                <a:avLst/>
              </a:prstGeom>
            </p:spPr>
          </p:pic>
        </mc:Fallback>
      </mc:AlternateContent>
    </p:spTree>
    <p:extLst>
      <p:ext uri="{BB962C8B-B14F-4D97-AF65-F5344CB8AC3E}">
        <p14:creationId xmlns:p14="http://schemas.microsoft.com/office/powerpoint/2010/main" val="26961455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063B0-F656-B542-D412-8CA89FC79252}"/>
              </a:ext>
            </a:extLst>
          </p:cNvPr>
          <p:cNvSpPr>
            <a:spLocks noGrp="1"/>
          </p:cNvSpPr>
          <p:nvPr>
            <p:ph type="body" idx="1"/>
          </p:nvPr>
        </p:nvSpPr>
        <p:spPr/>
        <p:txBody>
          <a:bodyPr/>
          <a:lstStyle/>
          <a:p>
            <a:r>
              <a:rPr lang="en-JP" dirty="0"/>
              <a:t>IT労働者集約財</a:t>
            </a:r>
          </a:p>
          <a:p>
            <a:r>
              <a:rPr lang="en-JP" dirty="0"/>
              <a:t>ローテク財</a:t>
            </a:r>
          </a:p>
        </p:txBody>
      </p:sp>
      <p:sp>
        <p:nvSpPr>
          <p:cNvPr id="3" name="Slide Number Placeholder 2">
            <a:extLst>
              <a:ext uri="{FF2B5EF4-FFF2-40B4-BE49-F238E27FC236}">
                <a16:creationId xmlns:a16="http://schemas.microsoft.com/office/drawing/2014/main" id="{ED0FFA77-90D8-0956-05FC-49816DF4D050}"/>
              </a:ext>
            </a:extLst>
          </p:cNvPr>
          <p:cNvSpPr>
            <a:spLocks noGrp="1"/>
          </p:cNvSpPr>
          <p:nvPr>
            <p:ph type="sldNum" sz="quarter" idx="2"/>
          </p:nvPr>
        </p:nvSpPr>
        <p:spPr/>
        <p:txBody>
          <a:bodyPr/>
          <a:lstStyle/>
          <a:p>
            <a:fld id="{86CB4B4D-7CA3-9044-876B-883B54F8677D}" type="slidenum">
              <a:rPr lang="en-JP" smtClean="0"/>
              <a:t>34</a:t>
            </a:fld>
            <a:endParaRPr lang="en-JP"/>
          </a:p>
        </p:txBody>
      </p:sp>
      <p:sp>
        <p:nvSpPr>
          <p:cNvPr id="4" name="TextBox 3">
            <a:extLst>
              <a:ext uri="{FF2B5EF4-FFF2-40B4-BE49-F238E27FC236}">
                <a16:creationId xmlns:a16="http://schemas.microsoft.com/office/drawing/2014/main" id="{1A1AF309-13ED-46E0-6A77-5663D27D63F8}"/>
              </a:ext>
            </a:extLst>
          </p:cNvPr>
          <p:cNvSpPr txBox="1"/>
          <p:nvPr/>
        </p:nvSpPr>
        <p:spPr>
          <a:xfrm>
            <a:off x="6587858" y="3994507"/>
            <a:ext cx="8660921"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lang="en-JP" sz="3600" dirty="0"/>
              <a:t>ローテク財</a:t>
            </a:r>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450, </a:t>
            </a:r>
            <a:r>
              <a:rPr lang="en-JP" sz="3600" dirty="0"/>
              <a:t>IT労働者集約財</a:t>
            </a:r>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300)</a:t>
            </a:r>
          </a:p>
          <a:p>
            <a:pPr marL="0" marR="0" indent="0" algn="ctr" defTabSz="584200" rtl="0" fontAlgn="auto" latinLnBrk="0" hangingPunct="0">
              <a:lnSpc>
                <a:spcPct val="100000"/>
              </a:lnSpc>
              <a:spcBef>
                <a:spcPts val="0"/>
              </a:spcBef>
              <a:spcAft>
                <a:spcPts val="0"/>
              </a:spcAft>
              <a:buClrTx/>
              <a:buSzTx/>
              <a:buFontTx/>
              <a:buNone/>
              <a:tabLst/>
            </a:pPr>
            <a:r>
              <a:rPr lang="en-JP" sz="3600" dirty="0"/>
              <a:t>↑</a:t>
            </a:r>
          </a:p>
          <a:p>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lang="en-JP" sz="3600" dirty="0"/>
              <a:t>ローテク財</a:t>
            </a:r>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375, </a:t>
            </a:r>
            <a:r>
              <a:rPr lang="en-JP" sz="3600" dirty="0"/>
              <a:t>IT労働者集約財</a:t>
            </a:r>
            <a:r>
              <a:rPr kumimoji="0" lang="en-JP" sz="36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450)</a:t>
            </a:r>
          </a:p>
        </p:txBody>
      </p:sp>
    </p:spTree>
    <p:extLst>
      <p:ext uri="{BB962C8B-B14F-4D97-AF65-F5344CB8AC3E}">
        <p14:creationId xmlns:p14="http://schemas.microsoft.com/office/powerpoint/2010/main" val="423076570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65266-7724-1D80-A9E2-C6C5E492CD8B}"/>
              </a:ext>
            </a:extLst>
          </p:cNvPr>
          <p:cNvSpPr>
            <a:spLocks noGrp="1"/>
          </p:cNvSpPr>
          <p:nvPr>
            <p:ph type="title"/>
          </p:nvPr>
        </p:nvSpPr>
        <p:spPr/>
        <p:txBody>
          <a:bodyPr>
            <a:noAutofit/>
          </a:bodyPr>
          <a:lstStyle/>
          <a:p>
            <a:r>
              <a:rPr kumimoji="1" lang="ja-JP" altLang="en-US" sz="4800" dirty="0"/>
              <a:t>タデウシュ・リプチンスキー</a:t>
            </a:r>
            <a:br>
              <a:rPr kumimoji="1" lang="ja-JP" altLang="en-US" sz="4800" dirty="0"/>
            </a:br>
            <a:r>
              <a:rPr kumimoji="1" lang="en-US" altLang="ja-JP" sz="4800" dirty="0"/>
              <a:t>Tadeusz </a:t>
            </a:r>
            <a:r>
              <a:rPr kumimoji="1" lang="en-US" altLang="ja-JP" sz="4800" dirty="0" err="1"/>
              <a:t>Rybczynski</a:t>
            </a:r>
            <a:r>
              <a:rPr kumimoji="1" lang="ja-JP" altLang="en-US" sz="4800" dirty="0"/>
              <a:t>（</a:t>
            </a:r>
            <a:r>
              <a:rPr kumimoji="1" lang="en-US" altLang="ja-JP" sz="4800" dirty="0"/>
              <a:t>1923–1998</a:t>
            </a:r>
            <a:r>
              <a:rPr kumimoji="1" lang="ja-JP" altLang="en-US" sz="4800" dirty="0"/>
              <a:t>）</a:t>
            </a:r>
          </a:p>
        </p:txBody>
      </p:sp>
      <p:sp>
        <p:nvSpPr>
          <p:cNvPr id="3" name="テキスト プレースホルダー 2">
            <a:extLst>
              <a:ext uri="{FF2B5EF4-FFF2-40B4-BE49-F238E27FC236}">
                <a16:creationId xmlns:a16="http://schemas.microsoft.com/office/drawing/2014/main" id="{2CEB922E-E915-A8F4-B5E4-C1AC87AA0E95}"/>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リプチンスキー定理は，ポーランド生まれのイギリスの経済学者リプチンスキーによって，</a:t>
            </a:r>
            <a:r>
              <a:rPr kumimoji="1" lang="en-US" altLang="ja-JP" dirty="0">
                <a:latin typeface="ＭＳ Ｐゴシック" panose="020B0600070205080204" pitchFamily="50" charset="-128"/>
                <a:ea typeface="ＭＳ Ｐゴシック" panose="020B0600070205080204" pitchFamily="50" charset="-128"/>
              </a:rPr>
              <a:t>1955</a:t>
            </a:r>
            <a:r>
              <a:rPr kumimoji="1" lang="ja-JP" altLang="en-US" dirty="0">
                <a:latin typeface="ＭＳ Ｐゴシック" panose="020B0600070205080204" pitchFamily="50" charset="-128"/>
                <a:ea typeface="ＭＳ Ｐゴシック" panose="020B0600070205080204" pitchFamily="50" charset="-128"/>
              </a:rPr>
              <a:t>年に示された。</a:t>
            </a:r>
          </a:p>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リプチンスキーは，ポーランドで生まれ，</a:t>
            </a:r>
            <a:r>
              <a:rPr kumimoji="1" lang="en-US" altLang="ja-JP" dirty="0">
                <a:latin typeface="ＭＳ Ｐゴシック" panose="020B0600070205080204" pitchFamily="50" charset="-128"/>
                <a:ea typeface="ＭＳ Ｐゴシック" panose="020B0600070205080204" pitchFamily="50" charset="-128"/>
              </a:rPr>
              <a:t>1942</a:t>
            </a:r>
            <a:r>
              <a:rPr kumimoji="1" lang="ja-JP" altLang="en-US" dirty="0">
                <a:latin typeface="ＭＳ Ｐゴシック" panose="020B0600070205080204" pitchFamily="50" charset="-128"/>
                <a:ea typeface="ＭＳ Ｐゴシック" panose="020B0600070205080204" pitchFamily="50" charset="-128"/>
              </a:rPr>
              <a:t>年にイギリスに移住。</a:t>
            </a:r>
            <a:r>
              <a:rPr kumimoji="1" lang="en-US" altLang="ja-JP" dirty="0">
                <a:latin typeface="ＭＳ Ｐゴシック" panose="020B0600070205080204" pitchFamily="50" charset="-128"/>
                <a:ea typeface="ＭＳ Ｐゴシック" panose="020B0600070205080204" pitchFamily="50" charset="-128"/>
              </a:rPr>
              <a:t>1952</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London School of Economics</a:t>
            </a:r>
            <a:r>
              <a:rPr kumimoji="1" lang="ja-JP" altLang="en-US" dirty="0">
                <a:latin typeface="ＭＳ Ｐゴシック" panose="020B0600070205080204" pitchFamily="50" charset="-128"/>
                <a:ea typeface="ＭＳ Ｐゴシック" panose="020B0600070205080204" pitchFamily="50" charset="-128"/>
              </a:rPr>
              <a:t>で博士号取得。</a:t>
            </a:r>
          </a:p>
          <a:p>
            <a:pPr marL="0" indent="0">
              <a:buNone/>
            </a:pPr>
            <a:r>
              <a:rPr kumimoji="1" lang="ja-JP" altLang="en-US" dirty="0">
                <a:latin typeface="ＭＳ Ｐゴシック" panose="020B0600070205080204" pitchFamily="50" charset="-128"/>
                <a:ea typeface="ＭＳ Ｐゴシック" panose="020B0600070205080204" pitchFamily="50" charset="-128"/>
              </a:rPr>
              <a:t>その後，リプチンスキーは投資銀行家として生涯を過ごしている。その一方で，</a:t>
            </a:r>
            <a:r>
              <a:rPr kumimoji="1" lang="en-US" altLang="ja-JP" dirty="0">
                <a:latin typeface="ＭＳ Ｐゴシック" panose="020B0600070205080204" pitchFamily="50" charset="-128"/>
                <a:ea typeface="ＭＳ Ｐゴシック" panose="020B0600070205080204" pitchFamily="50" charset="-128"/>
              </a:rPr>
              <a:t>1974-1998</a:t>
            </a:r>
            <a:r>
              <a:rPr kumimoji="1" lang="ja-JP" altLang="en-US" dirty="0">
                <a:latin typeface="ＭＳ Ｐゴシック" panose="020B0600070205080204" pitchFamily="50" charset="-128"/>
                <a:ea typeface="ＭＳ Ｐゴシック" panose="020B0600070205080204" pitchFamily="50" charset="-128"/>
              </a:rPr>
              <a:t>年の間，ロンドン大学客員教授も務めた。</a:t>
            </a:r>
          </a:p>
        </p:txBody>
      </p:sp>
      <p:sp>
        <p:nvSpPr>
          <p:cNvPr id="4" name="スライド番号プレースホルダー 3">
            <a:extLst>
              <a:ext uri="{FF2B5EF4-FFF2-40B4-BE49-F238E27FC236}">
                <a16:creationId xmlns:a16="http://schemas.microsoft.com/office/drawing/2014/main" id="{4D468FEC-5612-6E02-E624-1DACDC3AFE08}"/>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35</a:t>
            </a:fld>
            <a:endParaRPr lang="ja-JP" altLang="en-US"/>
          </a:p>
        </p:txBody>
      </p:sp>
    </p:spTree>
    <p:extLst>
      <p:ext uri="{BB962C8B-B14F-4D97-AF65-F5344CB8AC3E}">
        <p14:creationId xmlns:p14="http://schemas.microsoft.com/office/powerpoint/2010/main" val="298248454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76E0-681F-32DA-932F-72B50C2D5CE6}"/>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オランダ病</a:t>
            </a:r>
          </a:p>
        </p:txBody>
      </p:sp>
      <p:sp>
        <p:nvSpPr>
          <p:cNvPr id="3" name="テキスト プレースホルダー 2">
            <a:extLst>
              <a:ext uri="{FF2B5EF4-FFF2-40B4-BE49-F238E27FC236}">
                <a16:creationId xmlns:a16="http://schemas.microsoft.com/office/drawing/2014/main" id="{69BB7E02-9F76-6549-2CA9-37787C428A1F}"/>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オランダ沿岸で石油（ガス）発見</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石油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ガス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関連産業発展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人や資源集中</a:t>
            </a:r>
          </a:p>
          <a:p>
            <a:pPr marL="0" indent="0">
              <a:buNone/>
            </a:pPr>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石油（ガス）を集約的に用いる産業</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伝統的な製造業衰退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人や資源離れていく</a:t>
            </a:r>
          </a:p>
          <a:p>
            <a:pPr marL="0" indent="0">
              <a:buNone/>
            </a:pP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69B1682D-4434-ED1A-5D5B-C8889F02C1B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36</a:t>
            </a:fld>
            <a:endParaRPr lang="ja-JP" altLang="en-US"/>
          </a:p>
        </p:txBody>
      </p:sp>
    </p:spTree>
    <p:extLst>
      <p:ext uri="{BB962C8B-B14F-4D97-AF65-F5344CB8AC3E}">
        <p14:creationId xmlns:p14="http://schemas.microsoft.com/office/powerpoint/2010/main" val="103279354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BF-D1D5-4315-A1B1-072B1FDEE7D2}"/>
              </a:ext>
            </a:extLst>
          </p:cNvPr>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rPr>
              <a:t>要素価格とゼロ利潤条件</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テキスト プレースホルダー 2">
            <a:extLst>
              <a:ext uri="{FF2B5EF4-FFF2-40B4-BE49-F238E27FC236}">
                <a16:creationId xmlns:a16="http://schemas.microsoft.com/office/drawing/2014/main" id="{DF168B7D-3C47-D944-86E7-8575BCF717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財価格（財価格）と生産要素価格（要素価格）の関係</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	</a:t>
            </a:r>
            <a:r>
              <a:rPr lang="ja-JP" altLang="en-US" dirty="0">
                <a:latin typeface="ＭＳ Ｐゴシック" panose="020B0600070205080204" pitchFamily="50" charset="-128"/>
                <a:ea typeface="ＭＳ Ｐゴシック" panose="020B0600070205080204" pitchFamily="50" charset="-128"/>
                <a:sym typeface="Wingdings" panose="05000000000000000000" pitchFamily="2" charset="2"/>
              </a:rPr>
              <a:t>貿易と国内格差の関係</a:t>
            </a:r>
            <a:endPar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endParaRPr>
          </a:p>
          <a:p>
            <a:pPr marL="0" indent="0">
              <a:buNone/>
            </a:pPr>
            <a:r>
              <a:rPr lang="ja-JP" altLang="en-US" dirty="0">
                <a:latin typeface="ＭＳ Ｐゴシック" panose="020B0600070205080204" pitchFamily="50" charset="-128"/>
                <a:ea typeface="ＭＳ Ｐゴシック" panose="020B0600070205080204" pitchFamily="50" charset="-128"/>
              </a:rPr>
              <a:t>財価格についての仮定（アメリカ）</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）の価格</a:t>
            </a:r>
            <a:r>
              <a:rPr lang="en-US" altLang="ja-JP" dirty="0">
                <a:highlight>
                  <a:srgbClr val="FF00FF"/>
                </a:highlight>
                <a:latin typeface="ＭＳ Ｐゴシック" panose="020B0600070205080204" pitchFamily="50" charset="-128"/>
                <a:ea typeface="ＭＳ Ｐゴシック" panose="020B0600070205080204" pitchFamily="50" charset="-128"/>
              </a:rPr>
              <a:t>=400</a:t>
            </a:r>
          </a:p>
          <a:p>
            <a:pPr lvl="1"/>
            <a:r>
              <a:rPr lang="ja-JP" altLang="en-US" dirty="0">
                <a:highlight>
                  <a:srgbClr val="FFFF00"/>
                </a:highlight>
                <a:latin typeface="ＭＳ Ｐゴシック" panose="020B0600070205080204" pitchFamily="50" charset="-128"/>
                <a:ea typeface="ＭＳ Ｐゴシック" panose="020B0600070205080204" pitchFamily="50" charset="-128"/>
              </a:rPr>
              <a:t>高卒集約財（衣服）の価格</a:t>
            </a:r>
            <a:r>
              <a:rPr lang="en-US" altLang="ja-JP" dirty="0">
                <a:highlight>
                  <a:srgbClr val="FFFF00"/>
                </a:highlight>
                <a:latin typeface="ＭＳ Ｐゴシック" panose="020B0600070205080204" pitchFamily="50" charset="-128"/>
                <a:ea typeface="ＭＳ Ｐゴシック" panose="020B0600070205080204" pitchFamily="50" charset="-128"/>
              </a:rPr>
              <a:t>=300 </a:t>
            </a:r>
          </a:p>
          <a:p>
            <a:pPr marL="444500" lvl="1" indent="0">
              <a:buNone/>
            </a:pPr>
            <a:r>
              <a:rPr lang="ja-JP" altLang="en-US" dirty="0">
                <a:latin typeface="ＭＳ Ｐゴシック" panose="020B0600070205080204" pitchFamily="50" charset="-128"/>
                <a:ea typeface="ＭＳ Ｐゴシック" panose="020B0600070205080204" pitchFamily="50" charset="-128"/>
              </a:rPr>
              <a:t>注）計算が容易になる数値を便宜的に設定。</a:t>
            </a:r>
            <a:endParaRPr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A10B2951-78B7-6818-E210-110DBDCF6D70}"/>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37</a:t>
            </a:fld>
            <a:endParaRPr lang="ja-JP" altLang="en-US"/>
          </a:p>
        </p:txBody>
      </p:sp>
    </p:spTree>
    <p:extLst>
      <p:ext uri="{BB962C8B-B14F-4D97-AF65-F5344CB8AC3E}">
        <p14:creationId xmlns:p14="http://schemas.microsoft.com/office/powerpoint/2010/main" val="20906087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C47C613-D9A8-36A1-B7E4-9B203096AE17}"/>
              </a:ext>
            </a:extLst>
          </p:cNvPr>
          <p:cNvSpPr>
            <a:spLocks noGrp="1"/>
          </p:cNvSpPr>
          <p:nvPr>
            <p:ph type="title"/>
          </p:nvPr>
        </p:nvSpPr>
        <p:spPr/>
        <p:txBody>
          <a:bodyPr/>
          <a:lstStyle/>
          <a:p>
            <a:r>
              <a:rPr lang="ja-JP" altLang="en-US" dirty="0"/>
              <a:t>要素価格</a:t>
            </a:r>
          </a:p>
        </p:txBody>
      </p:sp>
      <p:sp>
        <p:nvSpPr>
          <p:cNvPr id="5" name="テキスト プレースホルダー 4">
            <a:extLst>
              <a:ext uri="{FF2B5EF4-FFF2-40B4-BE49-F238E27FC236}">
                <a16:creationId xmlns:a16="http://schemas.microsoft.com/office/drawing/2014/main" id="{0108143C-A4A2-5221-1675-8F8E83A86469}"/>
              </a:ext>
            </a:extLst>
          </p:cNvPr>
          <p:cNvSpPr>
            <a:spLocks noGrp="1"/>
          </p:cNvSpPr>
          <p:nvPr>
            <p:ph type="body" idx="1"/>
          </p:nvPr>
        </p:nvSpPr>
        <p:spPr/>
        <p:txBody>
          <a:bodyPr/>
          <a:lstStyle/>
          <a:p>
            <a:r>
              <a:rPr lang="ja-JP" altLang="en-US" dirty="0">
                <a:highlight>
                  <a:srgbClr val="FF00FF"/>
                </a:highlight>
              </a:rPr>
              <a:t>大卒労働者の </a:t>
            </a:r>
            <a:r>
              <a:rPr lang="en-US" altLang="ja-JP" dirty="0">
                <a:highlight>
                  <a:srgbClr val="FF00FF"/>
                </a:highlight>
              </a:rPr>
              <a:t>1 </a:t>
            </a:r>
            <a:r>
              <a:rPr lang="ja-JP" altLang="en-US" dirty="0">
                <a:highlight>
                  <a:srgbClr val="FF00FF"/>
                </a:highlight>
              </a:rPr>
              <a:t>日当たりの賃金</a:t>
            </a:r>
            <a:r>
              <a:rPr lang="en-US" altLang="ja-JP" dirty="0">
                <a:highlight>
                  <a:srgbClr val="FF00FF"/>
                </a:highlight>
              </a:rPr>
              <a:t>=</a:t>
            </a:r>
            <a:r>
              <a:rPr lang="ja-JP" altLang="en-US" dirty="0">
                <a:highlight>
                  <a:srgbClr val="FF00FF"/>
                </a:highlight>
              </a:rPr>
              <a:t> </a:t>
            </a:r>
            <a:r>
              <a:rPr lang="en-US" altLang="ja-JP" dirty="0">
                <a:highlight>
                  <a:srgbClr val="FF00FF"/>
                </a:highlight>
              </a:rPr>
              <a:t>r</a:t>
            </a:r>
          </a:p>
          <a:p>
            <a:r>
              <a:rPr lang="ja-JP" altLang="en-US" dirty="0">
                <a:highlight>
                  <a:srgbClr val="FFFF00"/>
                </a:highlight>
              </a:rPr>
              <a:t>高卒労働者の </a:t>
            </a:r>
            <a:r>
              <a:rPr lang="en-US" altLang="ja-JP" dirty="0">
                <a:highlight>
                  <a:srgbClr val="FFFF00"/>
                </a:highlight>
              </a:rPr>
              <a:t>1 </a:t>
            </a:r>
            <a:r>
              <a:rPr lang="ja-JP" altLang="en-US" dirty="0">
                <a:highlight>
                  <a:srgbClr val="FFFF00"/>
                </a:highlight>
              </a:rPr>
              <a:t>日当たりの賃金</a:t>
            </a:r>
            <a:r>
              <a:rPr lang="en-US" altLang="ja-JP" dirty="0">
                <a:highlight>
                  <a:srgbClr val="FFFF00"/>
                </a:highlight>
              </a:rPr>
              <a:t>=w</a:t>
            </a:r>
            <a:endParaRPr kumimoji="1" lang="ja-JP" altLang="en-US" dirty="0">
              <a:highlight>
                <a:srgbClr val="FFFF00"/>
              </a:highlight>
            </a:endParaRPr>
          </a:p>
          <a:p>
            <a:endParaRPr lang="ja-JP" altLang="en-US" dirty="0"/>
          </a:p>
        </p:txBody>
      </p:sp>
      <p:sp>
        <p:nvSpPr>
          <p:cNvPr id="3" name="スライド番号プレースホルダー 2">
            <a:extLst>
              <a:ext uri="{FF2B5EF4-FFF2-40B4-BE49-F238E27FC236}">
                <a16:creationId xmlns:a16="http://schemas.microsoft.com/office/drawing/2014/main" id="{FF567A7C-240D-DD80-7BD8-7E5A90032539}"/>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38</a:t>
            </a:fld>
            <a:endParaRPr lang="ja-JP" altLang="en-US"/>
          </a:p>
        </p:txBody>
      </p:sp>
    </p:spTree>
    <p:extLst>
      <p:ext uri="{BB962C8B-B14F-4D97-AF65-F5344CB8AC3E}">
        <p14:creationId xmlns:p14="http://schemas.microsoft.com/office/powerpoint/2010/main" val="29201584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3228555" y="2896190"/>
            <a:ext cx="11216638" cy="3757574"/>
          </a:xfrm>
          <a:prstGeom prst="rect">
            <a:avLst/>
          </a:prstGeom>
        </p:spPr>
      </p:pic>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39</a:t>
            </a:fld>
            <a:endParaRPr lang="ja-JP" altLang="en-US"/>
          </a:p>
        </p:txBody>
      </p:sp>
      <p:sp>
        <p:nvSpPr>
          <p:cNvPr id="7" name="テキスト ボックス 6">
            <a:extLst>
              <a:ext uri="{FF2B5EF4-FFF2-40B4-BE49-F238E27FC236}">
                <a16:creationId xmlns:a16="http://schemas.microsoft.com/office/drawing/2014/main" id="{3E73F992-5679-826A-271A-B3914C6B1A04}"/>
              </a:ext>
            </a:extLst>
          </p:cNvPr>
          <p:cNvSpPr txBox="1"/>
          <p:nvPr/>
        </p:nvSpPr>
        <p:spPr>
          <a:xfrm>
            <a:off x="2761364" y="2087505"/>
            <a:ext cx="1104989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t>各財 </a:t>
            </a:r>
            <a:r>
              <a:rPr lang="en-US" altLang="ja-JP" dirty="0"/>
              <a:t>1 </a:t>
            </a:r>
            <a:r>
              <a:rPr lang="ja-JP" altLang="en-US" dirty="0"/>
              <a:t>単位の生産に必要な大卒労働者と高卒労働者 の人数（</a:t>
            </a:r>
            <a:r>
              <a:rPr lang="en-US" altLang="ja-JP" b="1" dirty="0"/>
              <a:t>1 </a:t>
            </a:r>
            <a:r>
              <a:rPr lang="ja-JP" altLang="en-US" b="1" dirty="0"/>
              <a:t>日当たり</a:t>
            </a:r>
            <a:r>
              <a:rPr lang="ja-JP" altLang="en-US" dirty="0"/>
              <a:t>）</a:t>
            </a:r>
          </a:p>
        </p:txBody>
      </p:sp>
    </p:spTree>
    <p:extLst>
      <p:ext uri="{BB962C8B-B14F-4D97-AF65-F5344CB8AC3E}">
        <p14:creationId xmlns:p14="http://schemas.microsoft.com/office/powerpoint/2010/main" val="20329688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1. 産業間貿易"/>
          <p:cNvSpPr txBox="1">
            <a:spLocks noGrp="1"/>
          </p:cNvSpPr>
          <p:nvPr>
            <p:ph type="title"/>
          </p:nvPr>
        </p:nvSpPr>
        <p:spPr>
          <a:prstGeom prst="rect">
            <a:avLst/>
          </a:prstGeom>
        </p:spPr>
        <p:txBody>
          <a:bodyPr>
            <a:noAutofit/>
          </a:bodyPr>
          <a:lstStyle/>
          <a:p>
            <a:r>
              <a:rPr lang="en-US" altLang="ja-JP" sz="6000" dirty="0"/>
              <a:t>1 </a:t>
            </a:r>
            <a:r>
              <a:rPr lang="ja-JP" altLang="en-US" sz="6000" dirty="0"/>
              <a:t>ヘクシャー ＝ オリーン・モデル</a:t>
            </a:r>
            <a:endParaRPr sz="6000" dirty="0"/>
          </a:p>
        </p:txBody>
      </p:sp>
      <p:sp>
        <p:nvSpPr>
          <p:cNvPr id="124"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間</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Y</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といった，異なる産業の財を輸出し合う貿易パターン</a:t>
            </a:r>
          </a:p>
        </p:txBody>
      </p:sp>
      <p:sp>
        <p:nvSpPr>
          <p:cNvPr id="125"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日本</a:t>
            </a:r>
            <a:endParaRPr dirty="0">
              <a:latin typeface="ＭＳ Ｐゴシック" panose="020B0600070205080204" pitchFamily="50" charset="-128"/>
              <a:ea typeface="ＭＳ Ｐゴシック" panose="020B0600070205080204" pitchFamily="50" charset="-128"/>
            </a:endParaRPr>
          </a:p>
        </p:txBody>
      </p:sp>
      <p:sp>
        <p:nvSpPr>
          <p:cNvPr id="126" name="インド"/>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インド</a:t>
            </a:r>
            <a:endParaRPr dirty="0">
              <a:latin typeface="ＭＳ Ｐゴシック" panose="020B0600070205080204" pitchFamily="50" charset="-128"/>
              <a:ea typeface="ＭＳ Ｐゴシック" panose="020B0600070205080204" pitchFamily="50" charset="-128"/>
            </a:endParaRPr>
          </a:p>
        </p:txBody>
      </p:sp>
      <p:sp>
        <p:nvSpPr>
          <p:cNvPr id="127"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28" name="車"/>
          <p:cNvSpPr txBox="1"/>
          <p:nvPr/>
        </p:nvSpPr>
        <p:spPr>
          <a:xfrm>
            <a:off x="6966347" y="653966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車</a:t>
            </a:r>
          </a:p>
        </p:txBody>
      </p:sp>
      <p:sp>
        <p:nvSpPr>
          <p:cNvPr id="129"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30" name="小麦"/>
          <p:cNvSpPr txBox="1"/>
          <p:nvPr/>
        </p:nvSpPr>
        <p:spPr>
          <a:xfrm>
            <a:off x="7580563" y="7409438"/>
            <a:ext cx="718145"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小麦</a:t>
            </a:r>
            <a:endParaRPr dirty="0">
              <a:latin typeface="ＭＳ Ｐゴシック" panose="020B0600070205080204" pitchFamily="50" charset="-128"/>
              <a:ea typeface="ＭＳ Ｐゴシック" panose="020B0600070205080204" pitchFamily="50" charset="-128"/>
            </a:endParaRPr>
          </a:p>
        </p:txBody>
      </p:sp>
      <p:sp>
        <p:nvSpPr>
          <p:cNvPr id="131"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32" name="—&gt;伝統的貿易理論"/>
          <p:cNvSpPr txBox="1"/>
          <p:nvPr/>
        </p:nvSpPr>
        <p:spPr>
          <a:xfrm>
            <a:off x="3234581" y="8549710"/>
            <a:ext cx="2616101"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zh-TW" dirty="0">
                <a:latin typeface="ＭＳ Ｐゴシック" panose="020B0600070205080204" pitchFamily="50" charset="-128"/>
                <a:ea typeface="ＭＳ Ｐゴシック" panose="020B0600070205080204" pitchFamily="50" charset="-128"/>
              </a:rPr>
              <a:t>—&gt;</a:t>
            </a:r>
            <a:r>
              <a:rPr lang="zh-TW" altLang="en-US" dirty="0">
                <a:latin typeface="ＭＳ Ｐゴシック" panose="020B0600070205080204" pitchFamily="50" charset="-128"/>
                <a:ea typeface="ＭＳ Ｐゴシック" panose="020B0600070205080204" pitchFamily="50" charset="-128"/>
              </a:rPr>
              <a:t>伝統的貿易理論</a:t>
            </a:r>
          </a:p>
        </p:txBody>
      </p:sp>
      <p:sp>
        <p:nvSpPr>
          <p:cNvPr id="133" name="Slide Number"/>
          <p:cNvSpPr txBox="1">
            <a:spLocks noGrp="1"/>
          </p:cNvSpPr>
          <p:nvPr>
            <p:ph type="sldNum" sz="quarter" idx="2"/>
          </p:nvPr>
        </p:nvSpPr>
        <p:spPr>
          <a:xfrm>
            <a:off x="16605283"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C2E8D5B-0F93-61EB-E15E-09068201A0F2}"/>
                  </a:ext>
                </a:extLst>
              </p14:cNvPr>
              <p14:cNvContentPartPr/>
              <p14:nvPr/>
            </p14:nvContentPartPr>
            <p14:xfrm>
              <a:off x="4197960" y="6812010"/>
              <a:ext cx="1566000" cy="1005120"/>
            </p14:xfrm>
          </p:contentPart>
        </mc:Choice>
        <mc:Fallback xmlns="">
          <p:pic>
            <p:nvPicPr>
              <p:cNvPr id="2" name="Ink 1">
                <a:extLst>
                  <a:ext uri="{FF2B5EF4-FFF2-40B4-BE49-F238E27FC236}">
                    <a16:creationId xmlns:a16="http://schemas.microsoft.com/office/drawing/2014/main" id="{2C2E8D5B-0F93-61EB-E15E-09068201A0F2}"/>
                  </a:ext>
                </a:extLst>
              </p:cNvPr>
              <p:cNvPicPr/>
              <p:nvPr/>
            </p:nvPicPr>
            <p:blipFill>
              <a:blip r:embed="rId3"/>
              <a:stretch>
                <a:fillRect/>
              </a:stretch>
            </p:blipFill>
            <p:spPr>
              <a:xfrm>
                <a:off x="4161960" y="6740370"/>
                <a:ext cx="16376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C9E431F-1819-8E20-FE65-A0F404AE3D7D}"/>
                  </a:ext>
                </a:extLst>
              </p14:cNvPr>
              <p14:cNvContentPartPr/>
              <p14:nvPr/>
            </p14:nvContentPartPr>
            <p14:xfrm>
              <a:off x="10762920" y="6803010"/>
              <a:ext cx="1615320" cy="1089720"/>
            </p14:xfrm>
          </p:contentPart>
        </mc:Choice>
        <mc:Fallback xmlns="">
          <p:pic>
            <p:nvPicPr>
              <p:cNvPr id="3" name="Ink 2">
                <a:extLst>
                  <a:ext uri="{FF2B5EF4-FFF2-40B4-BE49-F238E27FC236}">
                    <a16:creationId xmlns:a16="http://schemas.microsoft.com/office/drawing/2014/main" id="{BC9E431F-1819-8E20-FE65-A0F404AE3D7D}"/>
                  </a:ext>
                </a:extLst>
              </p:cNvPr>
              <p:cNvPicPr/>
              <p:nvPr/>
            </p:nvPicPr>
            <p:blipFill>
              <a:blip r:embed="rId5"/>
              <a:stretch>
                <a:fillRect/>
              </a:stretch>
            </p:blipFill>
            <p:spPr>
              <a:xfrm>
                <a:off x="10727280" y="6731370"/>
                <a:ext cx="1686960" cy="123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3739D86-139D-73EC-46C0-860C8CBE353A}"/>
                  </a:ext>
                </a:extLst>
              </p14:cNvPr>
              <p14:cNvContentPartPr/>
              <p14:nvPr/>
            </p14:nvContentPartPr>
            <p14:xfrm>
              <a:off x="6784560" y="6271650"/>
              <a:ext cx="912240" cy="741960"/>
            </p14:xfrm>
          </p:contentPart>
        </mc:Choice>
        <mc:Fallback xmlns="">
          <p:pic>
            <p:nvPicPr>
              <p:cNvPr id="4" name="Ink 3">
                <a:extLst>
                  <a:ext uri="{FF2B5EF4-FFF2-40B4-BE49-F238E27FC236}">
                    <a16:creationId xmlns:a16="http://schemas.microsoft.com/office/drawing/2014/main" id="{93739D86-139D-73EC-46C0-860C8CBE353A}"/>
                  </a:ext>
                </a:extLst>
              </p:cNvPr>
              <p:cNvPicPr/>
              <p:nvPr/>
            </p:nvPicPr>
            <p:blipFill>
              <a:blip r:embed="rId7"/>
              <a:stretch>
                <a:fillRect/>
              </a:stretch>
            </p:blipFill>
            <p:spPr>
              <a:xfrm>
                <a:off x="6748560" y="6200010"/>
                <a:ext cx="983880"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52FEDA2-3327-D62E-65F7-D4BB7B5FADCE}"/>
                  </a:ext>
                </a:extLst>
              </p14:cNvPr>
              <p14:cNvContentPartPr/>
              <p14:nvPr/>
            </p14:nvContentPartPr>
            <p14:xfrm>
              <a:off x="7464600" y="7410690"/>
              <a:ext cx="1023120" cy="815760"/>
            </p14:xfrm>
          </p:contentPart>
        </mc:Choice>
        <mc:Fallback xmlns="">
          <p:pic>
            <p:nvPicPr>
              <p:cNvPr id="5" name="Ink 4">
                <a:extLst>
                  <a:ext uri="{FF2B5EF4-FFF2-40B4-BE49-F238E27FC236}">
                    <a16:creationId xmlns:a16="http://schemas.microsoft.com/office/drawing/2014/main" id="{252FEDA2-3327-D62E-65F7-D4BB7B5FADCE}"/>
                  </a:ext>
                </a:extLst>
              </p:cNvPr>
              <p:cNvPicPr/>
              <p:nvPr/>
            </p:nvPicPr>
            <p:blipFill>
              <a:blip r:embed="rId9"/>
              <a:stretch>
                <a:fillRect/>
              </a:stretch>
            </p:blipFill>
            <p:spPr>
              <a:xfrm>
                <a:off x="7428600" y="7339050"/>
                <a:ext cx="1094760" cy="95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DA23E353-8245-0BE5-6B21-D8FC1A4FE763}"/>
                  </a:ext>
                </a:extLst>
              </p14:cNvPr>
              <p14:cNvContentPartPr/>
              <p14:nvPr/>
            </p14:nvContentPartPr>
            <p14:xfrm>
              <a:off x="3724560" y="8886690"/>
              <a:ext cx="2067480" cy="27000"/>
            </p14:xfrm>
          </p:contentPart>
        </mc:Choice>
        <mc:Fallback xmlns="">
          <p:pic>
            <p:nvPicPr>
              <p:cNvPr id="6" name="Ink 5">
                <a:extLst>
                  <a:ext uri="{FF2B5EF4-FFF2-40B4-BE49-F238E27FC236}">
                    <a16:creationId xmlns:a16="http://schemas.microsoft.com/office/drawing/2014/main" id="{DA23E353-8245-0BE5-6B21-D8FC1A4FE763}"/>
                  </a:ext>
                </a:extLst>
              </p:cNvPr>
              <p:cNvPicPr/>
              <p:nvPr/>
            </p:nvPicPr>
            <p:blipFill>
              <a:blip r:embed="rId11"/>
              <a:stretch>
                <a:fillRect/>
              </a:stretch>
            </p:blipFill>
            <p:spPr>
              <a:xfrm>
                <a:off x="3688920" y="8815050"/>
                <a:ext cx="2139120" cy="170640"/>
              </a:xfrm>
              <a:prstGeom prst="rect">
                <a:avLst/>
              </a:prstGeom>
            </p:spPr>
          </p:pic>
        </mc:Fallback>
      </mc:AlternateContent>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1502E-4424-7034-5AAC-2D6A0F2C67FA}"/>
              </a:ext>
            </a:extLst>
          </p:cNvPr>
          <p:cNvSpPr>
            <a:spLocks noGrp="1"/>
          </p:cNvSpPr>
          <p:nvPr>
            <p:ph type="title"/>
          </p:nvPr>
        </p:nvSpPr>
        <p:spPr/>
        <p:txBody>
          <a:bodyPr/>
          <a:lstStyle/>
          <a:p>
            <a:r>
              <a:rPr lang="ja-JP" altLang="en-US" dirty="0"/>
              <a:t>完全競争</a:t>
            </a:r>
            <a:endParaRPr kumimoji="1" lang="ja-JP" altLang="en-US" dirty="0"/>
          </a:p>
        </p:txBody>
      </p:sp>
      <p:sp>
        <p:nvSpPr>
          <p:cNvPr id="3" name="テキスト プレースホルダー 2">
            <a:extLst>
              <a:ext uri="{FF2B5EF4-FFF2-40B4-BE49-F238E27FC236}">
                <a16:creationId xmlns:a16="http://schemas.microsoft.com/office/drawing/2014/main" id="{DB98D1AB-0A36-0FB1-DED6-32EF5B9436A2}"/>
              </a:ext>
            </a:extLst>
          </p:cNvPr>
          <p:cNvSpPr>
            <a:spLocks noGrp="1"/>
          </p:cNvSpPr>
          <p:nvPr>
            <p:ph type="body" idx="1"/>
          </p:nvPr>
        </p:nvSpPr>
        <p:spPr/>
        <p:txBody>
          <a:bodyPr/>
          <a:lstStyle/>
          <a:p>
            <a:pPr marL="0" indent="0">
              <a:buNone/>
            </a:pPr>
            <a:r>
              <a:rPr lang="ja-JP" altLang="en-US" dirty="0"/>
              <a:t>財市場について</a:t>
            </a:r>
            <a:r>
              <a:rPr lang="ja-JP" altLang="en-US" dirty="0">
                <a:highlight>
                  <a:srgbClr val="FFFF00"/>
                </a:highlight>
              </a:rPr>
              <a:t>完全競争</a:t>
            </a:r>
            <a:r>
              <a:rPr lang="ja-JP" altLang="en-US" dirty="0"/>
              <a:t>を仮定</a:t>
            </a:r>
            <a:endParaRPr lang="en-US" altLang="ja-JP" dirty="0"/>
          </a:p>
          <a:p>
            <a:pPr marL="0" indent="0">
              <a:buNone/>
            </a:pPr>
            <a:r>
              <a:rPr lang="en-US" altLang="ja-JP" dirty="0">
                <a:sym typeface="Wingdings" panose="05000000000000000000" pitchFamily="2" charset="2"/>
              </a:rPr>
              <a:t></a:t>
            </a:r>
            <a:r>
              <a:rPr lang="ja-JP" altLang="en-US" dirty="0">
                <a:highlight>
                  <a:srgbClr val="FFFF00"/>
                </a:highlight>
              </a:rPr>
              <a:t>利潤</a:t>
            </a:r>
            <a:r>
              <a:rPr lang="en-US" altLang="ja-JP" dirty="0">
                <a:highlight>
                  <a:srgbClr val="FFFF00"/>
                </a:highlight>
              </a:rPr>
              <a:t>=0</a:t>
            </a:r>
          </a:p>
          <a:p>
            <a:pPr marL="0" indent="0">
              <a:buNone/>
            </a:pPr>
            <a:r>
              <a:rPr lang="en-US" altLang="ja-JP" dirty="0">
                <a:sym typeface="Wingdings" panose="05000000000000000000" pitchFamily="2" charset="2"/>
              </a:rPr>
              <a:t></a:t>
            </a:r>
            <a:r>
              <a:rPr lang="ja-JP" altLang="en-US" dirty="0"/>
              <a:t>財の価格</a:t>
            </a:r>
            <a:r>
              <a:rPr lang="en-US" altLang="ja-JP" dirty="0"/>
              <a:t>=</a:t>
            </a:r>
            <a:r>
              <a:rPr lang="ja-JP" altLang="en-US" dirty="0"/>
              <a:t>財 </a:t>
            </a:r>
            <a:r>
              <a:rPr lang="en-US" altLang="ja-JP" dirty="0"/>
              <a:t>1 </a:t>
            </a:r>
            <a:r>
              <a:rPr lang="ja-JP" altLang="en-US" dirty="0"/>
              <a:t>単位当たりの単位費用</a:t>
            </a:r>
            <a:endParaRPr lang="en-US" altLang="ja-JP" dirty="0"/>
          </a:p>
          <a:p>
            <a:pPr marL="0" indent="0">
              <a:buNone/>
            </a:pPr>
            <a:r>
              <a:rPr lang="ja-JP" altLang="en-US" dirty="0"/>
              <a:t>　したがって，財価格が賃金支払額合計と一致</a:t>
            </a:r>
            <a:endParaRPr lang="en-US" altLang="ja-JP" dirty="0"/>
          </a:p>
        </p:txBody>
      </p:sp>
      <p:sp>
        <p:nvSpPr>
          <p:cNvPr id="4" name="スライド番号プレースホルダー 3">
            <a:extLst>
              <a:ext uri="{FF2B5EF4-FFF2-40B4-BE49-F238E27FC236}">
                <a16:creationId xmlns:a16="http://schemas.microsoft.com/office/drawing/2014/main" id="{BF765093-9D6A-08A0-F4BA-AB9ADA6B2BB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40</a:t>
            </a:fld>
            <a:endParaRPr lang="ja-JP" altLang="en-US"/>
          </a:p>
        </p:txBody>
      </p:sp>
    </p:spTree>
    <p:extLst>
      <p:ext uri="{BB962C8B-B14F-4D97-AF65-F5344CB8AC3E}">
        <p14:creationId xmlns:p14="http://schemas.microsoft.com/office/powerpoint/2010/main" val="257057770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ゼロ利潤条件①</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ja-JP" sz="2800" dirty="0">
                    <a:cs typeface="ＭＳ 明朝" panose="02020609040205080304" pitchFamily="17" charset="-128"/>
                  </a:rPr>
                  <a:t>大卒集約財</a:t>
                </a:r>
                <a:r>
                  <a:rPr lang="ja-JP" altLang="en-US" sz="2800" dirty="0">
                    <a:cs typeface="ＭＳ 明朝" panose="02020609040205080304" pitchFamily="17" charset="-128"/>
                  </a:rPr>
                  <a:t>（</a:t>
                </a:r>
                <a:r>
                  <a:rPr lang="en-US" altLang="ja-JP" sz="2800" dirty="0">
                    <a:cs typeface="ＭＳ 明朝" panose="02020609040205080304" pitchFamily="17" charset="-128"/>
                  </a:rPr>
                  <a:t>PC</a:t>
                </a:r>
                <a:r>
                  <a:rPr lang="ja-JP" altLang="en-US" sz="2800" dirty="0">
                    <a:cs typeface="ＭＳ 明朝" panose="02020609040205080304" pitchFamily="17" charset="-128"/>
                  </a:rPr>
                  <a:t>）</a:t>
                </a:r>
                <a:r>
                  <a:rPr lang="ja-JP" altLang="ja-JP" sz="2800" dirty="0">
                    <a:cs typeface="ＭＳ 明朝" panose="02020609040205080304" pitchFamily="17" charset="-128"/>
                  </a:rPr>
                  <a:t>について</a:t>
                </a:r>
                <a:r>
                  <a:rPr lang="ja-JP" altLang="en-US" sz="2800" dirty="0">
                    <a:cs typeface="ＭＳ 明朝" panose="02020609040205080304" pitchFamily="17" charset="-128"/>
                  </a:rPr>
                  <a:t>，</a:t>
                </a:r>
                <a:endParaRPr lang="ja-JP" altLang="ja-JP" sz="2800" dirty="0"/>
              </a:p>
              <a:p>
                <a:pPr marL="0" indent="0">
                  <a:buNone/>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p>
              <a:p>
                <a:pPr marL="0" indent="0">
                  <a:buNone/>
                </a:pPr>
                <a:r>
                  <a:rPr lang="ja-JP" altLang="ja-JP" sz="2800" dirty="0">
                    <a:cs typeface="ＭＳ 明朝" panose="02020609040205080304" pitchFamily="17" charset="-128"/>
                  </a:rPr>
                  <a:t>が成り立つはずである。式を変形すると</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endParaRPr lang="ja-JP" altLang="ja-JP" sz="28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28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+200</m:t>
                          </m:r>
                        </m:e>
                      </m:eqArr>
                    </m:oMath>
                  </m:oMathPara>
                </a14:m>
                <a:endParaRPr lang="ja-JP" altLang="ja-JP" sz="2800" dirty="0"/>
              </a:p>
              <a:p>
                <a:pPr marL="0" indent="0">
                  <a:buNone/>
                </a:pPr>
                <a:r>
                  <a:rPr lang="ja-JP" altLang="ja-JP" sz="2800" dirty="0">
                    <a:cs typeface="ＭＳ 明朝" panose="02020609040205080304" pitchFamily="17" charset="-128"/>
                  </a:rPr>
                  <a:t>が得られる（</a:t>
                </a:r>
                <a:r>
                  <a:rPr lang="en-US" altLang="ja-JP" sz="2800" dirty="0">
                    <a:cs typeface="ＭＳ 明朝" panose="02020609040205080304" pitchFamily="17" charset="-128"/>
                  </a:rPr>
                  <a:t>PC</a:t>
                </a:r>
                <a:r>
                  <a:rPr lang="ja-JP" altLang="ja-JP" sz="2800" dirty="0">
                    <a:cs typeface="ＭＳ 明朝" panose="02020609040205080304" pitchFamily="17" charset="-128"/>
                  </a:rPr>
                  <a:t>のゼロ利潤条件式）</a:t>
                </a:r>
                <a:endParaRPr kumimoji="1" lang="ja-JP" altLang="en-US" sz="44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41</a:t>
            </a:fld>
            <a:endParaRPr lang="ja-JP" altLang="en-US"/>
          </a:p>
        </p:txBody>
      </p:sp>
    </p:spTree>
    <p:extLst>
      <p:ext uri="{BB962C8B-B14F-4D97-AF65-F5344CB8AC3E}">
        <p14:creationId xmlns:p14="http://schemas.microsoft.com/office/powerpoint/2010/main" val="16409099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ゼロ利潤条件②</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en-US" sz="3600" dirty="0">
                    <a:cs typeface="ＭＳ 明朝" panose="02020609040205080304" pitchFamily="17" charset="-128"/>
                  </a:rPr>
                  <a:t>高卒集約財（</a:t>
                </a:r>
                <a:r>
                  <a:rPr lang="ja-JP" altLang="ja-JP" sz="3600" dirty="0">
                    <a:cs typeface="ＭＳ 明朝" panose="02020609040205080304" pitchFamily="17" charset="-128"/>
                  </a:rPr>
                  <a:t>衣服</a:t>
                </a:r>
                <a:r>
                  <a:rPr lang="ja-JP" altLang="en-US" sz="3600" dirty="0">
                    <a:cs typeface="ＭＳ 明朝" panose="02020609040205080304" pitchFamily="17" charset="-128"/>
                  </a:rPr>
                  <a:t>）</a:t>
                </a:r>
                <a:r>
                  <a:rPr lang="ja-JP" altLang="ja-JP" sz="3600" dirty="0">
                    <a:cs typeface="ＭＳ 明朝" panose="02020609040205080304" pitchFamily="17" charset="-128"/>
                  </a:rPr>
                  <a:t>について</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r>
                        <a:rPr lang="en-US" altLang="ja-JP" sz="3600" i="1">
                          <a:highlight>
                            <a:srgbClr val="FF00FF"/>
                          </a:highlight>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3</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=300</m:t>
                      </m: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が成り立つはずである。式を変形すると</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+100#</m:t>
                          </m:r>
                        </m:e>
                      </m:eqAr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が得られる（衣服のゼロ利潤条件式）</a:t>
                </a:r>
                <a:endParaRPr kumimoji="1" lang="ja-JP" altLang="en-US" sz="72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57"/>
                </a:stretch>
              </a:blipFill>
            </p:spPr>
            <p:txBody>
              <a:bodyPr/>
              <a:lstStyle/>
              <a:p>
                <a:r>
                  <a:rPr lang="en-JP">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42</a:t>
            </a:fld>
            <a:endParaRPr lang="ja-JP" altLang="en-US"/>
          </a:p>
        </p:txBody>
      </p:sp>
    </p:spTree>
    <p:extLst>
      <p:ext uri="{BB962C8B-B14F-4D97-AF65-F5344CB8AC3E}">
        <p14:creationId xmlns:p14="http://schemas.microsoft.com/office/powerpoint/2010/main" val="39431563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724ED9-709F-DE6C-26CC-0AD00864A7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43</a:t>
            </a:fld>
            <a:endParaRPr lang="ja-JP" altLang="en-US"/>
          </a:p>
        </p:txBody>
      </p:sp>
      <p:pic>
        <p:nvPicPr>
          <p:cNvPr id="6" name="図 5">
            <a:extLst>
              <a:ext uri="{FF2B5EF4-FFF2-40B4-BE49-F238E27FC236}">
                <a16:creationId xmlns:a16="http://schemas.microsoft.com/office/drawing/2014/main" id="{8643F66E-0649-38E4-CCCC-30BF5F928863}"/>
              </a:ext>
            </a:extLst>
          </p:cNvPr>
          <p:cNvPicPr>
            <a:picLocks noChangeAspect="1"/>
          </p:cNvPicPr>
          <p:nvPr/>
        </p:nvPicPr>
        <p:blipFill>
          <a:blip r:embed="rId2"/>
          <a:stretch>
            <a:fillRect/>
          </a:stretch>
        </p:blipFill>
        <p:spPr>
          <a:xfrm>
            <a:off x="2648100" y="641297"/>
            <a:ext cx="12010636" cy="795406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C6BA80D-53BE-B0F9-0B9F-60050B9D6FF1}"/>
                  </a:ext>
                </a:extLst>
              </p14:cNvPr>
              <p14:cNvContentPartPr/>
              <p14:nvPr/>
            </p14:nvContentPartPr>
            <p14:xfrm>
              <a:off x="5020920" y="3364320"/>
              <a:ext cx="4077360" cy="4602600"/>
            </p14:xfrm>
          </p:contentPart>
        </mc:Choice>
        <mc:Fallback xmlns="">
          <p:pic>
            <p:nvPicPr>
              <p:cNvPr id="2" name="Ink 1">
                <a:extLst>
                  <a:ext uri="{FF2B5EF4-FFF2-40B4-BE49-F238E27FC236}">
                    <a16:creationId xmlns:a16="http://schemas.microsoft.com/office/drawing/2014/main" id="{5C6BA80D-53BE-B0F9-0B9F-60050B9D6FF1}"/>
                  </a:ext>
                </a:extLst>
              </p:cNvPr>
              <p:cNvPicPr/>
              <p:nvPr/>
            </p:nvPicPr>
            <p:blipFill>
              <a:blip r:embed="rId4"/>
              <a:stretch>
                <a:fillRect/>
              </a:stretch>
            </p:blipFill>
            <p:spPr>
              <a:xfrm>
                <a:off x="4948920" y="3220320"/>
                <a:ext cx="4221000" cy="489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7A66689-1E70-39A0-AC06-EDF5330A05D4}"/>
                  </a:ext>
                </a:extLst>
              </p14:cNvPr>
              <p14:cNvContentPartPr/>
              <p14:nvPr/>
            </p14:nvContentPartPr>
            <p14:xfrm>
              <a:off x="7488360" y="4139040"/>
              <a:ext cx="546840" cy="360"/>
            </p14:xfrm>
          </p:contentPart>
        </mc:Choice>
        <mc:Fallback xmlns="">
          <p:pic>
            <p:nvPicPr>
              <p:cNvPr id="3" name="Ink 2">
                <a:extLst>
                  <a:ext uri="{FF2B5EF4-FFF2-40B4-BE49-F238E27FC236}">
                    <a16:creationId xmlns:a16="http://schemas.microsoft.com/office/drawing/2014/main" id="{97A66689-1E70-39A0-AC06-EDF5330A05D4}"/>
                  </a:ext>
                </a:extLst>
              </p:cNvPr>
              <p:cNvPicPr/>
              <p:nvPr/>
            </p:nvPicPr>
            <p:blipFill>
              <a:blip r:embed="rId6"/>
              <a:stretch>
                <a:fillRect/>
              </a:stretch>
            </p:blipFill>
            <p:spPr>
              <a:xfrm>
                <a:off x="7416720" y="3995040"/>
                <a:ext cx="690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BF99A98-6841-AA3B-D968-2F702B5D6A29}"/>
                  </a:ext>
                </a:extLst>
              </p14:cNvPr>
              <p14:cNvContentPartPr/>
              <p14:nvPr/>
            </p14:nvContentPartPr>
            <p14:xfrm>
              <a:off x="4313520" y="2871840"/>
              <a:ext cx="605520" cy="48240"/>
            </p14:xfrm>
          </p:contentPart>
        </mc:Choice>
        <mc:Fallback xmlns="">
          <p:pic>
            <p:nvPicPr>
              <p:cNvPr id="5" name="Ink 4">
                <a:extLst>
                  <a:ext uri="{FF2B5EF4-FFF2-40B4-BE49-F238E27FC236}">
                    <a16:creationId xmlns:a16="http://schemas.microsoft.com/office/drawing/2014/main" id="{6BF99A98-6841-AA3B-D968-2F702B5D6A29}"/>
                  </a:ext>
                </a:extLst>
              </p:cNvPr>
              <p:cNvPicPr/>
              <p:nvPr/>
            </p:nvPicPr>
            <p:blipFill>
              <a:blip r:embed="rId8"/>
              <a:stretch>
                <a:fillRect/>
              </a:stretch>
            </p:blipFill>
            <p:spPr>
              <a:xfrm>
                <a:off x="4241880" y="2728200"/>
                <a:ext cx="749160" cy="335880"/>
              </a:xfrm>
              <a:prstGeom prst="rect">
                <a:avLst/>
              </a:prstGeom>
            </p:spPr>
          </p:pic>
        </mc:Fallback>
      </mc:AlternateContent>
    </p:spTree>
    <p:extLst>
      <p:ext uri="{BB962C8B-B14F-4D97-AF65-F5344CB8AC3E}">
        <p14:creationId xmlns:p14="http://schemas.microsoft.com/office/powerpoint/2010/main" val="274687475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095EE-A6DB-2AE2-84CA-D755FA79D1CA}"/>
              </a:ext>
            </a:extLst>
          </p:cNvPr>
          <p:cNvSpPr>
            <a:spLocks noGrp="1"/>
          </p:cNvSpPr>
          <p:nvPr>
            <p:ph type="title"/>
          </p:nvPr>
        </p:nvSpPr>
        <p:spPr/>
        <p:txBody>
          <a:bodyPr>
            <a:noAutofit/>
          </a:bodyPr>
          <a:lstStyle/>
          <a:p>
            <a:r>
              <a:rPr lang="ja-JP" altLang="en-US" sz="6600" dirty="0"/>
              <a:t>要素価格均等化定理の仕組み</a:t>
            </a:r>
            <a:endParaRPr kumimoji="1" lang="ja-JP" altLang="en-US" sz="6600" dirty="0"/>
          </a:p>
        </p:txBody>
      </p:sp>
      <p:sp>
        <p:nvSpPr>
          <p:cNvPr id="3" name="テキスト プレースホルダー 2">
            <a:extLst>
              <a:ext uri="{FF2B5EF4-FFF2-40B4-BE49-F238E27FC236}">
                <a16:creationId xmlns:a16="http://schemas.microsoft.com/office/drawing/2014/main" id="{D6BF1296-E423-2E3F-5A42-87503D3F7F58}"/>
              </a:ext>
            </a:extLst>
          </p:cNvPr>
          <p:cNvSpPr>
            <a:spLocks noGrp="1"/>
          </p:cNvSpPr>
          <p:nvPr>
            <p:ph type="body" idx="1"/>
          </p:nvPr>
        </p:nvSpPr>
        <p:spPr/>
        <p:txBody>
          <a:bodyPr/>
          <a:lstStyle/>
          <a:p>
            <a:pPr marL="0" indent="0">
              <a:buNone/>
            </a:pPr>
            <a:r>
              <a:rPr kumimoji="1" lang="ja-JP" altLang="en-US" dirty="0"/>
              <a:t>大卒豊富国であるアメリカは，メキシコに比べて，</a:t>
            </a:r>
            <a:endParaRPr kumimoji="1" lang="en-US" altLang="ja-JP" dirty="0"/>
          </a:p>
          <a:p>
            <a:pPr marL="0" indent="0">
              <a:buNone/>
            </a:pPr>
            <a:r>
              <a:rPr kumimoji="1" lang="ja-JP" altLang="en-US" dirty="0"/>
              <a:t>貿易前，</a:t>
            </a:r>
            <a:r>
              <a:rPr kumimoji="1" lang="en-US" altLang="ja-JP" dirty="0"/>
              <a:t>PC</a:t>
            </a:r>
            <a:r>
              <a:rPr kumimoji="1" lang="ja-JP" altLang="en-US" dirty="0"/>
              <a:t>の相対価格が低く，衣服の相対価格は高い。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アメリカが</a:t>
            </a:r>
            <a:r>
              <a:rPr kumimoji="1" lang="ja-JP" altLang="en-US" dirty="0"/>
              <a:t>メキシコに</a:t>
            </a:r>
            <a:r>
              <a:rPr kumimoji="1" lang="en-US" altLang="ja-JP" dirty="0"/>
              <a:t>PC</a:t>
            </a:r>
            <a:r>
              <a:rPr kumimoji="1" lang="ja-JP" altLang="en-US" dirty="0"/>
              <a:t>を輸出し，</a:t>
            </a:r>
            <a:endParaRPr kumimoji="1" lang="en-US" altLang="ja-JP" dirty="0"/>
          </a:p>
          <a:p>
            <a:pPr marL="0" indent="0">
              <a:buNone/>
            </a:pPr>
            <a:r>
              <a:rPr kumimoji="1" lang="ja-JP" altLang="en-US" dirty="0"/>
              <a:t>　　メキシコがアメリカに衣服輸出</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次第に，両国の価格差は縮小。</a:t>
            </a:r>
            <a:endParaRPr kumimoji="1" lang="en-US" altLang="ja-JP" dirty="0">
              <a:sym typeface="Wingdings" panose="05000000000000000000" pitchFamily="2" charset="2"/>
            </a:endParaRPr>
          </a:p>
          <a:p>
            <a:pPr marL="0" indent="0">
              <a:buNone/>
            </a:pPr>
            <a:r>
              <a:rPr kumimoji="1" lang="ja-JP" altLang="en-US" dirty="0">
                <a:sym typeface="Wingdings" panose="05000000000000000000" pitchFamily="2" charset="2"/>
              </a:rPr>
              <a:t>輸送費など無視すれば，価格差が消滅するまで貿易が行われる。</a:t>
            </a:r>
            <a:endParaRPr kumimoji="1" lang="ja-JP" altLang="en-US" dirty="0"/>
          </a:p>
        </p:txBody>
      </p:sp>
      <p:sp>
        <p:nvSpPr>
          <p:cNvPr id="4" name="スライド番号プレースホルダー 3">
            <a:extLst>
              <a:ext uri="{FF2B5EF4-FFF2-40B4-BE49-F238E27FC236}">
                <a16:creationId xmlns:a16="http://schemas.microsoft.com/office/drawing/2014/main" id="{AF3AEB65-25AD-6972-4A4C-89C6EAC97EA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44</a:t>
            </a:fld>
            <a:endParaRPr lang="ja-JP" altLang="en-US"/>
          </a:p>
        </p:txBody>
      </p:sp>
    </p:spTree>
    <p:extLst>
      <p:ext uri="{BB962C8B-B14F-4D97-AF65-F5344CB8AC3E}">
        <p14:creationId xmlns:p14="http://schemas.microsoft.com/office/powerpoint/2010/main" val="26793815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5EA22-817D-59E3-BB11-3FF85B28947E}"/>
              </a:ext>
            </a:extLst>
          </p:cNvPr>
          <p:cNvSpPr>
            <a:spLocks noGrp="1"/>
          </p:cNvSpPr>
          <p:nvPr>
            <p:ph type="title"/>
          </p:nvPr>
        </p:nvSpPr>
        <p:spPr/>
        <p:txBody>
          <a:bodyPr/>
          <a:lstStyle/>
          <a:p>
            <a:r>
              <a:rPr lang="ja-JP" altLang="en-US" dirty="0"/>
              <a:t>要素価格均等化定理</a:t>
            </a:r>
            <a:endParaRPr kumimoji="1" lang="ja-JP" altLang="en-US" dirty="0"/>
          </a:p>
        </p:txBody>
      </p:sp>
      <p:sp>
        <p:nvSpPr>
          <p:cNvPr id="3" name="テキスト プレースホルダー 2">
            <a:extLst>
              <a:ext uri="{FF2B5EF4-FFF2-40B4-BE49-F238E27FC236}">
                <a16:creationId xmlns:a16="http://schemas.microsoft.com/office/drawing/2014/main" id="{858C81DE-8366-A967-2E04-587C110258D8}"/>
              </a:ext>
            </a:extLst>
          </p:cNvPr>
          <p:cNvSpPr>
            <a:spLocks noGrp="1"/>
          </p:cNvSpPr>
          <p:nvPr>
            <p:ph type="body" idx="1"/>
          </p:nvPr>
        </p:nvSpPr>
        <p:spPr/>
        <p:txBody>
          <a:bodyPr>
            <a:normAutofit/>
          </a:bodyPr>
          <a:lstStyle/>
          <a:p>
            <a:pPr marL="0" indent="0">
              <a:buNone/>
            </a:pPr>
            <a:r>
              <a:rPr kumimoji="1" lang="en-US" altLang="ja-JP" dirty="0">
                <a:sym typeface="Wingdings" panose="05000000000000000000" pitchFamily="2" charset="2"/>
              </a:rPr>
              <a:t></a:t>
            </a:r>
            <a:r>
              <a:rPr kumimoji="1" lang="ja-JP" altLang="en-US" dirty="0"/>
              <a:t>貿易を通じて，アメリカとメキシコの間で財価格が均等化</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ゼロ利潤条件式が両国で同一になる</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均衡要素価格が両国で同一になる</a:t>
            </a:r>
            <a:endParaRPr kumimoji="1" lang="en-US" altLang="ja-JP" dirty="0">
              <a:sym typeface="Wingdings" panose="05000000000000000000" pitchFamily="2" charset="2"/>
            </a:endParaRPr>
          </a:p>
          <a:p>
            <a:pPr marL="0" indent="0">
              <a:buNone/>
            </a:pPr>
            <a:endParaRPr lang="en-US" altLang="ja-JP" dirty="0"/>
          </a:p>
          <a:p>
            <a:pPr marL="0" indent="0">
              <a:buNone/>
            </a:pPr>
            <a:r>
              <a:rPr lang="ja-JP" altLang="en-US" b="1" dirty="0"/>
              <a:t>要素価格均等化定理</a:t>
            </a:r>
            <a:endParaRPr lang="en-US" altLang="ja-JP" b="1" dirty="0"/>
          </a:p>
          <a:p>
            <a:pPr marL="0" indent="0">
              <a:buNone/>
            </a:pPr>
            <a:r>
              <a:rPr lang="ja-JP" altLang="en-US" dirty="0"/>
              <a:t>「財の貿易が行われると，生産要素価格も各国間で均等化する」</a:t>
            </a:r>
            <a:endParaRPr kumimoji="1" lang="ja-JP" altLang="en-US" dirty="0"/>
          </a:p>
        </p:txBody>
      </p:sp>
      <p:sp>
        <p:nvSpPr>
          <p:cNvPr id="4" name="スライド番号プレースホルダー 3">
            <a:extLst>
              <a:ext uri="{FF2B5EF4-FFF2-40B4-BE49-F238E27FC236}">
                <a16:creationId xmlns:a16="http://schemas.microsoft.com/office/drawing/2014/main" id="{671C129B-F985-3B83-6BAE-119C03C4696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45</a:t>
            </a:fld>
            <a:endParaRPr lang="ja-JP" altLang="en-US"/>
          </a:p>
        </p:txBody>
      </p:sp>
    </p:spTree>
    <p:extLst>
      <p:ext uri="{BB962C8B-B14F-4D97-AF65-F5344CB8AC3E}">
        <p14:creationId xmlns:p14="http://schemas.microsoft.com/office/powerpoint/2010/main" val="45672971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kumimoji="1" lang="ja-JP" altLang="en-US" sz="6000" dirty="0"/>
              <a:t>財価格の変化とゼロ利潤条件</a:t>
            </a:r>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a:xfrm>
            <a:off x="3120231" y="2590800"/>
            <a:ext cx="11099800" cy="1184366"/>
          </a:xfrm>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46</a:t>
            </a:fld>
            <a:endParaRPr lang="ja-JP" altLang="en-US"/>
          </a:p>
        </p:txBody>
      </p:sp>
      <p:pic>
        <p:nvPicPr>
          <p:cNvPr id="8" name="図 7">
            <a:extLst>
              <a:ext uri="{FF2B5EF4-FFF2-40B4-BE49-F238E27FC236}">
                <a16:creationId xmlns:a16="http://schemas.microsoft.com/office/drawing/2014/main" id="{65320DD1-17F2-85A1-B3A0-6BFCDC9BC4DF}"/>
              </a:ext>
            </a:extLst>
          </p:cNvPr>
          <p:cNvPicPr>
            <a:picLocks noChangeAspect="1"/>
          </p:cNvPicPr>
          <p:nvPr/>
        </p:nvPicPr>
        <p:blipFill>
          <a:blip r:embed="rId2"/>
          <a:stretch>
            <a:fillRect/>
          </a:stretch>
        </p:blipFill>
        <p:spPr>
          <a:xfrm>
            <a:off x="3302859" y="3955856"/>
            <a:ext cx="8034998" cy="516477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02957B-CDCD-568F-7214-541E52C4A414}"/>
                  </a:ext>
                </a:extLst>
              </p14:cNvPr>
              <p14:cNvContentPartPr/>
              <p14:nvPr/>
            </p14:nvContentPartPr>
            <p14:xfrm>
              <a:off x="4950720" y="5055240"/>
              <a:ext cx="3150360" cy="3668760"/>
            </p14:xfrm>
          </p:contentPart>
        </mc:Choice>
        <mc:Fallback xmlns="">
          <p:pic>
            <p:nvPicPr>
              <p:cNvPr id="5" name="Ink 4">
                <a:extLst>
                  <a:ext uri="{FF2B5EF4-FFF2-40B4-BE49-F238E27FC236}">
                    <a16:creationId xmlns:a16="http://schemas.microsoft.com/office/drawing/2014/main" id="{3B02957B-CDCD-568F-7214-541E52C4A414}"/>
                  </a:ext>
                </a:extLst>
              </p:cNvPr>
              <p:cNvPicPr/>
              <p:nvPr/>
            </p:nvPicPr>
            <p:blipFill>
              <a:blip r:embed="rId4"/>
              <a:stretch>
                <a:fillRect/>
              </a:stretch>
            </p:blipFill>
            <p:spPr>
              <a:xfrm>
                <a:off x="4879080" y="4911240"/>
                <a:ext cx="3294000" cy="3956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A0EF82A-D70F-8BFF-FABD-F5884F370CF4}"/>
                  </a:ext>
                </a:extLst>
              </p14:cNvPr>
              <p14:cNvContentPartPr/>
              <p14:nvPr/>
            </p14:nvContentPartPr>
            <p14:xfrm>
              <a:off x="4908960" y="7024080"/>
              <a:ext cx="4058640" cy="1662120"/>
            </p14:xfrm>
          </p:contentPart>
        </mc:Choice>
        <mc:Fallback xmlns="">
          <p:pic>
            <p:nvPicPr>
              <p:cNvPr id="6" name="Ink 5">
                <a:extLst>
                  <a:ext uri="{FF2B5EF4-FFF2-40B4-BE49-F238E27FC236}">
                    <a16:creationId xmlns:a16="http://schemas.microsoft.com/office/drawing/2014/main" id="{8A0EF82A-D70F-8BFF-FABD-F5884F370CF4}"/>
                  </a:ext>
                </a:extLst>
              </p:cNvPr>
              <p:cNvPicPr/>
              <p:nvPr/>
            </p:nvPicPr>
            <p:blipFill>
              <a:blip r:embed="rId6"/>
              <a:stretch>
                <a:fillRect/>
              </a:stretch>
            </p:blipFill>
            <p:spPr>
              <a:xfrm>
                <a:off x="4837320" y="6880440"/>
                <a:ext cx="4202280" cy="1949760"/>
              </a:xfrm>
              <a:prstGeom prst="rect">
                <a:avLst/>
              </a:prstGeom>
            </p:spPr>
          </p:pic>
        </mc:Fallback>
      </mc:AlternateContent>
      <p:grpSp>
        <p:nvGrpSpPr>
          <p:cNvPr id="18" name="Group 17">
            <a:extLst>
              <a:ext uri="{FF2B5EF4-FFF2-40B4-BE49-F238E27FC236}">
                <a16:creationId xmlns:a16="http://schemas.microsoft.com/office/drawing/2014/main" id="{6BA52086-B39A-F6DE-51B0-AA2BDBF2A25B}"/>
              </a:ext>
            </a:extLst>
          </p:cNvPr>
          <p:cNvGrpSpPr/>
          <p:nvPr/>
        </p:nvGrpSpPr>
        <p:grpSpPr>
          <a:xfrm>
            <a:off x="5553360" y="7944240"/>
            <a:ext cx="392400" cy="293760"/>
            <a:chOff x="5553360" y="7944240"/>
            <a:chExt cx="392400" cy="2937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186C5518-8461-653C-466A-4AB0DF43083A}"/>
                    </a:ext>
                  </a:extLst>
                </p14:cNvPr>
                <p14:cNvContentPartPr/>
                <p14:nvPr/>
              </p14:nvContentPartPr>
              <p14:xfrm>
                <a:off x="5589720" y="8043240"/>
                <a:ext cx="217080" cy="360"/>
              </p14:xfrm>
            </p:contentPart>
          </mc:Choice>
          <mc:Fallback xmlns="">
            <p:pic>
              <p:nvPicPr>
                <p:cNvPr id="16" name="Ink 15">
                  <a:extLst>
                    <a:ext uri="{FF2B5EF4-FFF2-40B4-BE49-F238E27FC236}">
                      <a16:creationId xmlns:a16="http://schemas.microsoft.com/office/drawing/2014/main" id="{186C5518-8461-653C-466A-4AB0DF43083A}"/>
                    </a:ext>
                  </a:extLst>
                </p:cNvPr>
                <p:cNvPicPr/>
                <p:nvPr/>
              </p:nvPicPr>
              <p:blipFill>
                <a:blip r:embed="rId8"/>
                <a:stretch>
                  <a:fillRect/>
                </a:stretch>
              </p:blipFill>
              <p:spPr>
                <a:xfrm>
                  <a:off x="5581080" y="8034240"/>
                  <a:ext cx="234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D5759A0-424B-6410-9313-A0D94563B441}"/>
                    </a:ext>
                  </a:extLst>
                </p14:cNvPr>
                <p14:cNvContentPartPr/>
                <p14:nvPr/>
              </p14:nvContentPartPr>
              <p14:xfrm>
                <a:off x="5553360" y="7944240"/>
                <a:ext cx="392400" cy="293760"/>
              </p14:xfrm>
            </p:contentPart>
          </mc:Choice>
          <mc:Fallback xmlns="">
            <p:pic>
              <p:nvPicPr>
                <p:cNvPr id="17" name="Ink 16">
                  <a:extLst>
                    <a:ext uri="{FF2B5EF4-FFF2-40B4-BE49-F238E27FC236}">
                      <a16:creationId xmlns:a16="http://schemas.microsoft.com/office/drawing/2014/main" id="{7D5759A0-424B-6410-9313-A0D94563B441}"/>
                    </a:ext>
                  </a:extLst>
                </p:cNvPr>
                <p:cNvPicPr/>
                <p:nvPr/>
              </p:nvPicPr>
              <p:blipFill>
                <a:blip r:embed="rId10"/>
                <a:stretch>
                  <a:fillRect/>
                </a:stretch>
              </p:blipFill>
              <p:spPr>
                <a:xfrm>
                  <a:off x="5544720" y="7935600"/>
                  <a:ext cx="410040" cy="311400"/>
                </a:xfrm>
                <a:prstGeom prst="rect">
                  <a:avLst/>
                </a:prstGeom>
              </p:spPr>
            </p:pic>
          </mc:Fallback>
        </mc:AlternateContent>
      </p:grpSp>
      <p:grpSp>
        <p:nvGrpSpPr>
          <p:cNvPr id="21" name="Group 20">
            <a:extLst>
              <a:ext uri="{FF2B5EF4-FFF2-40B4-BE49-F238E27FC236}">
                <a16:creationId xmlns:a16="http://schemas.microsoft.com/office/drawing/2014/main" id="{BF2F5788-DF95-1666-6DB1-B1FB947C038E}"/>
              </a:ext>
            </a:extLst>
          </p:cNvPr>
          <p:cNvGrpSpPr/>
          <p:nvPr/>
        </p:nvGrpSpPr>
        <p:grpSpPr>
          <a:xfrm>
            <a:off x="6363000" y="7813200"/>
            <a:ext cx="1207440" cy="921240"/>
            <a:chOff x="6363000" y="7813200"/>
            <a:chExt cx="1207440" cy="921240"/>
          </a:xfrm>
        </p:grpSpPr>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93CEE9E5-7BB4-5271-40A4-43A32726E318}"/>
                    </a:ext>
                  </a:extLst>
                </p14:cNvPr>
                <p14:cNvContentPartPr/>
                <p14:nvPr/>
              </p14:nvContentPartPr>
              <p14:xfrm>
                <a:off x="6652440" y="8250960"/>
                <a:ext cx="918000" cy="71280"/>
              </p14:xfrm>
            </p:contentPart>
          </mc:Choice>
          <mc:Fallback xmlns="">
            <p:pic>
              <p:nvPicPr>
                <p:cNvPr id="7" name="Ink 6">
                  <a:extLst>
                    <a:ext uri="{FF2B5EF4-FFF2-40B4-BE49-F238E27FC236}">
                      <a16:creationId xmlns:a16="http://schemas.microsoft.com/office/drawing/2014/main" id="{93CEE9E5-7BB4-5271-40A4-43A32726E318}"/>
                    </a:ext>
                  </a:extLst>
                </p:cNvPr>
                <p:cNvPicPr/>
                <p:nvPr/>
              </p:nvPicPr>
              <p:blipFill>
                <a:blip r:embed="rId12"/>
                <a:stretch>
                  <a:fillRect/>
                </a:stretch>
              </p:blipFill>
              <p:spPr>
                <a:xfrm>
                  <a:off x="6643800" y="8241960"/>
                  <a:ext cx="935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BA1FC0EF-266F-0800-F064-FB1F8DE2FC17}"/>
                    </a:ext>
                  </a:extLst>
                </p14:cNvPr>
                <p14:cNvContentPartPr/>
                <p14:nvPr/>
              </p14:nvContentPartPr>
              <p14:xfrm>
                <a:off x="7305120" y="8189400"/>
                <a:ext cx="214920" cy="245880"/>
              </p14:xfrm>
            </p:contentPart>
          </mc:Choice>
          <mc:Fallback xmlns="">
            <p:pic>
              <p:nvPicPr>
                <p:cNvPr id="9" name="Ink 8">
                  <a:extLst>
                    <a:ext uri="{FF2B5EF4-FFF2-40B4-BE49-F238E27FC236}">
                      <a16:creationId xmlns:a16="http://schemas.microsoft.com/office/drawing/2014/main" id="{BA1FC0EF-266F-0800-F064-FB1F8DE2FC17}"/>
                    </a:ext>
                  </a:extLst>
                </p:cNvPr>
                <p:cNvPicPr/>
                <p:nvPr/>
              </p:nvPicPr>
              <p:blipFill>
                <a:blip r:embed="rId14"/>
                <a:stretch>
                  <a:fillRect/>
                </a:stretch>
              </p:blipFill>
              <p:spPr>
                <a:xfrm>
                  <a:off x="7296480" y="8180400"/>
                  <a:ext cx="232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C02B1ACF-203D-CBA3-7D80-8555A3B5DA21}"/>
                    </a:ext>
                  </a:extLst>
                </p14:cNvPr>
                <p14:cNvContentPartPr/>
                <p14:nvPr/>
              </p14:nvContentPartPr>
              <p14:xfrm>
                <a:off x="6860880" y="8511960"/>
                <a:ext cx="194400" cy="360"/>
              </p14:xfrm>
            </p:contentPart>
          </mc:Choice>
          <mc:Fallback xmlns="">
            <p:pic>
              <p:nvPicPr>
                <p:cNvPr id="11" name="Ink 10">
                  <a:extLst>
                    <a:ext uri="{FF2B5EF4-FFF2-40B4-BE49-F238E27FC236}">
                      <a16:creationId xmlns:a16="http://schemas.microsoft.com/office/drawing/2014/main" id="{C02B1ACF-203D-CBA3-7D80-8555A3B5DA21}"/>
                    </a:ext>
                  </a:extLst>
                </p:cNvPr>
                <p:cNvPicPr/>
                <p:nvPr/>
              </p:nvPicPr>
              <p:blipFill>
                <a:blip r:embed="rId16"/>
                <a:stretch>
                  <a:fillRect/>
                </a:stretch>
              </p:blipFill>
              <p:spPr>
                <a:xfrm>
                  <a:off x="6851880" y="8502960"/>
                  <a:ext cx="21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DDC3D892-5F0B-66BD-2BAF-D85D37AA3EB1}"/>
                    </a:ext>
                  </a:extLst>
                </p14:cNvPr>
                <p14:cNvContentPartPr/>
                <p14:nvPr/>
              </p14:nvContentPartPr>
              <p14:xfrm>
                <a:off x="6954840" y="8344560"/>
                <a:ext cx="360" cy="342000"/>
              </p14:xfrm>
            </p:contentPart>
          </mc:Choice>
          <mc:Fallback xmlns="">
            <p:pic>
              <p:nvPicPr>
                <p:cNvPr id="12" name="Ink 11">
                  <a:extLst>
                    <a:ext uri="{FF2B5EF4-FFF2-40B4-BE49-F238E27FC236}">
                      <a16:creationId xmlns:a16="http://schemas.microsoft.com/office/drawing/2014/main" id="{DDC3D892-5F0B-66BD-2BAF-D85D37AA3EB1}"/>
                    </a:ext>
                  </a:extLst>
                </p:cNvPr>
                <p:cNvPicPr/>
                <p:nvPr/>
              </p:nvPicPr>
              <p:blipFill>
                <a:blip r:embed="rId18"/>
                <a:stretch>
                  <a:fillRect/>
                </a:stretch>
              </p:blipFill>
              <p:spPr>
                <a:xfrm>
                  <a:off x="6945840" y="8335920"/>
                  <a:ext cx="180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BD88D217-7879-8AB4-62A6-599B13ABE784}"/>
                    </a:ext>
                  </a:extLst>
                </p14:cNvPr>
                <p14:cNvContentPartPr/>
                <p14:nvPr/>
              </p14:nvContentPartPr>
              <p14:xfrm>
                <a:off x="6475320" y="7813200"/>
                <a:ext cx="360" cy="490320"/>
              </p14:xfrm>
            </p:contentPart>
          </mc:Choice>
          <mc:Fallback xmlns="">
            <p:pic>
              <p:nvPicPr>
                <p:cNvPr id="14" name="Ink 13">
                  <a:extLst>
                    <a:ext uri="{FF2B5EF4-FFF2-40B4-BE49-F238E27FC236}">
                      <a16:creationId xmlns:a16="http://schemas.microsoft.com/office/drawing/2014/main" id="{BD88D217-7879-8AB4-62A6-599B13ABE784}"/>
                    </a:ext>
                  </a:extLst>
                </p:cNvPr>
                <p:cNvPicPr/>
                <p:nvPr/>
              </p:nvPicPr>
              <p:blipFill>
                <a:blip r:embed="rId20"/>
                <a:stretch>
                  <a:fillRect/>
                </a:stretch>
              </p:blipFill>
              <p:spPr>
                <a:xfrm>
                  <a:off x="6466320" y="7804560"/>
                  <a:ext cx="180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07B6145-CB51-B6B4-503F-A1A23180E759}"/>
                    </a:ext>
                  </a:extLst>
                </p14:cNvPr>
                <p14:cNvContentPartPr/>
                <p14:nvPr/>
              </p14:nvContentPartPr>
              <p14:xfrm>
                <a:off x="6363000" y="8171040"/>
                <a:ext cx="253080" cy="136800"/>
              </p14:xfrm>
            </p:contentPart>
          </mc:Choice>
          <mc:Fallback xmlns="">
            <p:pic>
              <p:nvPicPr>
                <p:cNvPr id="15" name="Ink 14">
                  <a:extLst>
                    <a:ext uri="{FF2B5EF4-FFF2-40B4-BE49-F238E27FC236}">
                      <a16:creationId xmlns:a16="http://schemas.microsoft.com/office/drawing/2014/main" id="{007B6145-CB51-B6B4-503F-A1A23180E759}"/>
                    </a:ext>
                  </a:extLst>
                </p:cNvPr>
                <p:cNvPicPr/>
                <p:nvPr/>
              </p:nvPicPr>
              <p:blipFill>
                <a:blip r:embed="rId22"/>
                <a:stretch>
                  <a:fillRect/>
                </a:stretch>
              </p:blipFill>
              <p:spPr>
                <a:xfrm>
                  <a:off x="6354000" y="8162400"/>
                  <a:ext cx="2707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9191B118-EEB9-5542-1CD3-0FD45589CC15}"/>
                    </a:ext>
                  </a:extLst>
                </p14:cNvPr>
                <p14:cNvContentPartPr/>
                <p14:nvPr/>
              </p14:nvContentPartPr>
              <p14:xfrm>
                <a:off x="6824880" y="8461920"/>
                <a:ext cx="357840" cy="272520"/>
              </p14:xfrm>
            </p:contentPart>
          </mc:Choice>
          <mc:Fallback xmlns="">
            <p:pic>
              <p:nvPicPr>
                <p:cNvPr id="20" name="Ink 19">
                  <a:extLst>
                    <a:ext uri="{FF2B5EF4-FFF2-40B4-BE49-F238E27FC236}">
                      <a16:creationId xmlns:a16="http://schemas.microsoft.com/office/drawing/2014/main" id="{9191B118-EEB9-5542-1CD3-0FD45589CC15}"/>
                    </a:ext>
                  </a:extLst>
                </p:cNvPr>
                <p:cNvPicPr/>
                <p:nvPr/>
              </p:nvPicPr>
              <p:blipFill>
                <a:blip r:embed="rId24"/>
                <a:stretch>
                  <a:fillRect/>
                </a:stretch>
              </p:blipFill>
              <p:spPr>
                <a:xfrm>
                  <a:off x="6815880" y="8452920"/>
                  <a:ext cx="375480" cy="290160"/>
                </a:xfrm>
                <a:prstGeom prst="rect">
                  <a:avLst/>
                </a:prstGeom>
              </p:spPr>
            </p:pic>
          </mc:Fallback>
        </mc:AlternateContent>
      </p:grpSp>
    </p:spTree>
    <p:extLst>
      <p:ext uri="{BB962C8B-B14F-4D97-AF65-F5344CB8AC3E}">
        <p14:creationId xmlns:p14="http://schemas.microsoft.com/office/powerpoint/2010/main" val="51257397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lang="ja-JP" altLang="en-US" sz="6000" dirty="0"/>
              <a:t>ストルパー ＝ サミュエルソン定理</a:t>
            </a:r>
            <a:endParaRPr kumimoji="1" lang="ja-JP" altLang="en-US" sz="6000" dirty="0"/>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highlight>
                  <a:srgbClr val="FFFF00"/>
                </a:highlight>
              </a:rPr>
              <a:t>PC</a:t>
            </a:r>
            <a:r>
              <a:rPr kumimoji="1" lang="ja-JP" altLang="en-US" dirty="0">
                <a:highlight>
                  <a:srgbClr val="FFFF00"/>
                </a:highlight>
              </a:rPr>
              <a:t>の価格が</a:t>
            </a:r>
            <a:r>
              <a:rPr lang="en-US" altLang="ja-JP" dirty="0">
                <a:highlight>
                  <a:srgbClr val="FFFF00"/>
                </a:highlight>
              </a:rPr>
              <a:t>400 </a:t>
            </a:r>
            <a:r>
              <a:rPr lang="ja-JP" altLang="en-US" dirty="0">
                <a:highlight>
                  <a:srgbClr val="FFFF00"/>
                </a:highlight>
              </a:rPr>
              <a:t>から </a:t>
            </a:r>
            <a:r>
              <a:rPr lang="en-US" altLang="ja-JP" dirty="0">
                <a:highlight>
                  <a:srgbClr val="FFFF00"/>
                </a:highlight>
              </a:rPr>
              <a:t>500 </a:t>
            </a:r>
            <a:r>
              <a:rPr lang="ja-JP" altLang="en-US" dirty="0">
                <a:highlight>
                  <a:srgbClr val="FFFF00"/>
                </a:highlight>
              </a:rPr>
              <a:t>へ</a:t>
            </a:r>
            <a:r>
              <a:rPr kumimoji="1" lang="ja-JP" altLang="en-US" dirty="0">
                <a:highlight>
                  <a:srgbClr val="FFFF00"/>
                </a:highlight>
              </a:rPr>
              <a:t>上昇</a:t>
            </a:r>
            <a:r>
              <a:rPr kumimoji="1" lang="ja-JP" altLang="en-US" dirty="0"/>
              <a:t>すると仮定</a:t>
            </a:r>
            <a:endParaRPr kumimoji="1" lang="en-US" altLang="ja-JP" dirty="0"/>
          </a:p>
          <a:p>
            <a:pPr marL="0" indent="0">
              <a:buNone/>
            </a:pPr>
            <a:r>
              <a:rPr kumimoji="1" lang="en-US" altLang="ja-JP" dirty="0">
                <a:sym typeface="Wingdings" panose="05000000000000000000" pitchFamily="2" charset="2"/>
              </a:rPr>
              <a:t></a:t>
            </a:r>
            <a:r>
              <a:rPr lang="en-US" altLang="ja-JP" dirty="0">
                <a:highlight>
                  <a:srgbClr val="FF00FF"/>
                </a:highlight>
              </a:rPr>
              <a:t>PC </a:t>
            </a:r>
            <a:r>
              <a:rPr lang="ja-JP" altLang="en-US" dirty="0">
                <a:highlight>
                  <a:srgbClr val="FF00FF"/>
                </a:highlight>
              </a:rPr>
              <a:t>のゼロ利潤式</a:t>
            </a:r>
            <a:r>
              <a:rPr lang="ja-JP" altLang="en-US" dirty="0"/>
              <a:t>が上にシフト</a:t>
            </a:r>
            <a:endParaRPr lang="en-US" altLang="ja-JP" dirty="0"/>
          </a:p>
          <a:p>
            <a:pPr marL="0" indent="0">
              <a:buNone/>
            </a:pPr>
            <a:r>
              <a:rPr kumimoji="1" lang="en-US" altLang="ja-JP" dirty="0">
                <a:sym typeface="Wingdings" panose="05000000000000000000" pitchFamily="2" charset="2"/>
              </a:rPr>
              <a:t></a:t>
            </a:r>
            <a:r>
              <a:rPr lang="ja-JP" altLang="en-US" dirty="0"/>
              <a:t>大卒賃金が </a:t>
            </a:r>
            <a:r>
              <a:rPr lang="en-US" altLang="ja-JP" dirty="0"/>
              <a:t>150 </a:t>
            </a:r>
            <a:r>
              <a:rPr lang="ja-JP" altLang="en-US" dirty="0"/>
              <a:t>から </a:t>
            </a:r>
            <a:r>
              <a:rPr lang="en-US" altLang="ja-JP" dirty="0"/>
              <a:t>225 </a:t>
            </a:r>
            <a:r>
              <a:rPr lang="ja-JP" altLang="en-US" dirty="0"/>
              <a:t>へ上昇</a:t>
            </a:r>
            <a:endParaRPr lang="en-US" altLang="ja-JP" dirty="0"/>
          </a:p>
          <a:p>
            <a:pPr marL="0" indent="0">
              <a:buNone/>
            </a:pPr>
            <a:r>
              <a:rPr lang="ja-JP" altLang="en-US" dirty="0"/>
              <a:t>　　高卒賃金は </a:t>
            </a:r>
            <a:r>
              <a:rPr lang="en-US" altLang="ja-JP" dirty="0"/>
              <a:t>50 </a:t>
            </a:r>
            <a:r>
              <a:rPr lang="ja-JP" altLang="en-US" dirty="0"/>
              <a:t>から </a:t>
            </a:r>
            <a:r>
              <a:rPr lang="en-US" altLang="ja-JP" dirty="0"/>
              <a:t>25 </a:t>
            </a:r>
            <a:r>
              <a:rPr lang="ja-JP" altLang="en-US" dirty="0"/>
              <a:t>へ下落</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大卒と高卒の賃金格差拡大</a:t>
            </a:r>
            <a:endParaRPr kumimoji="1" lang="ja-JP" altLang="en-US"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47</a:t>
            </a:fld>
            <a:endParaRPr lang="ja-JP" altLang="en-US"/>
          </a:p>
        </p:txBody>
      </p:sp>
    </p:spTree>
    <p:extLst>
      <p:ext uri="{BB962C8B-B14F-4D97-AF65-F5344CB8AC3E}">
        <p14:creationId xmlns:p14="http://schemas.microsoft.com/office/powerpoint/2010/main" val="262770999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lstStyle/>
          <a:p>
            <a:r>
              <a:rPr lang="ja-JP" altLang="en-US" dirty="0"/>
              <a:t>本章の問いの答え</a:t>
            </a:r>
            <a:endParaRPr kumimoji="1" lang="ja-JP" altLang="en-US"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lstStyle/>
          <a:p>
            <a:pPr marL="0" indent="0">
              <a:buNone/>
            </a:pPr>
            <a:r>
              <a:rPr lang="ja-JP" altLang="en-US" dirty="0"/>
              <a:t>ヘクシャー＝オリーン・モデルでは，貿易により，先進国の国内の賃金格差が拡大することを予測する（ストルパー </a:t>
            </a:r>
            <a:r>
              <a:rPr lang="en-US" altLang="ja-JP" dirty="0"/>
              <a:t>= </a:t>
            </a:r>
            <a:r>
              <a:rPr lang="ja-JP" altLang="en-US" dirty="0"/>
              <a:t>サミュエルソン定理）</a:t>
            </a:r>
            <a:endParaRPr lang="en-US" altLang="ja-JP" dirty="0"/>
          </a:p>
          <a:p>
            <a:pPr marL="0" indent="0">
              <a:buNone/>
            </a:pPr>
            <a:r>
              <a:rPr lang="ja-JP" altLang="en-US" dirty="0"/>
              <a:t>しかし，貿易がアメリカの国内の賃金格差の主原因ではないという実証研究が多数出されている。</a:t>
            </a:r>
            <a:endParaRPr lang="en-US" altLang="ja-JP" dirty="0"/>
          </a:p>
          <a:p>
            <a:pPr marL="0" indent="0">
              <a:buNone/>
            </a:pPr>
            <a:r>
              <a:rPr lang="ja-JP" altLang="en-US" dirty="0"/>
              <a:t>むしろ大卒労働者に有利に働く技術変化 （</a:t>
            </a:r>
            <a:r>
              <a:rPr lang="en-US" altLang="ja-JP" dirty="0"/>
              <a:t>IT</a:t>
            </a:r>
            <a:r>
              <a:rPr lang="ja-JP" altLang="en-US" dirty="0"/>
              <a:t>技術の普及など）がアメリカ国内の賃金格差の大きな要因</a:t>
            </a:r>
            <a:r>
              <a:rPr lang="ja-JP" altLang="en-US"/>
              <a:t>である</a:t>
            </a:r>
            <a:r>
              <a:rPr lang="ja-JP" altLang="en-US" dirty="0"/>
              <a:t>と指摘されてきた。</a:t>
            </a:r>
            <a:endParaRPr kumimoji="1" lang="ja-JP" altLang="en-US" dirty="0"/>
          </a:p>
        </p:txBody>
      </p:sp>
      <p:sp>
        <p:nvSpPr>
          <p:cNvPr id="4" name="スライド番号プレースホルダー 3">
            <a:extLst>
              <a:ext uri="{FF2B5EF4-FFF2-40B4-BE49-F238E27FC236}">
                <a16:creationId xmlns:a16="http://schemas.microsoft.com/office/drawing/2014/main" id="{875FBAE5-A95E-DFEA-18EC-5245D4BE02F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48</a:t>
            </a:fld>
            <a:endParaRPr lang="ja-JP" altLang="en-US"/>
          </a:p>
        </p:txBody>
      </p:sp>
    </p:spTree>
    <p:extLst>
      <p:ext uri="{BB962C8B-B14F-4D97-AF65-F5344CB8AC3E}">
        <p14:creationId xmlns:p14="http://schemas.microsoft.com/office/powerpoint/2010/main" val="1093051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2. 産業内貿易"/>
          <p:cNvSpPr txBox="1">
            <a:spLocks noGrp="1"/>
          </p:cNvSpPr>
          <p:nvPr>
            <p:ph type="title"/>
          </p:nvPr>
        </p:nvSpPr>
        <p:spPr>
          <a:prstGeom prst="rect">
            <a:avLst/>
          </a:prstGeom>
        </p:spPr>
        <p:txBody>
          <a:bodyPr>
            <a:normAutofit/>
          </a:bodyPr>
          <a:lstStyle/>
          <a:p>
            <a:r>
              <a:rPr lang="ja-JP" altLang="en-US" dirty="0">
                <a:latin typeface="ＭＳ Ｐゴシック" panose="020B0600070205080204" pitchFamily="50" charset="-128"/>
                <a:ea typeface="ＭＳ Ｐゴシック" panose="020B0600070205080204" pitchFamily="50" charset="-128"/>
              </a:rPr>
              <a:t>産業内貿易</a:t>
            </a:r>
            <a:endParaRPr dirty="0">
              <a:latin typeface="ＭＳ Ｐゴシック" panose="020B0600070205080204" pitchFamily="50" charset="-128"/>
              <a:ea typeface="ＭＳ Ｐゴシック" panose="020B0600070205080204" pitchFamily="50" charset="-128"/>
            </a:endParaRPr>
          </a:p>
        </p:txBody>
      </p:sp>
      <p:sp>
        <p:nvSpPr>
          <p:cNvPr id="136"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内</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国も産業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といった，同じ産業の財を輸出し合う貿易パターン</a:t>
            </a:r>
          </a:p>
        </p:txBody>
      </p:sp>
      <p:sp>
        <p:nvSpPr>
          <p:cNvPr id="137"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日本</a:t>
            </a:r>
          </a:p>
        </p:txBody>
      </p:sp>
      <p:sp>
        <p:nvSpPr>
          <p:cNvPr id="138" name="ドイツ"/>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ドイツ</a:t>
            </a:r>
          </a:p>
        </p:txBody>
      </p:sp>
      <p:sp>
        <p:nvSpPr>
          <p:cNvPr id="139"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0" name="トヨタ車"/>
          <p:cNvSpPr txBox="1"/>
          <p:nvPr/>
        </p:nvSpPr>
        <p:spPr>
          <a:xfrm>
            <a:off x="6636128" y="6355001"/>
            <a:ext cx="1070806"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トヨタ車</a:t>
            </a:r>
          </a:p>
          <a:p>
            <a:endParaRPr dirty="0">
              <a:latin typeface="ＭＳ Ｐゴシック" panose="020B0600070205080204" pitchFamily="50" charset="-128"/>
              <a:ea typeface="ＭＳ Ｐゴシック" panose="020B0600070205080204" pitchFamily="50" charset="-128"/>
            </a:endParaRPr>
          </a:p>
        </p:txBody>
      </p:sp>
      <p:sp>
        <p:nvSpPr>
          <p:cNvPr id="141"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2" name="ベンツ車"/>
          <p:cNvSpPr txBox="1"/>
          <p:nvPr/>
        </p:nvSpPr>
        <p:spPr>
          <a:xfrm>
            <a:off x="7322477" y="7409438"/>
            <a:ext cx="123431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ベンツ車</a:t>
            </a:r>
          </a:p>
        </p:txBody>
      </p:sp>
      <p:sp>
        <p:nvSpPr>
          <p:cNvPr id="143"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44" name="—&gt;新貿易理論"/>
          <p:cNvSpPr txBox="1"/>
          <p:nvPr/>
        </p:nvSpPr>
        <p:spPr>
          <a:xfrm>
            <a:off x="3542356" y="8549710"/>
            <a:ext cx="200054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新貿易理論</a:t>
            </a:r>
          </a:p>
        </p:txBody>
      </p:sp>
      <p:sp>
        <p:nvSpPr>
          <p:cNvPr id="145" name="Slide Number"/>
          <p:cNvSpPr txBox="1">
            <a:spLocks noGrp="1"/>
          </p:cNvSpPr>
          <p:nvPr>
            <p:ph type="sldNum" sz="quarter" idx="2"/>
          </p:nvPr>
        </p:nvSpPr>
        <p:spPr>
          <a:xfrm>
            <a:off x="16957980"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8EC004-5AA5-43FC-7C71-22DB1D505BCE}"/>
                  </a:ext>
                </a:extLst>
              </p14:cNvPr>
              <p14:cNvContentPartPr/>
              <p14:nvPr/>
            </p14:nvContentPartPr>
            <p14:xfrm>
              <a:off x="4173840" y="6831450"/>
              <a:ext cx="1671120" cy="1035720"/>
            </p14:xfrm>
          </p:contentPart>
        </mc:Choice>
        <mc:Fallback xmlns="">
          <p:pic>
            <p:nvPicPr>
              <p:cNvPr id="2" name="Ink 1">
                <a:extLst>
                  <a:ext uri="{FF2B5EF4-FFF2-40B4-BE49-F238E27FC236}">
                    <a16:creationId xmlns:a16="http://schemas.microsoft.com/office/drawing/2014/main" id="{0B8EC004-5AA5-43FC-7C71-22DB1D505BCE}"/>
                  </a:ext>
                </a:extLst>
              </p:cNvPr>
              <p:cNvPicPr/>
              <p:nvPr/>
            </p:nvPicPr>
            <p:blipFill>
              <a:blip r:embed="rId3"/>
              <a:stretch>
                <a:fillRect/>
              </a:stretch>
            </p:blipFill>
            <p:spPr>
              <a:xfrm>
                <a:off x="4137840" y="6759810"/>
                <a:ext cx="1742760" cy="117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0FED748-4B1F-ED3D-2D73-7083E8BA5B6C}"/>
                  </a:ext>
                </a:extLst>
              </p14:cNvPr>
              <p14:cNvContentPartPr/>
              <p14:nvPr/>
            </p14:nvContentPartPr>
            <p14:xfrm>
              <a:off x="10478880" y="6543810"/>
              <a:ext cx="1844640" cy="1236240"/>
            </p14:xfrm>
          </p:contentPart>
        </mc:Choice>
        <mc:Fallback xmlns="">
          <p:pic>
            <p:nvPicPr>
              <p:cNvPr id="3" name="Ink 2">
                <a:extLst>
                  <a:ext uri="{FF2B5EF4-FFF2-40B4-BE49-F238E27FC236}">
                    <a16:creationId xmlns:a16="http://schemas.microsoft.com/office/drawing/2014/main" id="{90FED748-4B1F-ED3D-2D73-7083E8BA5B6C}"/>
                  </a:ext>
                </a:extLst>
              </p:cNvPr>
              <p:cNvPicPr/>
              <p:nvPr/>
            </p:nvPicPr>
            <p:blipFill>
              <a:blip r:embed="rId5"/>
              <a:stretch>
                <a:fillRect/>
              </a:stretch>
            </p:blipFill>
            <p:spPr>
              <a:xfrm>
                <a:off x="10442880" y="6472170"/>
                <a:ext cx="1916280" cy="137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D424360-FF36-D07E-D223-6E725F6D9675}"/>
                  </a:ext>
                </a:extLst>
              </p14:cNvPr>
              <p14:cNvContentPartPr/>
              <p14:nvPr/>
            </p14:nvContentPartPr>
            <p14:xfrm>
              <a:off x="6695640" y="6603930"/>
              <a:ext cx="920520" cy="25560"/>
            </p14:xfrm>
          </p:contentPart>
        </mc:Choice>
        <mc:Fallback xmlns="">
          <p:pic>
            <p:nvPicPr>
              <p:cNvPr id="4" name="Ink 3">
                <a:extLst>
                  <a:ext uri="{FF2B5EF4-FFF2-40B4-BE49-F238E27FC236}">
                    <a16:creationId xmlns:a16="http://schemas.microsoft.com/office/drawing/2014/main" id="{AD424360-FF36-D07E-D223-6E725F6D9675}"/>
                  </a:ext>
                </a:extLst>
              </p:cNvPr>
              <p:cNvPicPr/>
              <p:nvPr/>
            </p:nvPicPr>
            <p:blipFill>
              <a:blip r:embed="rId7"/>
              <a:stretch>
                <a:fillRect/>
              </a:stretch>
            </p:blipFill>
            <p:spPr>
              <a:xfrm>
                <a:off x="6660000" y="6532290"/>
                <a:ext cx="9921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942B770-DAD4-4997-0291-511A8AACF863}"/>
                  </a:ext>
                </a:extLst>
              </p14:cNvPr>
              <p14:cNvContentPartPr/>
              <p14:nvPr/>
            </p14:nvContentPartPr>
            <p14:xfrm>
              <a:off x="7371360" y="7698330"/>
              <a:ext cx="1157400" cy="36000"/>
            </p14:xfrm>
          </p:contentPart>
        </mc:Choice>
        <mc:Fallback xmlns="">
          <p:pic>
            <p:nvPicPr>
              <p:cNvPr id="5" name="Ink 4">
                <a:extLst>
                  <a:ext uri="{FF2B5EF4-FFF2-40B4-BE49-F238E27FC236}">
                    <a16:creationId xmlns:a16="http://schemas.microsoft.com/office/drawing/2014/main" id="{2942B770-DAD4-4997-0291-511A8AACF863}"/>
                  </a:ext>
                </a:extLst>
              </p:cNvPr>
              <p:cNvPicPr/>
              <p:nvPr/>
            </p:nvPicPr>
            <p:blipFill>
              <a:blip r:embed="rId9"/>
              <a:stretch>
                <a:fillRect/>
              </a:stretch>
            </p:blipFill>
            <p:spPr>
              <a:xfrm>
                <a:off x="7335360" y="7626690"/>
                <a:ext cx="1229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C909102-5808-6D2B-6119-64B7A538E898}"/>
                  </a:ext>
                </a:extLst>
              </p14:cNvPr>
              <p14:cNvContentPartPr/>
              <p14:nvPr/>
            </p14:nvContentPartPr>
            <p14:xfrm>
              <a:off x="3871800" y="2380770"/>
              <a:ext cx="714600" cy="840960"/>
            </p14:xfrm>
          </p:contentPart>
        </mc:Choice>
        <mc:Fallback xmlns="">
          <p:pic>
            <p:nvPicPr>
              <p:cNvPr id="6" name="Ink 5">
                <a:extLst>
                  <a:ext uri="{FF2B5EF4-FFF2-40B4-BE49-F238E27FC236}">
                    <a16:creationId xmlns:a16="http://schemas.microsoft.com/office/drawing/2014/main" id="{CC909102-5808-6D2B-6119-64B7A538E898}"/>
                  </a:ext>
                </a:extLst>
              </p:cNvPr>
              <p:cNvPicPr/>
              <p:nvPr/>
            </p:nvPicPr>
            <p:blipFill>
              <a:blip r:embed="rId11"/>
              <a:stretch>
                <a:fillRect/>
              </a:stretch>
            </p:blipFill>
            <p:spPr>
              <a:xfrm>
                <a:off x="3836160" y="2308770"/>
                <a:ext cx="786240" cy="984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C4EB33E-E20E-43EA-8C41-40650D544063}"/>
                  </a:ext>
                </a:extLst>
              </p14:cNvPr>
              <p14:cNvContentPartPr/>
              <p14:nvPr/>
            </p14:nvContentPartPr>
            <p14:xfrm>
              <a:off x="3926160" y="8829810"/>
              <a:ext cx="1650600" cy="63720"/>
            </p14:xfrm>
          </p:contentPart>
        </mc:Choice>
        <mc:Fallback xmlns="">
          <p:pic>
            <p:nvPicPr>
              <p:cNvPr id="7" name="Ink 6">
                <a:extLst>
                  <a:ext uri="{FF2B5EF4-FFF2-40B4-BE49-F238E27FC236}">
                    <a16:creationId xmlns:a16="http://schemas.microsoft.com/office/drawing/2014/main" id="{9C4EB33E-E20E-43EA-8C41-40650D544063}"/>
                  </a:ext>
                </a:extLst>
              </p:cNvPr>
              <p:cNvPicPr/>
              <p:nvPr/>
            </p:nvPicPr>
            <p:blipFill>
              <a:blip r:embed="rId13"/>
              <a:stretch>
                <a:fillRect/>
              </a:stretch>
            </p:blipFill>
            <p:spPr>
              <a:xfrm>
                <a:off x="3890160" y="8757810"/>
                <a:ext cx="1722240" cy="207360"/>
              </a:xfrm>
              <a:prstGeom prst="rect">
                <a:avLst/>
              </a:prstGeom>
            </p:spPr>
          </p:pic>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伝統的貿易理論"/>
          <p:cNvSpPr txBox="1">
            <a:spLocks noGrp="1"/>
          </p:cNvSpPr>
          <p:nvPr>
            <p:ph type="title"/>
          </p:nvPr>
        </p:nvSpPr>
        <p:spPr>
          <a:prstGeom prst="rect">
            <a:avLst/>
          </a:prstGeom>
        </p:spPr>
        <p:txBody>
          <a:bodyPr>
            <a:noAutofit/>
          </a:bodyPr>
          <a:lstStyle/>
          <a:p>
            <a:r>
              <a:rPr lang="ja-JP" altLang="en-US" sz="4400" dirty="0"/>
              <a:t>ヘクシャー＝オリーン・モデル</a:t>
            </a:r>
            <a:r>
              <a:rPr sz="4400" dirty="0"/>
              <a:t> </a:t>
            </a:r>
            <a:endParaRPr sz="4400" dirty="0">
              <a:solidFill>
                <a:srgbClr val="0433FF"/>
              </a:solidFill>
            </a:endParaRPr>
          </a:p>
        </p:txBody>
      </p:sp>
      <p:sp>
        <p:nvSpPr>
          <p:cNvPr id="148" name="Traditional trade theory / old trade theory…"/>
          <p:cNvSpPr txBox="1">
            <a:spLocks noGrp="1"/>
          </p:cNvSpPr>
          <p:nvPr>
            <p:ph type="body" idx="1"/>
          </p:nvPr>
        </p:nvSpPr>
        <p:spPr>
          <a:prstGeom prst="rect">
            <a:avLst/>
          </a:prstGeom>
        </p:spPr>
        <p:txBody>
          <a:bodyPr/>
          <a:lstStyle/>
          <a:p>
            <a:pPr marL="0" indent="0" defTabSz="490727">
              <a:spcBef>
                <a:spcPts val="3500"/>
              </a:spcBef>
              <a:buSzTx/>
              <a:buNone/>
              <a:defRPr sz="2688"/>
            </a:pPr>
            <a:r>
              <a:rPr lang="ja-JP" altLang="en-US" dirty="0">
                <a:solidFill>
                  <a:schemeClr val="tx1"/>
                </a:solidFill>
                <a:latin typeface="ＭＳ Ｐゴシック" panose="020B0600070205080204" pitchFamily="50" charset="-128"/>
                <a:ea typeface="ＭＳ Ｐゴシック" panose="020B0600070205080204" pitchFamily="50" charset="-128"/>
              </a:rPr>
              <a:t>伝統的貿易理論では</a:t>
            </a:r>
            <a:r>
              <a:rPr lang="ja-JP" altLang="en-US" dirty="0">
                <a:solidFill>
                  <a:srgbClr val="0433FF"/>
                </a:solidFill>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ある財を各国が輸出し合うと考える。</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リカード・モデル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生産性が相対的に高い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ヘクシャー＝オリーン・モデル（要素比率理論）</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HO</a:t>
            </a:r>
            <a:r>
              <a:rPr lang="ja-JP" altLang="en-US" dirty="0">
                <a:latin typeface="ＭＳ Ｐゴシック" panose="020B0600070205080204" pitchFamily="50" charset="-128"/>
                <a:ea typeface="ＭＳ Ｐゴシック" panose="020B0600070205080204" pitchFamily="50" charset="-128"/>
              </a:rPr>
              <a:t>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生産要素賦存（資源）が相対的に多い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p:txBody>
      </p:sp>
      <p:sp>
        <p:nvSpPr>
          <p:cNvPr id="15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dirty="0"/>
          </a:p>
        </p:txBody>
      </p:sp>
      <p:sp>
        <p:nvSpPr>
          <p:cNvPr id="149" name="Endowment"/>
          <p:cNvSpPr txBox="1"/>
          <p:nvPr/>
        </p:nvSpPr>
        <p:spPr>
          <a:xfrm>
            <a:off x="3735891" y="8049155"/>
            <a:ext cx="242904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Endowment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20BF8D-E844-E57A-F5E1-97165C700F39}"/>
                  </a:ext>
                </a:extLst>
              </p14:cNvPr>
              <p14:cNvContentPartPr/>
              <p14:nvPr/>
            </p14:nvContentPartPr>
            <p14:xfrm>
              <a:off x="1826640" y="4408290"/>
              <a:ext cx="1954800" cy="100440"/>
            </p14:xfrm>
          </p:contentPart>
        </mc:Choice>
        <mc:Fallback xmlns="">
          <p:pic>
            <p:nvPicPr>
              <p:cNvPr id="2" name="Ink 1">
                <a:extLst>
                  <a:ext uri="{FF2B5EF4-FFF2-40B4-BE49-F238E27FC236}">
                    <a16:creationId xmlns:a16="http://schemas.microsoft.com/office/drawing/2014/main" id="{C520BF8D-E844-E57A-F5E1-97165C700F39}"/>
                  </a:ext>
                </a:extLst>
              </p:cNvPr>
              <p:cNvPicPr/>
              <p:nvPr/>
            </p:nvPicPr>
            <p:blipFill>
              <a:blip r:embed="rId3"/>
              <a:stretch>
                <a:fillRect/>
              </a:stretch>
            </p:blipFill>
            <p:spPr>
              <a:xfrm>
                <a:off x="1790640" y="4336290"/>
                <a:ext cx="2026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DF3E781-D028-294E-9CAA-0C6D60289F6F}"/>
                  </a:ext>
                </a:extLst>
              </p14:cNvPr>
              <p14:cNvContentPartPr/>
              <p14:nvPr/>
            </p14:nvContentPartPr>
            <p14:xfrm>
              <a:off x="1758600" y="6222330"/>
              <a:ext cx="4165200" cy="12960"/>
            </p14:xfrm>
          </p:contentPart>
        </mc:Choice>
        <mc:Fallback xmlns="">
          <p:pic>
            <p:nvPicPr>
              <p:cNvPr id="3" name="Ink 2">
                <a:extLst>
                  <a:ext uri="{FF2B5EF4-FFF2-40B4-BE49-F238E27FC236}">
                    <a16:creationId xmlns:a16="http://schemas.microsoft.com/office/drawing/2014/main" id="{3DF3E781-D028-294E-9CAA-0C6D60289F6F}"/>
                  </a:ext>
                </a:extLst>
              </p:cNvPr>
              <p:cNvPicPr/>
              <p:nvPr/>
            </p:nvPicPr>
            <p:blipFill>
              <a:blip r:embed="rId5"/>
              <a:stretch>
                <a:fillRect/>
              </a:stretch>
            </p:blipFill>
            <p:spPr>
              <a:xfrm>
                <a:off x="1722960" y="6150330"/>
                <a:ext cx="4236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B635FAB-E36F-1D7A-3702-78312A6FF091}"/>
                  </a:ext>
                </a:extLst>
              </p14:cNvPr>
              <p14:cNvContentPartPr/>
              <p14:nvPr/>
            </p14:nvContentPartPr>
            <p14:xfrm>
              <a:off x="3210120" y="3657690"/>
              <a:ext cx="360" cy="360"/>
            </p14:xfrm>
          </p:contentPart>
        </mc:Choice>
        <mc:Fallback xmlns="">
          <p:pic>
            <p:nvPicPr>
              <p:cNvPr id="4" name="Ink 3">
                <a:extLst>
                  <a:ext uri="{FF2B5EF4-FFF2-40B4-BE49-F238E27FC236}">
                    <a16:creationId xmlns:a16="http://schemas.microsoft.com/office/drawing/2014/main" id="{6B635FAB-E36F-1D7A-3702-78312A6FF091}"/>
                  </a:ext>
                </a:extLst>
              </p:cNvPr>
              <p:cNvPicPr/>
              <p:nvPr/>
            </p:nvPicPr>
            <p:blipFill>
              <a:blip r:embed="rId7"/>
              <a:stretch>
                <a:fillRect/>
              </a:stretch>
            </p:blipFill>
            <p:spPr>
              <a:xfrm>
                <a:off x="3174120" y="358569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7005231-5E33-B52B-82C0-D3F720D382DC}"/>
                  </a:ext>
                </a:extLst>
              </p14:cNvPr>
              <p14:cNvContentPartPr/>
              <p14:nvPr/>
            </p14:nvContentPartPr>
            <p14:xfrm>
              <a:off x="1373040" y="3624930"/>
              <a:ext cx="2429640" cy="360"/>
            </p14:xfrm>
          </p:contentPart>
        </mc:Choice>
        <mc:Fallback xmlns="">
          <p:pic>
            <p:nvPicPr>
              <p:cNvPr id="5" name="Ink 4">
                <a:extLst>
                  <a:ext uri="{FF2B5EF4-FFF2-40B4-BE49-F238E27FC236}">
                    <a16:creationId xmlns:a16="http://schemas.microsoft.com/office/drawing/2014/main" id="{D7005231-5E33-B52B-82C0-D3F720D382DC}"/>
                  </a:ext>
                </a:extLst>
              </p:cNvPr>
              <p:cNvPicPr/>
              <p:nvPr/>
            </p:nvPicPr>
            <p:blipFill>
              <a:blip r:embed="rId9"/>
              <a:stretch>
                <a:fillRect/>
              </a:stretch>
            </p:blipFill>
            <p:spPr>
              <a:xfrm>
                <a:off x="1337400" y="3552930"/>
                <a:ext cx="2501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B3EA33D-3E6A-53FD-2E3E-CC568FB24D9E}"/>
                  </a:ext>
                </a:extLst>
              </p14:cNvPr>
              <p14:cNvContentPartPr/>
              <p14:nvPr/>
            </p14:nvContentPartPr>
            <p14:xfrm>
              <a:off x="1900080" y="5324490"/>
              <a:ext cx="888120" cy="70920"/>
            </p14:xfrm>
          </p:contentPart>
        </mc:Choice>
        <mc:Fallback xmlns="">
          <p:pic>
            <p:nvPicPr>
              <p:cNvPr id="6" name="Ink 5">
                <a:extLst>
                  <a:ext uri="{FF2B5EF4-FFF2-40B4-BE49-F238E27FC236}">
                    <a16:creationId xmlns:a16="http://schemas.microsoft.com/office/drawing/2014/main" id="{7B3EA33D-3E6A-53FD-2E3E-CC568FB24D9E}"/>
                  </a:ext>
                </a:extLst>
              </p:cNvPr>
              <p:cNvPicPr/>
              <p:nvPr/>
            </p:nvPicPr>
            <p:blipFill>
              <a:blip r:embed="rId11"/>
              <a:stretch>
                <a:fillRect/>
              </a:stretch>
            </p:blipFill>
            <p:spPr>
              <a:xfrm>
                <a:off x="1864440" y="5252850"/>
                <a:ext cx="9597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67943566-68AB-AD9D-F82F-1F83AF43AEC7}"/>
                  </a:ext>
                </a:extLst>
              </p14:cNvPr>
              <p14:cNvContentPartPr/>
              <p14:nvPr/>
            </p14:nvContentPartPr>
            <p14:xfrm>
              <a:off x="1839240" y="7043490"/>
              <a:ext cx="391680" cy="18720"/>
            </p14:xfrm>
          </p:contentPart>
        </mc:Choice>
        <mc:Fallback xmlns="">
          <p:pic>
            <p:nvPicPr>
              <p:cNvPr id="7" name="Ink 6">
                <a:extLst>
                  <a:ext uri="{FF2B5EF4-FFF2-40B4-BE49-F238E27FC236}">
                    <a16:creationId xmlns:a16="http://schemas.microsoft.com/office/drawing/2014/main" id="{67943566-68AB-AD9D-F82F-1F83AF43AEC7}"/>
                  </a:ext>
                </a:extLst>
              </p:cNvPr>
              <p:cNvPicPr/>
              <p:nvPr/>
            </p:nvPicPr>
            <p:blipFill>
              <a:blip r:embed="rId13"/>
              <a:stretch>
                <a:fillRect/>
              </a:stretch>
            </p:blipFill>
            <p:spPr>
              <a:xfrm>
                <a:off x="1803600" y="6971850"/>
                <a:ext cx="4633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06D6B5E-D4E8-DA11-5E76-A54F2CD67AD4}"/>
                  </a:ext>
                </a:extLst>
              </p14:cNvPr>
              <p14:cNvContentPartPr/>
              <p14:nvPr/>
            </p14:nvContentPartPr>
            <p14:xfrm>
              <a:off x="1861560" y="7941330"/>
              <a:ext cx="2996640" cy="46440"/>
            </p14:xfrm>
          </p:contentPart>
        </mc:Choice>
        <mc:Fallback xmlns="">
          <p:pic>
            <p:nvPicPr>
              <p:cNvPr id="8" name="Ink 7">
                <a:extLst>
                  <a:ext uri="{FF2B5EF4-FFF2-40B4-BE49-F238E27FC236}">
                    <a16:creationId xmlns:a16="http://schemas.microsoft.com/office/drawing/2014/main" id="{706D6B5E-D4E8-DA11-5E76-A54F2CD67AD4}"/>
                  </a:ext>
                </a:extLst>
              </p:cNvPr>
              <p:cNvPicPr/>
              <p:nvPr/>
            </p:nvPicPr>
            <p:blipFill>
              <a:blip r:embed="rId15"/>
              <a:stretch>
                <a:fillRect/>
              </a:stretch>
            </p:blipFill>
            <p:spPr>
              <a:xfrm>
                <a:off x="1825920" y="7869330"/>
                <a:ext cx="3068280" cy="190080"/>
              </a:xfrm>
              <a:prstGeom prst="rect">
                <a:avLst/>
              </a:prstGeom>
            </p:spPr>
          </p:pic>
        </mc:Fallback>
      </mc:AlternateContent>
      <p:sp>
        <p:nvSpPr>
          <p:cNvPr id="9" name="TextBox 8">
            <a:extLst>
              <a:ext uri="{FF2B5EF4-FFF2-40B4-BE49-F238E27FC236}">
                <a16:creationId xmlns:a16="http://schemas.microsoft.com/office/drawing/2014/main" id="{C286D3AC-D8B0-36CB-6E18-CDB1634B492F}"/>
              </a:ext>
            </a:extLst>
          </p:cNvPr>
          <p:cNvSpPr txBox="1"/>
          <p:nvPr/>
        </p:nvSpPr>
        <p:spPr>
          <a:xfrm>
            <a:off x="10132727" y="4923486"/>
            <a:ext cx="564257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1"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比較優位の源泉が２つのモデルでは違う</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C4746-8117-88CF-C44E-D39856FCB104}"/>
              </a:ext>
            </a:extLst>
          </p:cNvPr>
          <p:cNvSpPr>
            <a:spLocks noGrp="1"/>
          </p:cNvSpPr>
          <p:nvPr>
            <p:ph type="sldNum" sz="quarter" idx="2"/>
          </p:nvPr>
        </p:nvSpPr>
        <p:spPr/>
        <p:txBody>
          <a:bodyPr/>
          <a:lstStyle/>
          <a:p>
            <a:fld id="{86CB4B4D-7CA3-9044-876B-883B54F8677D}" type="slidenum">
              <a:rPr lang="en-JP" smtClean="0"/>
              <a:t>7</a:t>
            </a:fld>
            <a:endParaRPr lang="en-JP"/>
          </a:p>
        </p:txBody>
      </p:sp>
      <p:sp>
        <p:nvSpPr>
          <p:cNvPr id="3" name="Rectangle 2">
            <a:extLst>
              <a:ext uri="{FF2B5EF4-FFF2-40B4-BE49-F238E27FC236}">
                <a16:creationId xmlns:a16="http://schemas.microsoft.com/office/drawing/2014/main" id="{81D0AD6C-C1D1-6DDC-9667-B6A993D5C044}"/>
              </a:ext>
            </a:extLst>
          </p:cNvPr>
          <p:cNvSpPr/>
          <p:nvPr/>
        </p:nvSpPr>
        <p:spPr>
          <a:xfrm>
            <a:off x="1283367" y="3478621"/>
            <a:ext cx="4612107" cy="4257576"/>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生産要素</a:t>
            </a:r>
          </a:p>
          <a:p>
            <a:pPr marL="0" marR="0" indent="0" algn="ctr" defTabSz="584200" rtl="0" fontAlgn="auto" latinLnBrk="0" hangingPunct="0">
              <a:lnSpc>
                <a:spcPct val="100000"/>
              </a:lnSpc>
              <a:spcBef>
                <a:spcPts val="0"/>
              </a:spcBef>
              <a:spcAft>
                <a:spcPts val="0"/>
              </a:spcAft>
              <a:buClrTx/>
              <a:buSzTx/>
              <a:buFontTx/>
              <a:buNone/>
              <a:tabLst/>
            </a:pP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土地</a:t>
            </a: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労働者</a:t>
            </a:r>
          </a:p>
          <a:p>
            <a:pPr marL="0" marR="0" indent="0" algn="ctr" defTabSz="584200" rtl="0" fontAlgn="auto" latinLnBrk="0" hangingPunct="0">
              <a:lnSpc>
                <a:spcPct val="100000"/>
              </a:lnSpc>
              <a:spcBef>
                <a:spcPts val="0"/>
              </a:spcBef>
              <a:spcAft>
                <a:spcPts val="0"/>
              </a:spcAft>
              <a:buClrTx/>
              <a:buSzTx/>
              <a:buFontTx/>
              <a:buNone/>
              <a:tabLst/>
            </a:pPr>
            <a:r>
              <a:rPr lang="en-JP" sz="5400" dirty="0">
                <a:solidFill>
                  <a:schemeClr val="tx1"/>
                </a:solidFill>
                <a:latin typeface="+mn-lt"/>
                <a:ea typeface="+mn-ea"/>
                <a:cs typeface="+mn-cs"/>
                <a:sym typeface="ヒラギノ角ゴ ProN W3"/>
              </a:rPr>
              <a:t>その他資源</a:t>
            </a: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p:txBody>
      </p:sp>
      <p:sp>
        <p:nvSpPr>
          <p:cNvPr id="4" name="Rectangle 3">
            <a:extLst>
              <a:ext uri="{FF2B5EF4-FFF2-40B4-BE49-F238E27FC236}">
                <a16:creationId xmlns:a16="http://schemas.microsoft.com/office/drawing/2014/main" id="{99A410BF-69D9-8E9D-BA9B-38FA99F722D5}"/>
              </a:ext>
            </a:extLst>
          </p:cNvPr>
          <p:cNvSpPr/>
          <p:nvPr/>
        </p:nvSpPr>
        <p:spPr>
          <a:xfrm>
            <a:off x="7507706" y="3440510"/>
            <a:ext cx="2983832" cy="2872581"/>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JP" sz="6000" dirty="0">
                <a:solidFill>
                  <a:schemeClr val="tx1"/>
                </a:solidFill>
                <a:latin typeface="+mn-lt"/>
                <a:ea typeface="+mn-ea"/>
                <a:cs typeface="+mn-cs"/>
                <a:sym typeface="ヒラギノ角ゴ ProN W3"/>
              </a:rPr>
              <a:t>財</a:t>
            </a:r>
          </a:p>
          <a:p>
            <a:pPr marL="0" marR="0" indent="0" algn="ctr" defTabSz="584200" rtl="0" fontAlgn="auto" latinLnBrk="0" hangingPunct="0">
              <a:lnSpc>
                <a:spcPct val="100000"/>
              </a:lnSpc>
              <a:spcBef>
                <a:spcPts val="0"/>
              </a:spcBef>
              <a:spcAft>
                <a:spcPts val="0"/>
              </a:spcAft>
              <a:buClrTx/>
              <a:buSzTx/>
              <a:buFontTx/>
              <a:buNone/>
              <a:tabLst/>
            </a:pPr>
            <a:endParaRPr lang="en-JP" sz="6000" dirty="0">
              <a:solidFill>
                <a:schemeClr val="tx1"/>
              </a:solidFill>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6000" b="0" i="0" u="none" strike="noStrike" cap="none" spc="0" normalizeH="0" baseline="0" dirty="0">
                <a:ln>
                  <a:noFill/>
                </a:ln>
                <a:solidFill>
                  <a:schemeClr val="tx1"/>
                </a:solidFill>
                <a:effectLst/>
                <a:uFillTx/>
                <a:latin typeface="+mn-lt"/>
                <a:ea typeface="+mn-ea"/>
                <a:cs typeface="+mn-cs"/>
                <a:sym typeface="ヒラギノ角ゴ ProN W3"/>
              </a:rPr>
              <a:t>バラ</a:t>
            </a:r>
          </a:p>
        </p:txBody>
      </p:sp>
    </p:spTree>
    <p:extLst>
      <p:ext uri="{BB962C8B-B14F-4D97-AF65-F5344CB8AC3E}">
        <p14:creationId xmlns:p14="http://schemas.microsoft.com/office/powerpoint/2010/main" val="12637441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補論：エリ・ヘクシャー…"/>
          <p:cNvSpPr txBox="1">
            <a:spLocks noGrp="1"/>
          </p:cNvSpPr>
          <p:nvPr>
            <p:ph type="title"/>
          </p:nvPr>
        </p:nvSpPr>
        <p:spPr>
          <a:prstGeom prst="rect">
            <a:avLst/>
          </a:prstGeom>
        </p:spPr>
        <p:txBody>
          <a:bodyPr/>
          <a:lstStyle/>
          <a:p>
            <a:pPr defTabSz="420624">
              <a:defRPr sz="5760"/>
            </a:pPr>
            <a:r>
              <a:rPr lang="ja-JP" altLang="en-US" dirty="0">
                <a:latin typeface="ＭＳ Ｐゴシック" panose="020B0600070205080204" pitchFamily="50" charset="-128"/>
                <a:ea typeface="ＭＳ Ｐゴシック" panose="020B0600070205080204" pitchFamily="50" charset="-128"/>
              </a:rPr>
              <a:t>エリ・ヘクシャー</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Eli Heckscher, 1879–1952</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0" name="ヘクシャーは、スウェーデンの経済学者。…"/>
          <p:cNvSpPr txBox="1">
            <a:spLocks noGrp="1"/>
          </p:cNvSpPr>
          <p:nvPr>
            <p:ph type="body" idx="1"/>
          </p:nvPr>
        </p:nvSpPr>
        <p:spPr>
          <a:prstGeom prst="rect">
            <a:avLst/>
          </a:prstGeom>
        </p:spPr>
        <p:txBody>
          <a:bodyPr anchor="t"/>
          <a:lstStyle/>
          <a:p>
            <a:r>
              <a:rPr lang="ja-JP" altLang="en-US" dirty="0">
                <a:latin typeface="ＭＳ Ｐゴシック" panose="020B0600070205080204" pitchFamily="50" charset="-128"/>
                <a:ea typeface="ＭＳ Ｐゴシック" panose="020B0600070205080204" pitchFamily="50" charset="-128"/>
              </a:rPr>
              <a:t>ヘクシャーは，スウェーデンの経済学者。</a:t>
            </a:r>
          </a:p>
          <a:p>
            <a:r>
              <a:rPr lang="ja-JP" altLang="en-US" dirty="0">
                <a:latin typeface="ＭＳ Ｐゴシック" panose="020B0600070205080204" pitchFamily="50" charset="-128"/>
                <a:ea typeface="ＭＳ Ｐゴシック" panose="020B0600070205080204" pitchFamily="50" charset="-128"/>
              </a:rPr>
              <a:t>ストックホルム生まれ。ウプサラ大学で博士号を取得。</a:t>
            </a:r>
            <a:r>
              <a:rPr lang="en-US" altLang="ja-JP" dirty="0">
                <a:latin typeface="ＭＳ Ｐゴシック" panose="020B0600070205080204" pitchFamily="50" charset="-128"/>
                <a:ea typeface="ＭＳ Ｐゴシック" panose="020B0600070205080204" pitchFamily="50" charset="-128"/>
              </a:rPr>
              <a:t>1909</a:t>
            </a:r>
            <a:r>
              <a:rPr lang="ja-JP" altLang="en-US" dirty="0">
                <a:latin typeface="ＭＳ Ｐゴシック" panose="020B0600070205080204" pitchFamily="50" charset="-128"/>
                <a:ea typeface="ＭＳ Ｐゴシック" panose="020B0600070205080204" pitchFamily="50" charset="-128"/>
              </a:rPr>
              <a:t>年から</a:t>
            </a:r>
            <a:r>
              <a:rPr lang="en-US" altLang="ja-JP" dirty="0">
                <a:latin typeface="ＭＳ Ｐゴシック" panose="020B0600070205080204" pitchFamily="50" charset="-128"/>
                <a:ea typeface="ＭＳ Ｐゴシック" panose="020B0600070205080204" pitchFamily="50" charset="-128"/>
              </a:rPr>
              <a:t>1945</a:t>
            </a:r>
            <a:r>
              <a:rPr lang="ja-JP" altLang="en-US" dirty="0">
                <a:latin typeface="ＭＳ Ｐゴシック" panose="020B0600070205080204" pitchFamily="50" charset="-128"/>
                <a:ea typeface="ＭＳ Ｐゴシック" panose="020B0600070205080204" pitchFamily="50" charset="-128"/>
              </a:rPr>
              <a:t>年までストックホルム商科大学（</a:t>
            </a:r>
            <a:r>
              <a:rPr lang="en-US" altLang="ja-JP" dirty="0">
                <a:latin typeface="ＭＳ Ｐゴシック" panose="020B0600070205080204" pitchFamily="50" charset="-128"/>
                <a:ea typeface="ＭＳ Ｐゴシック" panose="020B0600070205080204" pitchFamily="50" charset="-128"/>
              </a:rPr>
              <a:t>Stockholm School of Economics</a:t>
            </a:r>
            <a:r>
              <a:rPr lang="ja-JP" altLang="en-US" dirty="0">
                <a:latin typeface="ＭＳ Ｐゴシック" panose="020B0600070205080204" pitchFamily="50" charset="-128"/>
                <a:ea typeface="ＭＳ Ｐゴシック" panose="020B0600070205080204" pitchFamily="50" charset="-128"/>
              </a:rPr>
              <a:t>）教授。</a:t>
            </a:r>
          </a:p>
          <a:p>
            <a:r>
              <a:rPr lang="ja-JP" altLang="en-US" dirty="0">
                <a:latin typeface="ＭＳ Ｐゴシック" panose="020B0600070205080204" pitchFamily="50" charset="-128"/>
                <a:ea typeface="ＭＳ Ｐゴシック" panose="020B0600070205080204" pitchFamily="50" charset="-128"/>
              </a:rPr>
              <a:t>ストックホルム商科大学でオリーンとともにヘクシャー＝オリーン・モデルを開発した。経済史の分野でも業績がある。</a:t>
            </a:r>
          </a:p>
        </p:txBody>
      </p:sp>
      <p:sp>
        <p:nvSpPr>
          <p:cNvPr id="211"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Tree>
    <p:extLst>
      <p:ext uri="{BB962C8B-B14F-4D97-AF65-F5344CB8AC3E}">
        <p14:creationId xmlns:p14="http://schemas.microsoft.com/office/powerpoint/2010/main" val="16031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補論：ベルティル・オリーン（Bertil Ohlin, 1899 –1979）"/>
          <p:cNvSpPr txBox="1">
            <a:spLocks noGrp="1"/>
          </p:cNvSpPr>
          <p:nvPr>
            <p:ph type="title"/>
          </p:nvPr>
        </p:nvSpPr>
        <p:spPr>
          <a:prstGeom prst="rect">
            <a:avLst/>
          </a:prstGeom>
        </p:spPr>
        <p:txBody>
          <a:bodyPr/>
          <a:lstStyle>
            <a:lvl1pPr defTabSz="443991">
              <a:defRPr sz="6080"/>
            </a:lvl1pPr>
          </a:lstStyle>
          <a:p>
            <a:r>
              <a:rPr lang="ja-JP" altLang="en-US" dirty="0">
                <a:latin typeface="ＭＳ Ｐゴシック" panose="020B0600070205080204" pitchFamily="50" charset="-128"/>
                <a:ea typeface="ＭＳ Ｐゴシック" panose="020B0600070205080204" pitchFamily="50" charset="-128"/>
              </a:rPr>
              <a:t>ベルティル・オリーン</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err="1">
                <a:latin typeface="ＭＳ Ｐゴシック" panose="020B0600070205080204" pitchFamily="50" charset="-128"/>
                <a:ea typeface="ＭＳ Ｐゴシック" panose="020B0600070205080204" pitchFamily="50" charset="-128"/>
              </a:rPr>
              <a:t>Bertil</a:t>
            </a:r>
            <a:r>
              <a:rPr lang="en-US" altLang="ja-JP" dirty="0">
                <a:latin typeface="ＭＳ Ｐゴシック" panose="020B0600070205080204" pitchFamily="50" charset="-128"/>
                <a:ea typeface="ＭＳ Ｐゴシック" panose="020B0600070205080204" pitchFamily="50" charset="-128"/>
              </a:rPr>
              <a:t> Ohlin, 1899 –1979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4" name="オリーンは、スウェーデンの経済学者。ヘクシャーの学生。…"/>
          <p:cNvSpPr txBox="1">
            <a:spLocks noGrp="1"/>
          </p:cNvSpPr>
          <p:nvPr>
            <p:ph type="body" idx="1"/>
          </p:nvPr>
        </p:nvSpPr>
        <p:spPr>
          <a:prstGeom prst="rect">
            <a:avLst/>
          </a:prstGeom>
        </p:spPr>
        <p:txBody>
          <a:bodyPr anchor="t">
            <a:normAutofit/>
          </a:bodyPr>
          <a:lstStyle/>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オリーンは，スウェーデンの経済学者。ヘクシャーの学生。</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1919</a:t>
            </a:r>
            <a:r>
              <a:rPr lang="ja-JP" altLang="en-US" sz="2800" dirty="0">
                <a:latin typeface="ＭＳ Ｐゴシック" panose="020B0600070205080204" pitchFamily="50" charset="-128"/>
                <a:ea typeface="ＭＳ Ｐゴシック" panose="020B0600070205080204" pitchFamily="50" charset="-128"/>
              </a:rPr>
              <a:t>年にストックホルム商科大学で修士号取得。</a:t>
            </a:r>
            <a:r>
              <a:rPr lang="en-US" altLang="ja-JP" sz="2800" dirty="0">
                <a:latin typeface="ＭＳ Ｐゴシック" panose="020B0600070205080204" pitchFamily="50" charset="-128"/>
                <a:ea typeface="ＭＳ Ｐゴシック" panose="020B0600070205080204" pitchFamily="50" charset="-128"/>
              </a:rPr>
              <a:t>1924</a:t>
            </a:r>
            <a:r>
              <a:rPr lang="ja-JP" altLang="en-US" sz="2800" dirty="0">
                <a:latin typeface="ＭＳ Ｐゴシック" panose="020B0600070205080204" pitchFamily="50" charset="-128"/>
                <a:ea typeface="ＭＳ Ｐゴシック" panose="020B0600070205080204" pitchFamily="50" charset="-128"/>
              </a:rPr>
              <a:t>年にストックホルム大学で博士号を取得。</a:t>
            </a:r>
            <a:r>
              <a:rPr lang="en-US" altLang="ja-JP" sz="2800" dirty="0">
                <a:latin typeface="ＭＳ Ｐゴシック" panose="020B0600070205080204" pitchFamily="50" charset="-128"/>
                <a:ea typeface="ＭＳ Ｐゴシック" panose="020B0600070205080204" pitchFamily="50" charset="-128"/>
              </a:rPr>
              <a:t>1929</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1965</a:t>
            </a:r>
            <a:r>
              <a:rPr lang="ja-JP" altLang="en-US" sz="2800" dirty="0">
                <a:latin typeface="ＭＳ Ｐゴシック" panose="020B0600070205080204" pitchFamily="50" charset="-128"/>
                <a:ea typeface="ＭＳ Ｐゴシック" panose="020B0600070205080204" pitchFamily="50" charset="-128"/>
              </a:rPr>
              <a:t>年までストックホルム商科大学教授。</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1933</a:t>
            </a:r>
            <a:r>
              <a:rPr lang="ja-JP" altLang="en-US" sz="2800" dirty="0">
                <a:latin typeface="ＭＳ Ｐゴシック" panose="020B0600070205080204" pitchFamily="50" charset="-128"/>
                <a:ea typeface="ＭＳ Ｐゴシック" panose="020B0600070205080204" pitchFamily="50" charset="-128"/>
              </a:rPr>
              <a:t>年に博士論文を拡張し</a:t>
            </a:r>
            <a:r>
              <a:rPr lang="en-US" altLang="ja-JP" sz="2800" dirty="0">
                <a:latin typeface="ＭＳ Ｐゴシック" panose="020B0600070205080204" pitchFamily="50" charset="-128"/>
                <a:ea typeface="ＭＳ Ｐゴシック" panose="020B0600070205080204" pitchFamily="50" charset="-128"/>
              </a:rPr>
              <a:t>Interregional and International Trade</a:t>
            </a:r>
            <a:r>
              <a:rPr lang="ja-JP" altLang="en-US" sz="2800" dirty="0">
                <a:latin typeface="ＭＳ Ｐゴシック" panose="020B0600070205080204" pitchFamily="50" charset="-128"/>
                <a:ea typeface="ＭＳ Ｐゴシック" panose="020B0600070205080204" pitchFamily="50" charset="-128"/>
              </a:rPr>
              <a:t>と題した書籍を公刊し，ヘクシャー＝オリーン・モデルを展開した。</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国際貿易理論への貢献によって，イギリスの経済学者ジェイムズ・ミード（</a:t>
            </a:r>
            <a:r>
              <a:rPr lang="en-US" altLang="ja-JP" sz="2800" dirty="0">
                <a:latin typeface="ＭＳ Ｐゴシック" panose="020B0600070205080204" pitchFamily="50" charset="-128"/>
                <a:ea typeface="ＭＳ Ｐゴシック" panose="020B0600070205080204" pitchFamily="50" charset="-128"/>
              </a:rPr>
              <a:t>James Meade</a:t>
            </a:r>
            <a:r>
              <a:rPr lang="ja-JP" altLang="en-US" sz="2800" dirty="0">
                <a:latin typeface="ＭＳ Ｐゴシック" panose="020B0600070205080204" pitchFamily="50" charset="-128"/>
                <a:ea typeface="ＭＳ Ｐゴシック" panose="020B0600070205080204" pitchFamily="50" charset="-128"/>
              </a:rPr>
              <a:t>）とともに，</a:t>
            </a:r>
            <a:r>
              <a:rPr lang="en-US" altLang="ja-JP" sz="2800" dirty="0">
                <a:latin typeface="ＭＳ Ｐゴシック" panose="020B0600070205080204" pitchFamily="50" charset="-128"/>
                <a:ea typeface="ＭＳ Ｐゴシック" panose="020B0600070205080204" pitchFamily="50" charset="-128"/>
              </a:rPr>
              <a:t>1977</a:t>
            </a:r>
            <a:r>
              <a:rPr lang="ja-JP" altLang="en-US" sz="2800" dirty="0">
                <a:latin typeface="ＭＳ Ｐゴシック" panose="020B0600070205080204" pitchFamily="50" charset="-128"/>
                <a:ea typeface="ＭＳ Ｐゴシック" panose="020B0600070205080204" pitchFamily="50" charset="-128"/>
              </a:rPr>
              <a:t>年にノーベル経済学賞を受賞。</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政治家としても活動した。スウェーデン・リベラル党の党首を</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1967</a:t>
            </a:r>
            <a:r>
              <a:rPr lang="ja-JP" altLang="en-US" sz="2800" dirty="0">
                <a:latin typeface="ＭＳ Ｐゴシック" panose="020B0600070205080204" pitchFamily="50" charset="-128"/>
                <a:ea typeface="ＭＳ Ｐゴシック" panose="020B0600070205080204" pitchFamily="50" charset="-128"/>
              </a:rPr>
              <a:t>年までの長きにわたり務めた。</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1945</a:t>
            </a:r>
            <a:r>
              <a:rPr lang="ja-JP" altLang="en-US" sz="2800" dirty="0">
                <a:latin typeface="ＭＳ Ｐゴシック" panose="020B0600070205080204" pitchFamily="50" charset="-128"/>
                <a:ea typeface="ＭＳ Ｐゴシック" panose="020B0600070205080204" pitchFamily="50" charset="-128"/>
              </a:rPr>
              <a:t>年までの短い期間，商務大臣（</a:t>
            </a:r>
            <a:r>
              <a:rPr lang="en-US" altLang="ja-JP" sz="2800" dirty="0">
                <a:latin typeface="ＭＳ Ｐゴシック" panose="020B0600070205080204" pitchFamily="50" charset="-128"/>
                <a:ea typeface="ＭＳ Ｐゴシック" panose="020B0600070205080204" pitchFamily="50" charset="-128"/>
              </a:rPr>
              <a:t>Minister for Trade</a:t>
            </a:r>
            <a:r>
              <a:rPr lang="ja-JP" altLang="en-US" sz="2800" dirty="0">
                <a:latin typeface="ＭＳ Ｐゴシック" panose="020B0600070205080204" pitchFamily="50" charset="-128"/>
                <a:ea typeface="ＭＳ Ｐゴシック" panose="020B0600070205080204" pitchFamily="50" charset="-128"/>
              </a:rPr>
              <a:t>）も務めた。</a:t>
            </a:r>
          </a:p>
        </p:txBody>
      </p:sp>
      <p:sp>
        <p:nvSpPr>
          <p:cNvPr id="215"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236224875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TotalTime>
  <Words>2306</Words>
  <Application>Microsoft Macintosh PowerPoint</Application>
  <PresentationFormat>Custom</PresentationFormat>
  <Paragraphs>296</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ＭＳ 明朝</vt:lpstr>
      <vt:lpstr>ＭＳ Ｐゴシック</vt:lpstr>
      <vt:lpstr>ヒラギノ角ゴ ProN W3</vt:lpstr>
      <vt:lpstr>ヒラギノ角ゴ ProN W6</vt:lpstr>
      <vt:lpstr>Cambria Math</vt:lpstr>
      <vt:lpstr>Helvetica Neue Light</vt:lpstr>
      <vt:lpstr>Helvetica Neue Thin</vt:lpstr>
      <vt:lpstr>Wingdings</vt:lpstr>
      <vt:lpstr>White</vt:lpstr>
      <vt:lpstr>第5章 生産要素が貿易を決める</vt:lpstr>
      <vt:lpstr>PowerPoint Presentation</vt:lpstr>
      <vt:lpstr>本章の問い</vt:lpstr>
      <vt:lpstr>1 ヘクシャー ＝ オリーン・モデル</vt:lpstr>
      <vt:lpstr>産業内貿易</vt:lpstr>
      <vt:lpstr>ヘクシャー＝オリーン・モデル </vt:lpstr>
      <vt:lpstr>PowerPoint Presentation</vt:lpstr>
      <vt:lpstr>エリ・ヘクシャー （Eli Heckscher, 1879–1952）</vt:lpstr>
      <vt:lpstr>ベルティル・オリーン （Bertil Ohlin, 1899 –1979）</vt:lpstr>
      <vt:lpstr>生産要素</vt:lpstr>
      <vt:lpstr>2 生産要素と完全雇用条件</vt:lpstr>
      <vt:lpstr>固定技術係数</vt:lpstr>
      <vt:lpstr>資源（生産要素賦存）</vt:lpstr>
      <vt:lpstr>PowerPoint Presentation</vt:lpstr>
      <vt:lpstr>PowerPoint Presentation</vt:lpstr>
      <vt:lpstr>大卒労働者の完全雇用条件</vt:lpstr>
      <vt:lpstr>高卒労働者の完全雇用条件</vt:lpstr>
      <vt:lpstr>アメリカの生産可能性フロンティア</vt:lpstr>
      <vt:lpstr>PowerPoint Presentation</vt:lpstr>
      <vt:lpstr>PowerPoint Presentation</vt:lpstr>
      <vt:lpstr>メキシコの生産可能性フロンティア</vt:lpstr>
      <vt:lpstr>各国の生産量</vt:lpstr>
      <vt:lpstr>限界代替率</vt:lpstr>
      <vt:lpstr>限界代替率と相対価格</vt:lpstr>
      <vt:lpstr>PowerPoint Presentation</vt:lpstr>
      <vt:lpstr>相対価格の違いと貿易</vt:lpstr>
      <vt:lpstr>交易条件</vt:lpstr>
      <vt:lpstr>ヘクシャー = オリーン定理</vt:lpstr>
      <vt:lpstr>貿易</vt:lpstr>
      <vt:lpstr>PowerPoint Presentation</vt:lpstr>
      <vt:lpstr>レオンチェフの逆説</vt:lpstr>
      <vt:lpstr>ワシリー・レオンチェフ （Wassily Leontief, 1905–1999）</vt:lpstr>
      <vt:lpstr>移民</vt:lpstr>
      <vt:lpstr>PowerPoint Presentation</vt:lpstr>
      <vt:lpstr>タデウシュ・リプチンスキー Tadeusz Rybczynski（1923–1998）</vt:lpstr>
      <vt:lpstr>オランダ病</vt:lpstr>
      <vt:lpstr>3 要素価格とゼロ利潤条件</vt:lpstr>
      <vt:lpstr>要素価格</vt:lpstr>
      <vt:lpstr>固定技術係数</vt:lpstr>
      <vt:lpstr>完全競争</vt:lpstr>
      <vt:lpstr>ゼロ利潤条件①</vt:lpstr>
      <vt:lpstr>ゼロ利潤条件②</vt:lpstr>
      <vt:lpstr>PowerPoint Presentation</vt:lpstr>
      <vt:lpstr>要素価格均等化定理の仕組み</vt:lpstr>
      <vt:lpstr>要素価格均等化定理</vt:lpstr>
      <vt:lpstr>財価格の変化とゼロ利潤条件</vt:lpstr>
      <vt:lpstr>ストルパー ＝ サミュエルソン定理</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203</cp:revision>
  <dcterms:modified xsi:type="dcterms:W3CDTF">2025-05-13T08:53:10Z</dcterms:modified>
</cp:coreProperties>
</file>