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015089-3B58-9CBE-DF80-05E517B0AF8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7F721FD-7AF1-B1B0-07A1-0A8C3FB4B7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5C6C96A-6869-F9E3-9DAF-EEB7809B2DFB}"/>
              </a:ext>
            </a:extLst>
          </p:cNvPr>
          <p:cNvSpPr>
            <a:spLocks noGrp="1"/>
          </p:cNvSpPr>
          <p:nvPr>
            <p:ph type="dt" sz="half" idx="10"/>
          </p:nvPr>
        </p:nvSpPr>
        <p:spPr/>
        <p:txBody>
          <a:bodyPr/>
          <a:lstStyle/>
          <a:p>
            <a:fld id="{C98137C4-FDE1-4BAC-B1CE-F7C5CCFD43C2}" type="datetimeFigureOut">
              <a:rPr kumimoji="1" lang="ja-JP" altLang="en-US" smtClean="0"/>
              <a:t>2024/9/24</a:t>
            </a:fld>
            <a:endParaRPr kumimoji="1" lang="ja-JP" altLang="en-US"/>
          </a:p>
        </p:txBody>
      </p:sp>
      <p:sp>
        <p:nvSpPr>
          <p:cNvPr id="5" name="フッター プレースホルダー 4">
            <a:extLst>
              <a:ext uri="{FF2B5EF4-FFF2-40B4-BE49-F238E27FC236}">
                <a16:creationId xmlns:a16="http://schemas.microsoft.com/office/drawing/2014/main" id="{C8B391AD-1F5E-5C93-E581-3EF386A40F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7CD5FA4-C726-C9DF-44E5-13416FD8E9B0}"/>
              </a:ext>
            </a:extLst>
          </p:cNvPr>
          <p:cNvSpPr>
            <a:spLocks noGrp="1"/>
          </p:cNvSpPr>
          <p:nvPr>
            <p:ph type="sldNum" sz="quarter" idx="12"/>
          </p:nvPr>
        </p:nvSpPr>
        <p:spPr/>
        <p:txBody>
          <a:bodyPr/>
          <a:lstStyle/>
          <a:p>
            <a:fld id="{DF5FD516-FA6A-49CA-A9C0-1A4947BA3C43}" type="slidenum">
              <a:rPr kumimoji="1" lang="ja-JP" altLang="en-US" smtClean="0"/>
              <a:t>‹#›</a:t>
            </a:fld>
            <a:endParaRPr kumimoji="1" lang="ja-JP" altLang="en-US"/>
          </a:p>
        </p:txBody>
      </p:sp>
    </p:spTree>
    <p:extLst>
      <p:ext uri="{BB962C8B-B14F-4D97-AF65-F5344CB8AC3E}">
        <p14:creationId xmlns:p14="http://schemas.microsoft.com/office/powerpoint/2010/main" val="374107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B89AC4-0FC7-CB13-4CB6-B28DB7CD902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AB0D94-20C4-E6CF-B4F9-27560739AD7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509BF2-328A-10E4-15E9-29CE26A68BFA}"/>
              </a:ext>
            </a:extLst>
          </p:cNvPr>
          <p:cNvSpPr>
            <a:spLocks noGrp="1"/>
          </p:cNvSpPr>
          <p:nvPr>
            <p:ph type="dt" sz="half" idx="10"/>
          </p:nvPr>
        </p:nvSpPr>
        <p:spPr/>
        <p:txBody>
          <a:bodyPr/>
          <a:lstStyle/>
          <a:p>
            <a:fld id="{C98137C4-FDE1-4BAC-B1CE-F7C5CCFD43C2}" type="datetimeFigureOut">
              <a:rPr kumimoji="1" lang="ja-JP" altLang="en-US" smtClean="0"/>
              <a:t>2024/9/24</a:t>
            </a:fld>
            <a:endParaRPr kumimoji="1" lang="ja-JP" altLang="en-US"/>
          </a:p>
        </p:txBody>
      </p:sp>
      <p:sp>
        <p:nvSpPr>
          <p:cNvPr id="5" name="フッター プレースホルダー 4">
            <a:extLst>
              <a:ext uri="{FF2B5EF4-FFF2-40B4-BE49-F238E27FC236}">
                <a16:creationId xmlns:a16="http://schemas.microsoft.com/office/drawing/2014/main" id="{80F0B2EB-8519-4540-7A12-8301A773C1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1E10C7-DCEF-9FE8-B19F-9A6CE8FF1709}"/>
              </a:ext>
            </a:extLst>
          </p:cNvPr>
          <p:cNvSpPr>
            <a:spLocks noGrp="1"/>
          </p:cNvSpPr>
          <p:nvPr>
            <p:ph type="sldNum" sz="quarter" idx="12"/>
          </p:nvPr>
        </p:nvSpPr>
        <p:spPr/>
        <p:txBody>
          <a:bodyPr/>
          <a:lstStyle/>
          <a:p>
            <a:fld id="{DF5FD516-FA6A-49CA-A9C0-1A4947BA3C43}" type="slidenum">
              <a:rPr kumimoji="1" lang="ja-JP" altLang="en-US" smtClean="0"/>
              <a:t>‹#›</a:t>
            </a:fld>
            <a:endParaRPr kumimoji="1" lang="ja-JP" altLang="en-US"/>
          </a:p>
        </p:txBody>
      </p:sp>
    </p:spTree>
    <p:extLst>
      <p:ext uri="{BB962C8B-B14F-4D97-AF65-F5344CB8AC3E}">
        <p14:creationId xmlns:p14="http://schemas.microsoft.com/office/powerpoint/2010/main" val="46591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B88F699-5F4A-151C-4681-8AC19F5025C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ADC313C-ED04-55FA-8AE9-B38FF20E8C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74F6D8-49EA-7DF8-E4F9-74D86EA5ED97}"/>
              </a:ext>
            </a:extLst>
          </p:cNvPr>
          <p:cNvSpPr>
            <a:spLocks noGrp="1"/>
          </p:cNvSpPr>
          <p:nvPr>
            <p:ph type="dt" sz="half" idx="10"/>
          </p:nvPr>
        </p:nvSpPr>
        <p:spPr/>
        <p:txBody>
          <a:bodyPr/>
          <a:lstStyle/>
          <a:p>
            <a:fld id="{C98137C4-FDE1-4BAC-B1CE-F7C5CCFD43C2}" type="datetimeFigureOut">
              <a:rPr kumimoji="1" lang="ja-JP" altLang="en-US" smtClean="0"/>
              <a:t>2024/9/24</a:t>
            </a:fld>
            <a:endParaRPr kumimoji="1" lang="ja-JP" altLang="en-US"/>
          </a:p>
        </p:txBody>
      </p:sp>
      <p:sp>
        <p:nvSpPr>
          <p:cNvPr id="5" name="フッター プレースホルダー 4">
            <a:extLst>
              <a:ext uri="{FF2B5EF4-FFF2-40B4-BE49-F238E27FC236}">
                <a16:creationId xmlns:a16="http://schemas.microsoft.com/office/drawing/2014/main" id="{D91A559D-6028-DCFD-5E96-C780F6A75F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0C489C-8A09-A9F2-622F-1E812BF773FD}"/>
              </a:ext>
            </a:extLst>
          </p:cNvPr>
          <p:cNvSpPr>
            <a:spLocks noGrp="1"/>
          </p:cNvSpPr>
          <p:nvPr>
            <p:ph type="sldNum" sz="quarter" idx="12"/>
          </p:nvPr>
        </p:nvSpPr>
        <p:spPr/>
        <p:txBody>
          <a:bodyPr/>
          <a:lstStyle/>
          <a:p>
            <a:fld id="{DF5FD516-FA6A-49CA-A9C0-1A4947BA3C43}" type="slidenum">
              <a:rPr kumimoji="1" lang="ja-JP" altLang="en-US" smtClean="0"/>
              <a:t>‹#›</a:t>
            </a:fld>
            <a:endParaRPr kumimoji="1" lang="ja-JP" altLang="en-US"/>
          </a:p>
        </p:txBody>
      </p:sp>
    </p:spTree>
    <p:extLst>
      <p:ext uri="{BB962C8B-B14F-4D97-AF65-F5344CB8AC3E}">
        <p14:creationId xmlns:p14="http://schemas.microsoft.com/office/powerpoint/2010/main" val="150124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EDA14F-8C4D-C8CF-6B0D-3CCC02E59F3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4B4FEE4-31EF-5FBF-E8D2-EC844FAACAA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5E92A5-BDF8-E75C-4948-DBC454805FC4}"/>
              </a:ext>
            </a:extLst>
          </p:cNvPr>
          <p:cNvSpPr>
            <a:spLocks noGrp="1"/>
          </p:cNvSpPr>
          <p:nvPr>
            <p:ph type="dt" sz="half" idx="10"/>
          </p:nvPr>
        </p:nvSpPr>
        <p:spPr/>
        <p:txBody>
          <a:bodyPr/>
          <a:lstStyle/>
          <a:p>
            <a:fld id="{C98137C4-FDE1-4BAC-B1CE-F7C5CCFD43C2}" type="datetimeFigureOut">
              <a:rPr kumimoji="1" lang="ja-JP" altLang="en-US" smtClean="0"/>
              <a:t>2024/9/24</a:t>
            </a:fld>
            <a:endParaRPr kumimoji="1" lang="ja-JP" altLang="en-US"/>
          </a:p>
        </p:txBody>
      </p:sp>
      <p:sp>
        <p:nvSpPr>
          <p:cNvPr id="5" name="フッター プレースホルダー 4">
            <a:extLst>
              <a:ext uri="{FF2B5EF4-FFF2-40B4-BE49-F238E27FC236}">
                <a16:creationId xmlns:a16="http://schemas.microsoft.com/office/drawing/2014/main" id="{B54B2B1A-BB8C-587C-0786-98432A4189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53DF54-322B-A62F-DFB0-1818F4A5494C}"/>
              </a:ext>
            </a:extLst>
          </p:cNvPr>
          <p:cNvSpPr>
            <a:spLocks noGrp="1"/>
          </p:cNvSpPr>
          <p:nvPr>
            <p:ph type="sldNum" sz="quarter" idx="12"/>
          </p:nvPr>
        </p:nvSpPr>
        <p:spPr/>
        <p:txBody>
          <a:bodyPr/>
          <a:lstStyle/>
          <a:p>
            <a:fld id="{DF5FD516-FA6A-49CA-A9C0-1A4947BA3C43}" type="slidenum">
              <a:rPr kumimoji="1" lang="ja-JP" altLang="en-US" smtClean="0"/>
              <a:t>‹#›</a:t>
            </a:fld>
            <a:endParaRPr kumimoji="1" lang="ja-JP" altLang="en-US"/>
          </a:p>
        </p:txBody>
      </p:sp>
    </p:spTree>
    <p:extLst>
      <p:ext uri="{BB962C8B-B14F-4D97-AF65-F5344CB8AC3E}">
        <p14:creationId xmlns:p14="http://schemas.microsoft.com/office/powerpoint/2010/main" val="92815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199AD1-EEA0-AB7C-627D-0DBF9C12B08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7BA108-8B96-A3CD-B0FD-5A5845763D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80F157B-59AC-6621-4BDB-6D517796F538}"/>
              </a:ext>
            </a:extLst>
          </p:cNvPr>
          <p:cNvSpPr>
            <a:spLocks noGrp="1"/>
          </p:cNvSpPr>
          <p:nvPr>
            <p:ph type="dt" sz="half" idx="10"/>
          </p:nvPr>
        </p:nvSpPr>
        <p:spPr/>
        <p:txBody>
          <a:bodyPr/>
          <a:lstStyle/>
          <a:p>
            <a:fld id="{C98137C4-FDE1-4BAC-B1CE-F7C5CCFD43C2}" type="datetimeFigureOut">
              <a:rPr kumimoji="1" lang="ja-JP" altLang="en-US" smtClean="0"/>
              <a:t>2024/9/24</a:t>
            </a:fld>
            <a:endParaRPr kumimoji="1" lang="ja-JP" altLang="en-US"/>
          </a:p>
        </p:txBody>
      </p:sp>
      <p:sp>
        <p:nvSpPr>
          <p:cNvPr id="5" name="フッター プレースホルダー 4">
            <a:extLst>
              <a:ext uri="{FF2B5EF4-FFF2-40B4-BE49-F238E27FC236}">
                <a16:creationId xmlns:a16="http://schemas.microsoft.com/office/drawing/2014/main" id="{ECC1516A-038D-8902-34DE-E7D435D83A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05A7975-C870-259F-504B-4281A9C6E5B0}"/>
              </a:ext>
            </a:extLst>
          </p:cNvPr>
          <p:cNvSpPr>
            <a:spLocks noGrp="1"/>
          </p:cNvSpPr>
          <p:nvPr>
            <p:ph type="sldNum" sz="quarter" idx="12"/>
          </p:nvPr>
        </p:nvSpPr>
        <p:spPr/>
        <p:txBody>
          <a:bodyPr/>
          <a:lstStyle/>
          <a:p>
            <a:fld id="{DF5FD516-FA6A-49CA-A9C0-1A4947BA3C43}" type="slidenum">
              <a:rPr kumimoji="1" lang="ja-JP" altLang="en-US" smtClean="0"/>
              <a:t>‹#›</a:t>
            </a:fld>
            <a:endParaRPr kumimoji="1" lang="ja-JP" altLang="en-US"/>
          </a:p>
        </p:txBody>
      </p:sp>
    </p:spTree>
    <p:extLst>
      <p:ext uri="{BB962C8B-B14F-4D97-AF65-F5344CB8AC3E}">
        <p14:creationId xmlns:p14="http://schemas.microsoft.com/office/powerpoint/2010/main" val="724823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11C4F8-1CB2-61DE-FE5A-DC19D21546B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343B95-12BC-9518-C93C-46C5FBB80A7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10130A4-3F65-AF37-3509-98894BB4839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3FD4F3D-D7D1-E33A-B27E-7ADE3CA9E2A8}"/>
              </a:ext>
            </a:extLst>
          </p:cNvPr>
          <p:cNvSpPr>
            <a:spLocks noGrp="1"/>
          </p:cNvSpPr>
          <p:nvPr>
            <p:ph type="dt" sz="half" idx="10"/>
          </p:nvPr>
        </p:nvSpPr>
        <p:spPr/>
        <p:txBody>
          <a:bodyPr/>
          <a:lstStyle/>
          <a:p>
            <a:fld id="{C98137C4-FDE1-4BAC-B1CE-F7C5CCFD43C2}" type="datetimeFigureOut">
              <a:rPr kumimoji="1" lang="ja-JP" altLang="en-US" smtClean="0"/>
              <a:t>2024/9/24</a:t>
            </a:fld>
            <a:endParaRPr kumimoji="1" lang="ja-JP" altLang="en-US"/>
          </a:p>
        </p:txBody>
      </p:sp>
      <p:sp>
        <p:nvSpPr>
          <p:cNvPr id="6" name="フッター プレースホルダー 5">
            <a:extLst>
              <a:ext uri="{FF2B5EF4-FFF2-40B4-BE49-F238E27FC236}">
                <a16:creationId xmlns:a16="http://schemas.microsoft.com/office/drawing/2014/main" id="{C20E033E-CA33-2C27-44D7-9375ACAEEAB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A3735E-45CC-F7E5-6EFF-C996DDACC9F0}"/>
              </a:ext>
            </a:extLst>
          </p:cNvPr>
          <p:cNvSpPr>
            <a:spLocks noGrp="1"/>
          </p:cNvSpPr>
          <p:nvPr>
            <p:ph type="sldNum" sz="quarter" idx="12"/>
          </p:nvPr>
        </p:nvSpPr>
        <p:spPr/>
        <p:txBody>
          <a:bodyPr/>
          <a:lstStyle/>
          <a:p>
            <a:fld id="{DF5FD516-FA6A-49CA-A9C0-1A4947BA3C43}" type="slidenum">
              <a:rPr kumimoji="1" lang="ja-JP" altLang="en-US" smtClean="0"/>
              <a:t>‹#›</a:t>
            </a:fld>
            <a:endParaRPr kumimoji="1" lang="ja-JP" altLang="en-US"/>
          </a:p>
        </p:txBody>
      </p:sp>
    </p:spTree>
    <p:extLst>
      <p:ext uri="{BB962C8B-B14F-4D97-AF65-F5344CB8AC3E}">
        <p14:creationId xmlns:p14="http://schemas.microsoft.com/office/powerpoint/2010/main" val="799052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5F5F78-3D49-AD3B-41F2-F2B0C7EA6E0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A17E7C-3A23-FEAE-A923-A5AADA17B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8A54E75-6804-D8A2-AC83-153C62E7DA0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7B56A66-E362-841D-17F6-9B7E1B0D5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8B2D7E5-DA3E-115E-CB2B-5AEA2BE02C8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9623796-F138-A3FC-6FE5-F1502868B538}"/>
              </a:ext>
            </a:extLst>
          </p:cNvPr>
          <p:cNvSpPr>
            <a:spLocks noGrp="1"/>
          </p:cNvSpPr>
          <p:nvPr>
            <p:ph type="dt" sz="half" idx="10"/>
          </p:nvPr>
        </p:nvSpPr>
        <p:spPr/>
        <p:txBody>
          <a:bodyPr/>
          <a:lstStyle/>
          <a:p>
            <a:fld id="{C98137C4-FDE1-4BAC-B1CE-F7C5CCFD43C2}" type="datetimeFigureOut">
              <a:rPr kumimoji="1" lang="ja-JP" altLang="en-US" smtClean="0"/>
              <a:t>2024/9/24</a:t>
            </a:fld>
            <a:endParaRPr kumimoji="1" lang="ja-JP" altLang="en-US"/>
          </a:p>
        </p:txBody>
      </p:sp>
      <p:sp>
        <p:nvSpPr>
          <p:cNvPr id="8" name="フッター プレースホルダー 7">
            <a:extLst>
              <a:ext uri="{FF2B5EF4-FFF2-40B4-BE49-F238E27FC236}">
                <a16:creationId xmlns:a16="http://schemas.microsoft.com/office/drawing/2014/main" id="{452A03FC-AD37-AA0F-91EA-2153284F3BB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2754316-5929-AE1A-67FB-5F74DB51DBC3}"/>
              </a:ext>
            </a:extLst>
          </p:cNvPr>
          <p:cNvSpPr>
            <a:spLocks noGrp="1"/>
          </p:cNvSpPr>
          <p:nvPr>
            <p:ph type="sldNum" sz="quarter" idx="12"/>
          </p:nvPr>
        </p:nvSpPr>
        <p:spPr/>
        <p:txBody>
          <a:bodyPr/>
          <a:lstStyle/>
          <a:p>
            <a:fld id="{DF5FD516-FA6A-49CA-A9C0-1A4947BA3C43}" type="slidenum">
              <a:rPr kumimoji="1" lang="ja-JP" altLang="en-US" smtClean="0"/>
              <a:t>‹#›</a:t>
            </a:fld>
            <a:endParaRPr kumimoji="1" lang="ja-JP" altLang="en-US"/>
          </a:p>
        </p:txBody>
      </p:sp>
    </p:spTree>
    <p:extLst>
      <p:ext uri="{BB962C8B-B14F-4D97-AF65-F5344CB8AC3E}">
        <p14:creationId xmlns:p14="http://schemas.microsoft.com/office/powerpoint/2010/main" val="142902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125030-E90D-5DCF-72EB-9C0ACBEA390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0559CD-2CE3-39B4-27A3-8DB1AE76D8FB}"/>
              </a:ext>
            </a:extLst>
          </p:cNvPr>
          <p:cNvSpPr>
            <a:spLocks noGrp="1"/>
          </p:cNvSpPr>
          <p:nvPr>
            <p:ph type="dt" sz="half" idx="10"/>
          </p:nvPr>
        </p:nvSpPr>
        <p:spPr/>
        <p:txBody>
          <a:bodyPr/>
          <a:lstStyle/>
          <a:p>
            <a:fld id="{C98137C4-FDE1-4BAC-B1CE-F7C5CCFD43C2}" type="datetimeFigureOut">
              <a:rPr kumimoji="1" lang="ja-JP" altLang="en-US" smtClean="0"/>
              <a:t>2024/9/24</a:t>
            </a:fld>
            <a:endParaRPr kumimoji="1" lang="ja-JP" altLang="en-US"/>
          </a:p>
        </p:txBody>
      </p:sp>
      <p:sp>
        <p:nvSpPr>
          <p:cNvPr id="4" name="フッター プレースホルダー 3">
            <a:extLst>
              <a:ext uri="{FF2B5EF4-FFF2-40B4-BE49-F238E27FC236}">
                <a16:creationId xmlns:a16="http://schemas.microsoft.com/office/drawing/2014/main" id="{AD56B39F-FCEF-9086-A650-34000BB2F01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E2FB960-AC1F-B678-0405-D864E0C770BB}"/>
              </a:ext>
            </a:extLst>
          </p:cNvPr>
          <p:cNvSpPr>
            <a:spLocks noGrp="1"/>
          </p:cNvSpPr>
          <p:nvPr>
            <p:ph type="sldNum" sz="quarter" idx="12"/>
          </p:nvPr>
        </p:nvSpPr>
        <p:spPr/>
        <p:txBody>
          <a:bodyPr/>
          <a:lstStyle/>
          <a:p>
            <a:fld id="{DF5FD516-FA6A-49CA-A9C0-1A4947BA3C43}" type="slidenum">
              <a:rPr kumimoji="1" lang="ja-JP" altLang="en-US" smtClean="0"/>
              <a:t>‹#›</a:t>
            </a:fld>
            <a:endParaRPr kumimoji="1" lang="ja-JP" altLang="en-US"/>
          </a:p>
        </p:txBody>
      </p:sp>
    </p:spTree>
    <p:extLst>
      <p:ext uri="{BB962C8B-B14F-4D97-AF65-F5344CB8AC3E}">
        <p14:creationId xmlns:p14="http://schemas.microsoft.com/office/powerpoint/2010/main" val="320102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D3ABBD-68A1-DED6-1D16-C0929BC66B91}"/>
              </a:ext>
            </a:extLst>
          </p:cNvPr>
          <p:cNvSpPr>
            <a:spLocks noGrp="1"/>
          </p:cNvSpPr>
          <p:nvPr>
            <p:ph type="dt" sz="half" idx="10"/>
          </p:nvPr>
        </p:nvSpPr>
        <p:spPr/>
        <p:txBody>
          <a:bodyPr/>
          <a:lstStyle/>
          <a:p>
            <a:fld id="{C98137C4-FDE1-4BAC-B1CE-F7C5CCFD43C2}" type="datetimeFigureOut">
              <a:rPr kumimoji="1" lang="ja-JP" altLang="en-US" smtClean="0"/>
              <a:t>2024/9/24</a:t>
            </a:fld>
            <a:endParaRPr kumimoji="1" lang="ja-JP" altLang="en-US"/>
          </a:p>
        </p:txBody>
      </p:sp>
      <p:sp>
        <p:nvSpPr>
          <p:cNvPr id="3" name="フッター プレースホルダー 2">
            <a:extLst>
              <a:ext uri="{FF2B5EF4-FFF2-40B4-BE49-F238E27FC236}">
                <a16:creationId xmlns:a16="http://schemas.microsoft.com/office/drawing/2014/main" id="{EE74024D-DEB2-8661-6EBF-6E42C451EE4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96A11AE-B85D-ED42-3BA9-48A5072AC4F4}"/>
              </a:ext>
            </a:extLst>
          </p:cNvPr>
          <p:cNvSpPr>
            <a:spLocks noGrp="1"/>
          </p:cNvSpPr>
          <p:nvPr>
            <p:ph type="sldNum" sz="quarter" idx="12"/>
          </p:nvPr>
        </p:nvSpPr>
        <p:spPr/>
        <p:txBody>
          <a:bodyPr/>
          <a:lstStyle/>
          <a:p>
            <a:fld id="{DF5FD516-FA6A-49CA-A9C0-1A4947BA3C43}" type="slidenum">
              <a:rPr kumimoji="1" lang="ja-JP" altLang="en-US" smtClean="0"/>
              <a:t>‹#›</a:t>
            </a:fld>
            <a:endParaRPr kumimoji="1" lang="ja-JP" altLang="en-US"/>
          </a:p>
        </p:txBody>
      </p:sp>
    </p:spTree>
    <p:extLst>
      <p:ext uri="{BB962C8B-B14F-4D97-AF65-F5344CB8AC3E}">
        <p14:creationId xmlns:p14="http://schemas.microsoft.com/office/powerpoint/2010/main" val="339880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1CFF7A-A07F-8433-A3EB-437AA45E02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52F4415-6D63-7EE0-6068-18B686D5ED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E955492-6149-874C-0011-20110D472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36F0AC5-9B57-3688-45C1-B07C64C2C285}"/>
              </a:ext>
            </a:extLst>
          </p:cNvPr>
          <p:cNvSpPr>
            <a:spLocks noGrp="1"/>
          </p:cNvSpPr>
          <p:nvPr>
            <p:ph type="dt" sz="half" idx="10"/>
          </p:nvPr>
        </p:nvSpPr>
        <p:spPr/>
        <p:txBody>
          <a:bodyPr/>
          <a:lstStyle/>
          <a:p>
            <a:fld id="{C98137C4-FDE1-4BAC-B1CE-F7C5CCFD43C2}" type="datetimeFigureOut">
              <a:rPr kumimoji="1" lang="ja-JP" altLang="en-US" smtClean="0"/>
              <a:t>2024/9/24</a:t>
            </a:fld>
            <a:endParaRPr kumimoji="1" lang="ja-JP" altLang="en-US"/>
          </a:p>
        </p:txBody>
      </p:sp>
      <p:sp>
        <p:nvSpPr>
          <p:cNvPr id="6" name="フッター プレースホルダー 5">
            <a:extLst>
              <a:ext uri="{FF2B5EF4-FFF2-40B4-BE49-F238E27FC236}">
                <a16:creationId xmlns:a16="http://schemas.microsoft.com/office/drawing/2014/main" id="{7B3C8FA9-388E-5CCC-B27B-3EB5FBDB4FF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793C15-33EE-BA2C-DA59-C119012215FA}"/>
              </a:ext>
            </a:extLst>
          </p:cNvPr>
          <p:cNvSpPr>
            <a:spLocks noGrp="1"/>
          </p:cNvSpPr>
          <p:nvPr>
            <p:ph type="sldNum" sz="quarter" idx="12"/>
          </p:nvPr>
        </p:nvSpPr>
        <p:spPr/>
        <p:txBody>
          <a:bodyPr/>
          <a:lstStyle/>
          <a:p>
            <a:fld id="{DF5FD516-FA6A-49CA-A9C0-1A4947BA3C43}" type="slidenum">
              <a:rPr kumimoji="1" lang="ja-JP" altLang="en-US" smtClean="0"/>
              <a:t>‹#›</a:t>
            </a:fld>
            <a:endParaRPr kumimoji="1" lang="ja-JP" altLang="en-US"/>
          </a:p>
        </p:txBody>
      </p:sp>
    </p:spTree>
    <p:extLst>
      <p:ext uri="{BB962C8B-B14F-4D97-AF65-F5344CB8AC3E}">
        <p14:creationId xmlns:p14="http://schemas.microsoft.com/office/powerpoint/2010/main" val="2069535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0E4327-C022-889C-08E4-24953505B9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A76548-8105-C309-889B-1045E3BBC4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AF2E7CA-DF35-FC31-7CB6-AB1689A31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381513-407D-8444-8448-11A3E4C533A8}"/>
              </a:ext>
            </a:extLst>
          </p:cNvPr>
          <p:cNvSpPr>
            <a:spLocks noGrp="1"/>
          </p:cNvSpPr>
          <p:nvPr>
            <p:ph type="dt" sz="half" idx="10"/>
          </p:nvPr>
        </p:nvSpPr>
        <p:spPr/>
        <p:txBody>
          <a:bodyPr/>
          <a:lstStyle/>
          <a:p>
            <a:fld id="{C98137C4-FDE1-4BAC-B1CE-F7C5CCFD43C2}" type="datetimeFigureOut">
              <a:rPr kumimoji="1" lang="ja-JP" altLang="en-US" smtClean="0"/>
              <a:t>2024/9/24</a:t>
            </a:fld>
            <a:endParaRPr kumimoji="1" lang="ja-JP" altLang="en-US"/>
          </a:p>
        </p:txBody>
      </p:sp>
      <p:sp>
        <p:nvSpPr>
          <p:cNvPr id="6" name="フッター プレースホルダー 5">
            <a:extLst>
              <a:ext uri="{FF2B5EF4-FFF2-40B4-BE49-F238E27FC236}">
                <a16:creationId xmlns:a16="http://schemas.microsoft.com/office/drawing/2014/main" id="{3EE20C61-53A3-C02D-28A5-BED982116A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439F0C4-D961-DEA1-B4C3-66E34554B570}"/>
              </a:ext>
            </a:extLst>
          </p:cNvPr>
          <p:cNvSpPr>
            <a:spLocks noGrp="1"/>
          </p:cNvSpPr>
          <p:nvPr>
            <p:ph type="sldNum" sz="quarter" idx="12"/>
          </p:nvPr>
        </p:nvSpPr>
        <p:spPr/>
        <p:txBody>
          <a:bodyPr/>
          <a:lstStyle/>
          <a:p>
            <a:fld id="{DF5FD516-FA6A-49CA-A9C0-1A4947BA3C43}" type="slidenum">
              <a:rPr kumimoji="1" lang="ja-JP" altLang="en-US" smtClean="0"/>
              <a:t>‹#›</a:t>
            </a:fld>
            <a:endParaRPr kumimoji="1" lang="ja-JP" altLang="en-US"/>
          </a:p>
        </p:txBody>
      </p:sp>
    </p:spTree>
    <p:extLst>
      <p:ext uri="{BB962C8B-B14F-4D97-AF65-F5344CB8AC3E}">
        <p14:creationId xmlns:p14="http://schemas.microsoft.com/office/powerpoint/2010/main" val="185974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C41E79C-CED4-84EC-A54F-CF1836D63A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DC1B5F-FAE9-7352-D2F7-ADB6819D07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7B21F8-50D9-B34A-4BA4-46D3ED911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8137C4-FDE1-4BAC-B1CE-F7C5CCFD43C2}" type="datetimeFigureOut">
              <a:rPr kumimoji="1" lang="ja-JP" altLang="en-US" smtClean="0"/>
              <a:t>2024/9/24</a:t>
            </a:fld>
            <a:endParaRPr kumimoji="1" lang="ja-JP" altLang="en-US"/>
          </a:p>
        </p:txBody>
      </p:sp>
      <p:sp>
        <p:nvSpPr>
          <p:cNvPr id="5" name="フッター プレースホルダー 4">
            <a:extLst>
              <a:ext uri="{FF2B5EF4-FFF2-40B4-BE49-F238E27FC236}">
                <a16:creationId xmlns:a16="http://schemas.microsoft.com/office/drawing/2014/main" id="{19942AF3-7F27-ED72-05DE-2F0D1B1D04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0B614D-92AA-017B-ECB7-5483AE98B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5FD516-FA6A-49CA-A9C0-1A4947BA3C43}" type="slidenum">
              <a:rPr kumimoji="1" lang="ja-JP" altLang="en-US" smtClean="0"/>
              <a:t>‹#›</a:t>
            </a:fld>
            <a:endParaRPr kumimoji="1" lang="ja-JP" altLang="en-US"/>
          </a:p>
        </p:txBody>
      </p:sp>
    </p:spTree>
    <p:extLst>
      <p:ext uri="{BB962C8B-B14F-4D97-AF65-F5344CB8AC3E}">
        <p14:creationId xmlns:p14="http://schemas.microsoft.com/office/powerpoint/2010/main" val="3006957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945ABF-87F6-C23A-8EF1-DCBDC435B642}"/>
              </a:ext>
            </a:extLst>
          </p:cNvPr>
          <p:cNvSpPr>
            <a:spLocks noGrp="1"/>
          </p:cNvSpPr>
          <p:nvPr>
            <p:ph type="ctrTitle"/>
          </p:nvPr>
        </p:nvSpPr>
        <p:spPr>
          <a:xfrm>
            <a:off x="1524000" y="1780308"/>
            <a:ext cx="9144000" cy="2078181"/>
          </a:xfrm>
        </p:spPr>
        <p:txBody>
          <a:bodyPr/>
          <a:lstStyle/>
          <a:p>
            <a:r>
              <a:rPr kumimoji="1" lang="ja-JP" altLang="en-US" b="1" dirty="0"/>
              <a:t>チビクエをみんなで作りたい！！！ </a:t>
            </a:r>
          </a:p>
        </p:txBody>
      </p:sp>
      <p:sp>
        <p:nvSpPr>
          <p:cNvPr id="4" name="テキスト ボックス 3">
            <a:extLst>
              <a:ext uri="{FF2B5EF4-FFF2-40B4-BE49-F238E27FC236}">
                <a16:creationId xmlns:a16="http://schemas.microsoft.com/office/drawing/2014/main" id="{85818C1D-1AB4-8779-0133-29E0042AA826}"/>
              </a:ext>
            </a:extLst>
          </p:cNvPr>
          <p:cNvSpPr txBox="1"/>
          <p:nvPr/>
        </p:nvSpPr>
        <p:spPr>
          <a:xfrm>
            <a:off x="2042556" y="4553198"/>
            <a:ext cx="8106888" cy="707886"/>
          </a:xfrm>
          <a:prstGeom prst="rect">
            <a:avLst/>
          </a:prstGeom>
          <a:noFill/>
        </p:spPr>
        <p:txBody>
          <a:bodyPr wrap="square" rtlCol="0">
            <a:spAutoFit/>
          </a:bodyPr>
          <a:lstStyle/>
          <a:p>
            <a:pPr algn="ctr"/>
            <a:r>
              <a:rPr lang="ja-JP" altLang="en-US" sz="2000" dirty="0"/>
              <a:t>資料作成</a:t>
            </a:r>
            <a:r>
              <a:rPr lang="en-US" altLang="ja-JP" sz="2000" dirty="0"/>
              <a:t>:</a:t>
            </a:r>
            <a:r>
              <a:rPr lang="ja-JP" altLang="en-US" sz="2000" dirty="0"/>
              <a:t>海賊の場合</a:t>
            </a:r>
            <a:endParaRPr lang="en-US" altLang="ja-JP" sz="2000" dirty="0"/>
          </a:p>
          <a:p>
            <a:pPr algn="ctr"/>
            <a:r>
              <a:rPr lang="en-US" altLang="ja-JP" sz="2000" dirty="0"/>
              <a:t>Discord:arm_203</a:t>
            </a:r>
          </a:p>
        </p:txBody>
      </p:sp>
    </p:spTree>
    <p:extLst>
      <p:ext uri="{BB962C8B-B14F-4D97-AF65-F5344CB8AC3E}">
        <p14:creationId xmlns:p14="http://schemas.microsoft.com/office/powerpoint/2010/main" val="3136483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897DEB4-4A88-4293-A935-9B25506C1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BE42BC3-6707-4CBF-9386-048B994A4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886" y="0"/>
            <a:ext cx="7538114" cy="6858000"/>
          </a:xfrm>
          <a:custGeom>
            <a:avLst/>
            <a:gdLst>
              <a:gd name="connsiteX0" fmla="*/ 366246 w 7538114"/>
              <a:gd name="connsiteY0" fmla="*/ 0 h 6858000"/>
              <a:gd name="connsiteX1" fmla="*/ 2830292 w 7538114"/>
              <a:gd name="connsiteY1" fmla="*/ 0 h 6858000"/>
              <a:gd name="connsiteX2" fmla="*/ 3903260 w 7538114"/>
              <a:gd name="connsiteY2" fmla="*/ 0 h 6858000"/>
              <a:gd name="connsiteX3" fmla="*/ 4597266 w 7538114"/>
              <a:gd name="connsiteY3" fmla="*/ 0 h 6858000"/>
              <a:gd name="connsiteX4" fmla="*/ 7192370 w 7538114"/>
              <a:gd name="connsiteY4" fmla="*/ 0 h 6858000"/>
              <a:gd name="connsiteX5" fmla="*/ 7538114 w 7538114"/>
              <a:gd name="connsiteY5" fmla="*/ 0 h 6858000"/>
              <a:gd name="connsiteX6" fmla="*/ 7538114 w 7538114"/>
              <a:gd name="connsiteY6" fmla="*/ 6858000 h 6858000"/>
              <a:gd name="connsiteX7" fmla="*/ 7192370 w 7538114"/>
              <a:gd name="connsiteY7" fmla="*/ 6858000 h 6858000"/>
              <a:gd name="connsiteX8" fmla="*/ 4597266 w 7538114"/>
              <a:gd name="connsiteY8" fmla="*/ 6858000 h 6858000"/>
              <a:gd name="connsiteX9" fmla="*/ 3903260 w 7538114"/>
              <a:gd name="connsiteY9" fmla="*/ 6858000 h 6858000"/>
              <a:gd name="connsiteX10" fmla="*/ 2830292 w 7538114"/>
              <a:gd name="connsiteY10" fmla="*/ 6858000 h 6858000"/>
              <a:gd name="connsiteX11" fmla="*/ 170314 w 7538114"/>
              <a:gd name="connsiteY11" fmla="*/ 6858000 h 6858000"/>
              <a:gd name="connsiteX12" fmla="*/ 170341 w 7538114"/>
              <a:gd name="connsiteY12" fmla="*/ 6857759 h 6858000"/>
              <a:gd name="connsiteX13" fmla="*/ 173485 w 7538114"/>
              <a:gd name="connsiteY13" fmla="*/ 6852129 h 6858000"/>
              <a:gd name="connsiteX14" fmla="*/ 167544 w 7538114"/>
              <a:gd name="connsiteY14" fmla="*/ 6830335 h 6858000"/>
              <a:gd name="connsiteX15" fmla="*/ 163472 w 7538114"/>
              <a:gd name="connsiteY15" fmla="*/ 6796707 h 6858000"/>
              <a:gd name="connsiteX16" fmla="*/ 160535 w 7538114"/>
              <a:gd name="connsiteY16" fmla="*/ 6780725 h 6858000"/>
              <a:gd name="connsiteX17" fmla="*/ 162318 w 7538114"/>
              <a:gd name="connsiteY17" fmla="*/ 6767829 h 6858000"/>
              <a:gd name="connsiteX18" fmla="*/ 162771 w 7538114"/>
              <a:gd name="connsiteY18" fmla="*/ 6694444 h 6858000"/>
              <a:gd name="connsiteX19" fmla="*/ 165604 w 7538114"/>
              <a:gd name="connsiteY19" fmla="*/ 6677569 h 6858000"/>
              <a:gd name="connsiteX20" fmla="*/ 171255 w 7538114"/>
              <a:gd name="connsiteY20" fmla="*/ 6669571 h 6858000"/>
              <a:gd name="connsiteX21" fmla="*/ 169240 w 7538114"/>
              <a:gd name="connsiteY21" fmla="*/ 6663304 h 6858000"/>
              <a:gd name="connsiteX22" fmla="*/ 169039 w 7538114"/>
              <a:gd name="connsiteY22" fmla="*/ 6618916 h 6858000"/>
              <a:gd name="connsiteX23" fmla="*/ 168392 w 7538114"/>
              <a:gd name="connsiteY23" fmla="*/ 6589960 h 6858000"/>
              <a:gd name="connsiteX24" fmla="*/ 160636 w 7538114"/>
              <a:gd name="connsiteY24" fmla="*/ 6588200 h 6858000"/>
              <a:gd name="connsiteX25" fmla="*/ 157872 w 7538114"/>
              <a:gd name="connsiteY25" fmla="*/ 6562416 h 6858000"/>
              <a:gd name="connsiteX26" fmla="*/ 162851 w 7538114"/>
              <a:gd name="connsiteY26" fmla="*/ 6534939 h 6858000"/>
              <a:gd name="connsiteX27" fmla="*/ 162153 w 7538114"/>
              <a:gd name="connsiteY27" fmla="*/ 6502552 h 6858000"/>
              <a:gd name="connsiteX28" fmla="*/ 161821 w 7538114"/>
              <a:gd name="connsiteY28" fmla="*/ 6483172 h 6858000"/>
              <a:gd name="connsiteX29" fmla="*/ 154586 w 7538114"/>
              <a:gd name="connsiteY29" fmla="*/ 6432309 h 6858000"/>
              <a:gd name="connsiteX30" fmla="*/ 127078 w 7538114"/>
              <a:gd name="connsiteY30" fmla="*/ 6349783 h 6858000"/>
              <a:gd name="connsiteX31" fmla="*/ 123181 w 7538114"/>
              <a:gd name="connsiteY31" fmla="*/ 6323872 h 6858000"/>
              <a:gd name="connsiteX32" fmla="*/ 124767 w 7538114"/>
              <a:gd name="connsiteY32" fmla="*/ 6319343 h 6858000"/>
              <a:gd name="connsiteX33" fmla="*/ 108246 w 7538114"/>
              <a:gd name="connsiteY33" fmla="*/ 6190348 h 6858000"/>
              <a:gd name="connsiteX34" fmla="*/ 107279 w 7538114"/>
              <a:gd name="connsiteY34" fmla="*/ 6167269 h 6858000"/>
              <a:gd name="connsiteX35" fmla="*/ 107883 w 7538114"/>
              <a:gd name="connsiteY35" fmla="*/ 6149986 h 6858000"/>
              <a:gd name="connsiteX36" fmla="*/ 102380 w 7538114"/>
              <a:gd name="connsiteY36" fmla="*/ 6108622 h 6858000"/>
              <a:gd name="connsiteX37" fmla="*/ 90314 w 7538114"/>
              <a:gd name="connsiteY37" fmla="*/ 6041155 h 6858000"/>
              <a:gd name="connsiteX38" fmla="*/ 88409 w 7538114"/>
              <a:gd name="connsiteY38" fmla="*/ 6026587 h 6858000"/>
              <a:gd name="connsiteX39" fmla="*/ 89403 w 7538114"/>
              <a:gd name="connsiteY39" fmla="*/ 6013265 h 6858000"/>
              <a:gd name="connsiteX40" fmla="*/ 91927 w 7538114"/>
              <a:gd name="connsiteY40" fmla="*/ 6009478 h 6858000"/>
              <a:gd name="connsiteX41" fmla="*/ 91302 w 7538114"/>
              <a:gd name="connsiteY41" fmla="*/ 6001336 h 6858000"/>
              <a:gd name="connsiteX42" fmla="*/ 91687 w 7538114"/>
              <a:gd name="connsiteY42" fmla="*/ 5999003 h 6858000"/>
              <a:gd name="connsiteX43" fmla="*/ 93336 w 7538114"/>
              <a:gd name="connsiteY43" fmla="*/ 5985795 h 6858000"/>
              <a:gd name="connsiteX44" fmla="*/ 83190 w 7538114"/>
              <a:gd name="connsiteY44" fmla="*/ 5961758 h 6858000"/>
              <a:gd name="connsiteX45" fmla="*/ 81952 w 7538114"/>
              <a:gd name="connsiteY45" fmla="*/ 5928761 h 6858000"/>
              <a:gd name="connsiteX46" fmla="*/ 67420 w 7538114"/>
              <a:gd name="connsiteY46" fmla="*/ 5787247 h 6858000"/>
              <a:gd name="connsiteX47" fmla="*/ 50760 w 7538114"/>
              <a:gd name="connsiteY47" fmla="*/ 5710700 h 6858000"/>
              <a:gd name="connsiteX48" fmla="*/ 42956 w 7538114"/>
              <a:gd name="connsiteY48" fmla="*/ 5641754 h 6858000"/>
              <a:gd name="connsiteX49" fmla="*/ 29695 w 7538114"/>
              <a:gd name="connsiteY49" fmla="*/ 5602326 h 6858000"/>
              <a:gd name="connsiteX50" fmla="*/ 18841 w 7538114"/>
              <a:gd name="connsiteY50" fmla="*/ 5570885 h 6858000"/>
              <a:gd name="connsiteX51" fmla="*/ 9977 w 7538114"/>
              <a:gd name="connsiteY51" fmla="*/ 5543492 h 6858000"/>
              <a:gd name="connsiteX52" fmla="*/ 5255 w 7538114"/>
              <a:gd name="connsiteY52" fmla="*/ 5531024 h 6858000"/>
              <a:gd name="connsiteX53" fmla="*/ 5447 w 7538114"/>
              <a:gd name="connsiteY53" fmla="*/ 5527845 h 6858000"/>
              <a:gd name="connsiteX54" fmla="*/ 0 w 7538114"/>
              <a:gd name="connsiteY54" fmla="*/ 5507724 h 6858000"/>
              <a:gd name="connsiteX55" fmla="*/ 435 w 7538114"/>
              <a:gd name="connsiteY55" fmla="*/ 5507045 h 6858000"/>
              <a:gd name="connsiteX56" fmla="*/ 1128 w 7538114"/>
              <a:gd name="connsiteY56" fmla="*/ 5499619 h 6858000"/>
              <a:gd name="connsiteX57" fmla="*/ 1291 w 7538114"/>
              <a:gd name="connsiteY57" fmla="*/ 5486342 h 6858000"/>
              <a:gd name="connsiteX58" fmla="*/ 7976 w 7538114"/>
              <a:gd name="connsiteY58" fmla="*/ 5450755 h 6858000"/>
              <a:gd name="connsiteX59" fmla="*/ 2355 w 7538114"/>
              <a:gd name="connsiteY59" fmla="*/ 5429732 h 6858000"/>
              <a:gd name="connsiteX60" fmla="*/ 1499 w 7538114"/>
              <a:gd name="connsiteY60" fmla="*/ 5370432 h 6858000"/>
              <a:gd name="connsiteX61" fmla="*/ 11483 w 7538114"/>
              <a:gd name="connsiteY61" fmla="*/ 5308330 h 6858000"/>
              <a:gd name="connsiteX62" fmla="*/ 12793 w 7538114"/>
              <a:gd name="connsiteY62" fmla="*/ 5246026 h 6858000"/>
              <a:gd name="connsiteX63" fmla="*/ 12525 w 7538114"/>
              <a:gd name="connsiteY63" fmla="*/ 5223468 h 6858000"/>
              <a:gd name="connsiteX64" fmla="*/ 15322 w 7538114"/>
              <a:gd name="connsiteY64" fmla="*/ 5183258 h 6858000"/>
              <a:gd name="connsiteX65" fmla="*/ 18633 w 7538114"/>
              <a:gd name="connsiteY65" fmla="*/ 5164842 h 6858000"/>
              <a:gd name="connsiteX66" fmla="*/ 18428 w 7538114"/>
              <a:gd name="connsiteY66" fmla="*/ 5164034 h 6858000"/>
              <a:gd name="connsiteX67" fmla="*/ 19854 w 7538114"/>
              <a:gd name="connsiteY67" fmla="*/ 5162388 h 6858000"/>
              <a:gd name="connsiteX68" fmla="*/ 20514 w 7538114"/>
              <a:gd name="connsiteY68" fmla="*/ 5158981 h 6858000"/>
              <a:gd name="connsiteX69" fmla="*/ 20089 w 7538114"/>
              <a:gd name="connsiteY69" fmla="*/ 5149681 h 6858000"/>
              <a:gd name="connsiteX70" fmla="*/ 19561 w 7538114"/>
              <a:gd name="connsiteY70" fmla="*/ 5146183 h 6858000"/>
              <a:gd name="connsiteX71" fmla="*/ 19571 w 7538114"/>
              <a:gd name="connsiteY71" fmla="*/ 5141065 h 6858000"/>
              <a:gd name="connsiteX72" fmla="*/ 19690 w 7538114"/>
              <a:gd name="connsiteY72" fmla="*/ 5140937 h 6858000"/>
              <a:gd name="connsiteX73" fmla="*/ 19471 w 7538114"/>
              <a:gd name="connsiteY73" fmla="*/ 5136144 h 6858000"/>
              <a:gd name="connsiteX74" fmla="*/ 16918 w 7538114"/>
              <a:gd name="connsiteY74" fmla="*/ 5112689 h 6858000"/>
              <a:gd name="connsiteX75" fmla="*/ 28071 w 7538114"/>
              <a:gd name="connsiteY75" fmla="*/ 5081696 h 6858000"/>
              <a:gd name="connsiteX76" fmla="*/ 30005 w 7538114"/>
              <a:gd name="connsiteY76" fmla="*/ 5068879 h 6858000"/>
              <a:gd name="connsiteX77" fmla="*/ 31661 w 7538114"/>
              <a:gd name="connsiteY77" fmla="*/ 5062033 h 6858000"/>
              <a:gd name="connsiteX78" fmla="*/ 32169 w 7538114"/>
              <a:gd name="connsiteY78" fmla="*/ 5061608 h 6858000"/>
              <a:gd name="connsiteX79" fmla="*/ 27436 w 7538114"/>
              <a:gd name="connsiteY79" fmla="*/ 5021480 h 6858000"/>
              <a:gd name="connsiteX80" fmla="*/ 26614 w 7538114"/>
              <a:gd name="connsiteY80" fmla="*/ 5013906 h 6858000"/>
              <a:gd name="connsiteX81" fmla="*/ 25056 w 7538114"/>
              <a:gd name="connsiteY81" fmla="*/ 5011767 h 6858000"/>
              <a:gd name="connsiteX82" fmla="*/ 24513 w 7538114"/>
              <a:gd name="connsiteY82" fmla="*/ 5000592 h 6858000"/>
              <a:gd name="connsiteX83" fmla="*/ 24951 w 7538114"/>
              <a:gd name="connsiteY83" fmla="*/ 4999307 h 6858000"/>
              <a:gd name="connsiteX84" fmla="*/ 22644 w 7538114"/>
              <a:gd name="connsiteY84" fmla="*/ 4990090 h 6858000"/>
              <a:gd name="connsiteX85" fmla="*/ 18465 w 7538114"/>
              <a:gd name="connsiteY85" fmla="*/ 4982366 h 6858000"/>
              <a:gd name="connsiteX86" fmla="*/ 20888 w 7538114"/>
              <a:gd name="connsiteY86" fmla="*/ 4887310 h 6858000"/>
              <a:gd name="connsiteX87" fmla="*/ 15781 w 7538114"/>
              <a:gd name="connsiteY87" fmla="*/ 4807298 h 6858000"/>
              <a:gd name="connsiteX88" fmla="*/ 19649 w 7538114"/>
              <a:gd name="connsiteY88" fmla="*/ 4779990 h 6858000"/>
              <a:gd name="connsiteX89" fmla="*/ 21858 w 7538114"/>
              <a:gd name="connsiteY89" fmla="*/ 4664237 h 6858000"/>
              <a:gd name="connsiteX90" fmla="*/ 13583 w 7538114"/>
              <a:gd name="connsiteY90" fmla="*/ 4598607 h 6858000"/>
              <a:gd name="connsiteX91" fmla="*/ 7118 w 7538114"/>
              <a:gd name="connsiteY91" fmla="*/ 4546768 h 6858000"/>
              <a:gd name="connsiteX92" fmla="*/ 14555 w 7538114"/>
              <a:gd name="connsiteY92" fmla="*/ 4522182 h 6858000"/>
              <a:gd name="connsiteX93" fmla="*/ 17290 w 7538114"/>
              <a:gd name="connsiteY93" fmla="*/ 4509768 h 6858000"/>
              <a:gd name="connsiteX94" fmla="*/ 17421 w 7538114"/>
              <a:gd name="connsiteY94" fmla="*/ 4494586 h 6858000"/>
              <a:gd name="connsiteX95" fmla="*/ 18193 w 7538114"/>
              <a:gd name="connsiteY95" fmla="*/ 4440649 h 6858000"/>
              <a:gd name="connsiteX96" fmla="*/ 16616 w 7538114"/>
              <a:gd name="connsiteY96" fmla="*/ 4431853 h 6858000"/>
              <a:gd name="connsiteX97" fmla="*/ 19246 w 7538114"/>
              <a:gd name="connsiteY97" fmla="*/ 4403141 h 6858000"/>
              <a:gd name="connsiteX98" fmla="*/ 19623 w 7538114"/>
              <a:gd name="connsiteY98" fmla="*/ 4356631 h 6858000"/>
              <a:gd name="connsiteX99" fmla="*/ 20293 w 7538114"/>
              <a:gd name="connsiteY99" fmla="*/ 4339937 h 6858000"/>
              <a:gd name="connsiteX100" fmla="*/ 18752 w 7538114"/>
              <a:gd name="connsiteY100" fmla="*/ 4331435 h 6858000"/>
              <a:gd name="connsiteX101" fmla="*/ 24901 w 7538114"/>
              <a:gd name="connsiteY101" fmla="*/ 4320990 h 6858000"/>
              <a:gd name="connsiteX102" fmla="*/ 23734 w 7538114"/>
              <a:gd name="connsiteY102" fmla="*/ 4309111 h 6858000"/>
              <a:gd name="connsiteX103" fmla="*/ 29040 w 7538114"/>
              <a:gd name="connsiteY103" fmla="*/ 4263489 h 6858000"/>
              <a:gd name="connsiteX104" fmla="*/ 29429 w 7538114"/>
              <a:gd name="connsiteY104" fmla="*/ 4258775 h 6858000"/>
              <a:gd name="connsiteX105" fmla="*/ 33702 w 7538114"/>
              <a:gd name="connsiteY105" fmla="*/ 4248512 h 6858000"/>
              <a:gd name="connsiteX106" fmla="*/ 37356 w 7538114"/>
              <a:gd name="connsiteY106" fmla="*/ 4228644 h 6858000"/>
              <a:gd name="connsiteX107" fmla="*/ 50107 w 7538114"/>
              <a:gd name="connsiteY107" fmla="*/ 4193665 h 6858000"/>
              <a:gd name="connsiteX108" fmla="*/ 56192 w 7538114"/>
              <a:gd name="connsiteY108" fmla="*/ 4173105 h 6858000"/>
              <a:gd name="connsiteX109" fmla="*/ 61800 w 7538114"/>
              <a:gd name="connsiteY109" fmla="*/ 4159194 h 6858000"/>
              <a:gd name="connsiteX110" fmla="*/ 69720 w 7538114"/>
              <a:gd name="connsiteY110" fmla="*/ 4118135 h 6858000"/>
              <a:gd name="connsiteX111" fmla="*/ 80190 w 7538114"/>
              <a:gd name="connsiteY111" fmla="*/ 4047713 h 6858000"/>
              <a:gd name="connsiteX112" fmla="*/ 96666 w 7538114"/>
              <a:gd name="connsiteY112" fmla="*/ 3980780 h 6858000"/>
              <a:gd name="connsiteX113" fmla="*/ 107651 w 7538114"/>
              <a:gd name="connsiteY113" fmla="*/ 3941872 h 6858000"/>
              <a:gd name="connsiteX114" fmla="*/ 118444 w 7538114"/>
              <a:gd name="connsiteY114" fmla="*/ 3897465 h 6858000"/>
              <a:gd name="connsiteX115" fmla="*/ 134545 w 7538114"/>
              <a:gd name="connsiteY115" fmla="*/ 3811132 h 6858000"/>
              <a:gd name="connsiteX116" fmla="*/ 145381 w 7538114"/>
              <a:gd name="connsiteY116" fmla="*/ 3746540 h 6858000"/>
              <a:gd name="connsiteX117" fmla="*/ 146587 w 7538114"/>
              <a:gd name="connsiteY117" fmla="*/ 3670275 h 6858000"/>
              <a:gd name="connsiteX118" fmla="*/ 165690 w 7538114"/>
              <a:gd name="connsiteY118" fmla="*/ 3580981 h 6858000"/>
              <a:gd name="connsiteX119" fmla="*/ 163175 w 7538114"/>
              <a:gd name="connsiteY119" fmla="*/ 3570960 h 6858000"/>
              <a:gd name="connsiteX120" fmla="*/ 162665 w 7538114"/>
              <a:gd name="connsiteY120" fmla="*/ 3560693 h 6858000"/>
              <a:gd name="connsiteX121" fmla="*/ 163299 w 7538114"/>
              <a:gd name="connsiteY121" fmla="*/ 3559743 h 6858000"/>
              <a:gd name="connsiteX122" fmla="*/ 164777 w 7538114"/>
              <a:gd name="connsiteY122" fmla="*/ 3548721 h 6858000"/>
              <a:gd name="connsiteX123" fmla="*/ 163708 w 7538114"/>
              <a:gd name="connsiteY123" fmla="*/ 3545693 h 6858000"/>
              <a:gd name="connsiteX124" fmla="*/ 164286 w 7538114"/>
              <a:gd name="connsiteY124" fmla="*/ 3537938 h 6858000"/>
              <a:gd name="connsiteX125" fmla="*/ 164247 w 7538114"/>
              <a:gd name="connsiteY125" fmla="*/ 3522141 h 6858000"/>
              <a:gd name="connsiteX126" fmla="*/ 165343 w 7538114"/>
              <a:gd name="connsiteY126" fmla="*/ 3519672 h 6858000"/>
              <a:gd name="connsiteX127" fmla="*/ 167001 w 7538114"/>
              <a:gd name="connsiteY127" fmla="*/ 3496604 h 6858000"/>
              <a:gd name="connsiteX128" fmla="*/ 167547 w 7538114"/>
              <a:gd name="connsiteY128" fmla="*/ 3496517 h 6858000"/>
              <a:gd name="connsiteX129" fmla="*/ 170301 w 7538114"/>
              <a:gd name="connsiteY129" fmla="*/ 3491023 h 6858000"/>
              <a:gd name="connsiteX130" fmla="*/ 174371 w 7538114"/>
              <a:gd name="connsiteY130" fmla="*/ 3479998 h 6858000"/>
              <a:gd name="connsiteX131" fmla="*/ 190228 w 7538114"/>
              <a:gd name="connsiteY131" fmla="*/ 3457434 h 6858000"/>
              <a:gd name="connsiteX132" fmla="*/ 192016 w 7538114"/>
              <a:gd name="connsiteY132" fmla="*/ 3433411 h 6858000"/>
              <a:gd name="connsiteX133" fmla="*/ 192663 w 7538114"/>
              <a:gd name="connsiteY133" fmla="*/ 3428691 h 6858000"/>
              <a:gd name="connsiteX134" fmla="*/ 192793 w 7538114"/>
              <a:gd name="connsiteY134" fmla="*/ 3428643 h 6858000"/>
              <a:gd name="connsiteX135" fmla="*/ 193710 w 7538114"/>
              <a:gd name="connsiteY135" fmla="*/ 3423760 h 6858000"/>
              <a:gd name="connsiteX136" fmla="*/ 193839 w 7538114"/>
              <a:gd name="connsiteY136" fmla="*/ 3420085 h 6858000"/>
              <a:gd name="connsiteX137" fmla="*/ 195094 w 7538114"/>
              <a:gd name="connsiteY137" fmla="*/ 3410930 h 6858000"/>
              <a:gd name="connsiteX138" fmla="*/ 196311 w 7538114"/>
              <a:gd name="connsiteY138" fmla="*/ 3408092 h 6858000"/>
              <a:gd name="connsiteX139" fmla="*/ 197928 w 7538114"/>
              <a:gd name="connsiteY139" fmla="*/ 3407419 h 6858000"/>
              <a:gd name="connsiteX140" fmla="*/ 197881 w 7538114"/>
              <a:gd name="connsiteY140" fmla="*/ 3406520 h 6858000"/>
              <a:gd name="connsiteX141" fmla="*/ 204222 w 7538114"/>
              <a:gd name="connsiteY141" fmla="*/ 3391015 h 6858000"/>
              <a:gd name="connsiteX142" fmla="*/ 213950 w 7538114"/>
              <a:gd name="connsiteY142" fmla="*/ 3354361 h 6858000"/>
              <a:gd name="connsiteX143" fmla="*/ 217699 w 7538114"/>
              <a:gd name="connsiteY143" fmla="*/ 3332639 h 6858000"/>
              <a:gd name="connsiteX144" fmla="*/ 229963 w 7538114"/>
              <a:gd name="connsiteY144" fmla="*/ 3273935 h 6858000"/>
              <a:gd name="connsiteX145" fmla="*/ 243785 w 7538114"/>
              <a:gd name="connsiteY145" fmla="*/ 3215621 h 6858000"/>
              <a:gd name="connsiteX146" fmla="*/ 259175 w 7538114"/>
              <a:gd name="connsiteY146" fmla="*/ 3189909 h 6858000"/>
              <a:gd name="connsiteX147" fmla="*/ 259988 w 7538114"/>
              <a:gd name="connsiteY147" fmla="*/ 3186579 h 6858000"/>
              <a:gd name="connsiteX148" fmla="*/ 259980 w 7538114"/>
              <a:gd name="connsiteY148" fmla="*/ 3177264 h 6858000"/>
              <a:gd name="connsiteX149" fmla="*/ 259609 w 7538114"/>
              <a:gd name="connsiteY149" fmla="*/ 3173723 h 6858000"/>
              <a:gd name="connsiteX150" fmla="*/ 259848 w 7538114"/>
              <a:gd name="connsiteY150" fmla="*/ 3168622 h 6858000"/>
              <a:gd name="connsiteX151" fmla="*/ 259971 w 7538114"/>
              <a:gd name="connsiteY151" fmla="*/ 3168508 h 6858000"/>
              <a:gd name="connsiteX152" fmla="*/ 259966 w 7538114"/>
              <a:gd name="connsiteY152" fmla="*/ 3163706 h 6858000"/>
              <a:gd name="connsiteX153" fmla="*/ 258467 w 7538114"/>
              <a:gd name="connsiteY153" fmla="*/ 3140064 h 6858000"/>
              <a:gd name="connsiteX154" fmla="*/ 270990 w 7538114"/>
              <a:gd name="connsiteY154" fmla="*/ 3110288 h 6858000"/>
              <a:gd name="connsiteX155" fmla="*/ 273494 w 7538114"/>
              <a:gd name="connsiteY155" fmla="*/ 3097704 h 6858000"/>
              <a:gd name="connsiteX156" fmla="*/ 275456 w 7538114"/>
              <a:gd name="connsiteY156" fmla="*/ 3091047 h 6858000"/>
              <a:gd name="connsiteX157" fmla="*/ 275980 w 7538114"/>
              <a:gd name="connsiteY157" fmla="*/ 3090672 h 6858000"/>
              <a:gd name="connsiteX158" fmla="*/ 274486 w 7538114"/>
              <a:gd name="connsiteY158" fmla="*/ 3068004 h 6858000"/>
              <a:gd name="connsiteX159" fmla="*/ 275226 w 7538114"/>
              <a:gd name="connsiteY159" fmla="*/ 3065087 h 6858000"/>
              <a:gd name="connsiteX160" fmla="*/ 273050 w 7538114"/>
              <a:gd name="connsiteY160" fmla="*/ 3050191 h 6858000"/>
              <a:gd name="connsiteX161" fmla="*/ 272566 w 7538114"/>
              <a:gd name="connsiteY161" fmla="*/ 3042559 h 6858000"/>
              <a:gd name="connsiteX162" fmla="*/ 271107 w 7538114"/>
              <a:gd name="connsiteY162" fmla="*/ 3040271 h 6858000"/>
              <a:gd name="connsiteX163" fmla="*/ 271065 w 7538114"/>
              <a:gd name="connsiteY163" fmla="*/ 3029072 h 6858000"/>
              <a:gd name="connsiteX164" fmla="*/ 271558 w 7538114"/>
              <a:gd name="connsiteY164" fmla="*/ 3027835 h 6858000"/>
              <a:gd name="connsiteX165" fmla="*/ 268717 w 7538114"/>
              <a:gd name="connsiteY165" fmla="*/ 2964245 h 6858000"/>
              <a:gd name="connsiteX166" fmla="*/ 272511 w 7538114"/>
              <a:gd name="connsiteY166" fmla="*/ 2915772 h 6858000"/>
              <a:gd name="connsiteX167" fmla="*/ 270356 w 7538114"/>
              <a:gd name="connsiteY167" fmla="*/ 2825842 h 6858000"/>
              <a:gd name="connsiteX168" fmla="*/ 273897 w 7538114"/>
              <a:gd name="connsiteY168" fmla="*/ 2734957 h 6858000"/>
              <a:gd name="connsiteX169" fmla="*/ 274458 w 7538114"/>
              <a:gd name="connsiteY169" fmla="*/ 2636572 h 6858000"/>
              <a:gd name="connsiteX170" fmla="*/ 279157 w 7538114"/>
              <a:gd name="connsiteY170" fmla="*/ 2604260 h 6858000"/>
              <a:gd name="connsiteX171" fmla="*/ 288131 w 7538114"/>
              <a:gd name="connsiteY171" fmla="*/ 2582747 h 6858000"/>
              <a:gd name="connsiteX172" fmla="*/ 282516 w 7538114"/>
              <a:gd name="connsiteY172" fmla="*/ 2478755 h 6858000"/>
              <a:gd name="connsiteX173" fmla="*/ 287359 w 7538114"/>
              <a:gd name="connsiteY173" fmla="*/ 2451804 h 6858000"/>
              <a:gd name="connsiteX174" fmla="*/ 289577 w 7538114"/>
              <a:gd name="connsiteY174" fmla="*/ 2408801 h 6858000"/>
              <a:gd name="connsiteX175" fmla="*/ 293203 w 7538114"/>
              <a:gd name="connsiteY175" fmla="*/ 2392670 h 6858000"/>
              <a:gd name="connsiteX176" fmla="*/ 304183 w 7538114"/>
              <a:gd name="connsiteY176" fmla="*/ 2330165 h 6858000"/>
              <a:gd name="connsiteX177" fmla="*/ 310900 w 7538114"/>
              <a:gd name="connsiteY177" fmla="*/ 2276363 h 6858000"/>
              <a:gd name="connsiteX178" fmla="*/ 303909 w 7538114"/>
              <a:gd name="connsiteY178" fmla="*/ 2236310 h 6858000"/>
              <a:gd name="connsiteX179" fmla="*/ 306187 w 7538114"/>
              <a:gd name="connsiteY179" fmla="*/ 2232984 h 6858000"/>
              <a:gd name="connsiteX180" fmla="*/ 307158 w 7538114"/>
              <a:gd name="connsiteY180" fmla="*/ 2205763 h 6858000"/>
              <a:gd name="connsiteX181" fmla="*/ 304860 w 7538114"/>
              <a:gd name="connsiteY181" fmla="*/ 2145703 h 6858000"/>
              <a:gd name="connsiteX182" fmla="*/ 304273 w 7538114"/>
              <a:gd name="connsiteY182" fmla="*/ 2092533 h 6858000"/>
              <a:gd name="connsiteX183" fmla="*/ 301642 w 7538114"/>
              <a:gd name="connsiteY183" fmla="*/ 2057359 h 6858000"/>
              <a:gd name="connsiteX184" fmla="*/ 306736 w 7538114"/>
              <a:gd name="connsiteY184" fmla="*/ 2016105 h 6858000"/>
              <a:gd name="connsiteX185" fmla="*/ 316234 w 7538114"/>
              <a:gd name="connsiteY185" fmla="*/ 1983129 h 6858000"/>
              <a:gd name="connsiteX186" fmla="*/ 318238 w 7538114"/>
              <a:gd name="connsiteY186" fmla="*/ 1956745 h 6858000"/>
              <a:gd name="connsiteX187" fmla="*/ 311341 w 7538114"/>
              <a:gd name="connsiteY187" fmla="*/ 1950160 h 6858000"/>
              <a:gd name="connsiteX188" fmla="*/ 323556 w 7538114"/>
              <a:gd name="connsiteY188" fmla="*/ 1879546 h 6858000"/>
              <a:gd name="connsiteX189" fmla="*/ 326085 w 7538114"/>
              <a:gd name="connsiteY189" fmla="*/ 1854893 h 6858000"/>
              <a:gd name="connsiteX190" fmla="*/ 335058 w 7538114"/>
              <a:gd name="connsiteY190" fmla="*/ 1787684 h 6858000"/>
              <a:gd name="connsiteX191" fmla="*/ 345620 w 7538114"/>
              <a:gd name="connsiteY191" fmla="*/ 1720464 h 6858000"/>
              <a:gd name="connsiteX192" fmla="*/ 360760 w 7538114"/>
              <a:gd name="connsiteY192" fmla="*/ 1681196 h 6858000"/>
              <a:gd name="connsiteX193" fmla="*/ 368483 w 7538114"/>
              <a:gd name="connsiteY193" fmla="*/ 1625881 h 6858000"/>
              <a:gd name="connsiteX194" fmla="*/ 371077 w 7538114"/>
              <a:gd name="connsiteY194" fmla="*/ 1616704 h 6858000"/>
              <a:gd name="connsiteX195" fmla="*/ 383008 w 7538114"/>
              <a:gd name="connsiteY195" fmla="*/ 1551493 h 6858000"/>
              <a:gd name="connsiteX196" fmla="*/ 384834 w 7538114"/>
              <a:gd name="connsiteY196" fmla="*/ 1475233 h 6858000"/>
              <a:gd name="connsiteX197" fmla="*/ 418371 w 7538114"/>
              <a:gd name="connsiteY197" fmla="*/ 1380155 h 6858000"/>
              <a:gd name="connsiteX198" fmla="*/ 469641 w 7538114"/>
              <a:gd name="connsiteY198" fmla="*/ 1210871 h 6858000"/>
              <a:gd name="connsiteX199" fmla="*/ 489701 w 7538114"/>
              <a:gd name="connsiteY199" fmla="*/ 1028427 h 6858000"/>
              <a:gd name="connsiteX200" fmla="*/ 486354 w 7538114"/>
              <a:gd name="connsiteY200" fmla="*/ 980383 h 6858000"/>
              <a:gd name="connsiteX201" fmla="*/ 479762 w 7538114"/>
              <a:gd name="connsiteY201" fmla="*/ 839699 h 6858000"/>
              <a:gd name="connsiteX202" fmla="*/ 445664 w 7538114"/>
              <a:gd name="connsiteY202" fmla="*/ 696545 h 6858000"/>
              <a:gd name="connsiteX203" fmla="*/ 440047 w 7538114"/>
              <a:gd name="connsiteY203" fmla="*/ 606615 h 6858000"/>
              <a:gd name="connsiteX204" fmla="*/ 431225 w 7538114"/>
              <a:gd name="connsiteY204" fmla="*/ 563889 h 6858000"/>
              <a:gd name="connsiteX205" fmla="*/ 430803 w 7538114"/>
              <a:gd name="connsiteY205" fmla="*/ 534294 h 6858000"/>
              <a:gd name="connsiteX206" fmla="*/ 429777 w 7538114"/>
              <a:gd name="connsiteY206" fmla="*/ 516548 h 6858000"/>
              <a:gd name="connsiteX207" fmla="*/ 415090 w 7538114"/>
              <a:gd name="connsiteY207" fmla="*/ 485808 h 6858000"/>
              <a:gd name="connsiteX208" fmla="*/ 410499 w 7538114"/>
              <a:gd name="connsiteY208" fmla="*/ 369873 h 6858000"/>
              <a:gd name="connsiteX209" fmla="*/ 425314 w 7538114"/>
              <a:gd name="connsiteY209" fmla="*/ 259180 h 6858000"/>
              <a:gd name="connsiteX210" fmla="*/ 383240 w 7538114"/>
              <a:gd name="connsiteY210" fmla="*/ 94173 h 6858000"/>
              <a:gd name="connsiteX211" fmla="*/ 379938 w 7538114"/>
              <a:gd name="connsiteY211" fmla="*/ 77267 h 6858000"/>
              <a:gd name="connsiteX212" fmla="*/ 373430 w 7538114"/>
              <a:gd name="connsiteY212" fmla="*/ 388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538114" h="6858000">
                <a:moveTo>
                  <a:pt x="366246" y="0"/>
                </a:moveTo>
                <a:lnTo>
                  <a:pt x="2830292" y="0"/>
                </a:lnTo>
                <a:lnTo>
                  <a:pt x="3903260" y="0"/>
                </a:lnTo>
                <a:lnTo>
                  <a:pt x="4597266" y="0"/>
                </a:lnTo>
                <a:lnTo>
                  <a:pt x="7192370" y="0"/>
                </a:lnTo>
                <a:lnTo>
                  <a:pt x="7538114" y="0"/>
                </a:lnTo>
                <a:lnTo>
                  <a:pt x="7538114" y="6858000"/>
                </a:lnTo>
                <a:lnTo>
                  <a:pt x="7192370" y="6858000"/>
                </a:lnTo>
                <a:lnTo>
                  <a:pt x="4597266" y="6858000"/>
                </a:lnTo>
                <a:lnTo>
                  <a:pt x="3903260" y="6858000"/>
                </a:lnTo>
                <a:lnTo>
                  <a:pt x="2830292" y="6858000"/>
                </a:lnTo>
                <a:lnTo>
                  <a:pt x="170314" y="6858000"/>
                </a:lnTo>
                <a:cubicBezTo>
                  <a:pt x="170323" y="6857920"/>
                  <a:pt x="170332" y="6857839"/>
                  <a:pt x="170341" y="6857759"/>
                </a:cubicBezTo>
                <a:lnTo>
                  <a:pt x="173485" y="6852129"/>
                </a:lnTo>
                <a:lnTo>
                  <a:pt x="167544" y="6830335"/>
                </a:lnTo>
                <a:cubicBezTo>
                  <a:pt x="165474" y="6819600"/>
                  <a:pt x="164100" y="6808301"/>
                  <a:pt x="163472" y="6796707"/>
                </a:cubicBezTo>
                <a:cubicBezTo>
                  <a:pt x="167658" y="6794106"/>
                  <a:pt x="161711" y="6785006"/>
                  <a:pt x="160535" y="6780725"/>
                </a:cubicBezTo>
                <a:cubicBezTo>
                  <a:pt x="163268" y="6780680"/>
                  <a:pt x="164578" y="6771195"/>
                  <a:pt x="162318" y="6767829"/>
                </a:cubicBezTo>
                <a:cubicBezTo>
                  <a:pt x="152545" y="6697090"/>
                  <a:pt x="178083" y="6736894"/>
                  <a:pt x="162771" y="6694444"/>
                </a:cubicBezTo>
                <a:cubicBezTo>
                  <a:pt x="161971" y="6687342"/>
                  <a:pt x="163342" y="6682014"/>
                  <a:pt x="165604" y="6677569"/>
                </a:cubicBezTo>
                <a:lnTo>
                  <a:pt x="171255" y="6669571"/>
                </a:lnTo>
                <a:lnTo>
                  <a:pt x="169240" y="6663304"/>
                </a:lnTo>
                <a:cubicBezTo>
                  <a:pt x="169082" y="6639651"/>
                  <a:pt x="174873" y="6632678"/>
                  <a:pt x="169039" y="6618916"/>
                </a:cubicBezTo>
                <a:cubicBezTo>
                  <a:pt x="181164" y="6598580"/>
                  <a:pt x="170248" y="6605428"/>
                  <a:pt x="168392" y="6589960"/>
                </a:cubicBezTo>
                <a:cubicBezTo>
                  <a:pt x="165975" y="6577758"/>
                  <a:pt x="161323" y="6600160"/>
                  <a:pt x="160636" y="6588200"/>
                </a:cubicBezTo>
                <a:cubicBezTo>
                  <a:pt x="163766" y="6575263"/>
                  <a:pt x="154044" y="6575871"/>
                  <a:pt x="157872" y="6562416"/>
                </a:cubicBezTo>
                <a:cubicBezTo>
                  <a:pt x="165196" y="6565685"/>
                  <a:pt x="156453" y="6535866"/>
                  <a:pt x="162851" y="6534939"/>
                </a:cubicBezTo>
                <a:cubicBezTo>
                  <a:pt x="153702" y="6523511"/>
                  <a:pt x="164973" y="6517769"/>
                  <a:pt x="162153" y="6502552"/>
                </a:cubicBezTo>
                <a:cubicBezTo>
                  <a:pt x="158692" y="6495386"/>
                  <a:pt x="158098" y="6490216"/>
                  <a:pt x="161821" y="6483172"/>
                </a:cubicBezTo>
                <a:cubicBezTo>
                  <a:pt x="144969" y="6450162"/>
                  <a:pt x="161066" y="6463202"/>
                  <a:pt x="154586" y="6432309"/>
                </a:cubicBezTo>
                <a:cubicBezTo>
                  <a:pt x="147771" y="6405695"/>
                  <a:pt x="143349" y="6375524"/>
                  <a:pt x="127078" y="6349783"/>
                </a:cubicBezTo>
                <a:cubicBezTo>
                  <a:pt x="122468" y="6345058"/>
                  <a:pt x="120723" y="6333456"/>
                  <a:pt x="123181" y="6323872"/>
                </a:cubicBezTo>
                <a:cubicBezTo>
                  <a:pt x="123604" y="6322225"/>
                  <a:pt x="124138" y="6320698"/>
                  <a:pt x="124767" y="6319343"/>
                </a:cubicBezTo>
                <a:cubicBezTo>
                  <a:pt x="122278" y="6297089"/>
                  <a:pt x="111161" y="6215694"/>
                  <a:pt x="108246" y="6190348"/>
                </a:cubicBezTo>
                <a:cubicBezTo>
                  <a:pt x="114169" y="6188296"/>
                  <a:pt x="103482" y="6175479"/>
                  <a:pt x="107279" y="6167269"/>
                </a:cubicBezTo>
                <a:cubicBezTo>
                  <a:pt x="110610" y="6161389"/>
                  <a:pt x="108145" y="6156128"/>
                  <a:pt x="107883" y="6149986"/>
                </a:cubicBezTo>
                <a:cubicBezTo>
                  <a:pt x="110502" y="6141894"/>
                  <a:pt x="105773" y="6115502"/>
                  <a:pt x="102380" y="6108622"/>
                </a:cubicBezTo>
                <a:cubicBezTo>
                  <a:pt x="90593" y="6092179"/>
                  <a:pt x="99346" y="6054816"/>
                  <a:pt x="90314" y="6041155"/>
                </a:cubicBezTo>
                <a:cubicBezTo>
                  <a:pt x="88990" y="6036198"/>
                  <a:pt x="88454" y="6031348"/>
                  <a:pt x="88409" y="6026587"/>
                </a:cubicBezTo>
                <a:lnTo>
                  <a:pt x="89403" y="6013265"/>
                </a:lnTo>
                <a:lnTo>
                  <a:pt x="91927" y="6009478"/>
                </a:lnTo>
                <a:lnTo>
                  <a:pt x="91302" y="6001336"/>
                </a:lnTo>
                <a:cubicBezTo>
                  <a:pt x="91431" y="6000558"/>
                  <a:pt x="91559" y="5999781"/>
                  <a:pt x="91687" y="5999003"/>
                </a:cubicBezTo>
                <a:cubicBezTo>
                  <a:pt x="92431" y="5994547"/>
                  <a:pt x="93080" y="5990148"/>
                  <a:pt x="93336" y="5985795"/>
                </a:cubicBezTo>
                <a:cubicBezTo>
                  <a:pt x="80676" y="5991520"/>
                  <a:pt x="93430" y="5949705"/>
                  <a:pt x="83190" y="5961758"/>
                </a:cubicBezTo>
                <a:cubicBezTo>
                  <a:pt x="82399" y="5938832"/>
                  <a:pt x="72862" y="5956319"/>
                  <a:pt x="81952" y="5928761"/>
                </a:cubicBezTo>
                <a:cubicBezTo>
                  <a:pt x="79324" y="5899676"/>
                  <a:pt x="72619" y="5823590"/>
                  <a:pt x="67420" y="5787247"/>
                </a:cubicBezTo>
                <a:cubicBezTo>
                  <a:pt x="53530" y="5750058"/>
                  <a:pt x="57730" y="5736292"/>
                  <a:pt x="50760" y="5710700"/>
                </a:cubicBezTo>
                <a:cubicBezTo>
                  <a:pt x="47368" y="5660911"/>
                  <a:pt x="30723" y="5663675"/>
                  <a:pt x="42956" y="5641754"/>
                </a:cubicBezTo>
                <a:cubicBezTo>
                  <a:pt x="39970" y="5608358"/>
                  <a:pt x="24769" y="5637338"/>
                  <a:pt x="29695" y="5602326"/>
                </a:cubicBezTo>
                <a:cubicBezTo>
                  <a:pt x="27700" y="5601239"/>
                  <a:pt x="20274" y="5573144"/>
                  <a:pt x="18841" y="5570885"/>
                </a:cubicBezTo>
                <a:lnTo>
                  <a:pt x="9977" y="5543492"/>
                </a:lnTo>
                <a:lnTo>
                  <a:pt x="5255" y="5531024"/>
                </a:lnTo>
                <a:lnTo>
                  <a:pt x="5447" y="5527845"/>
                </a:lnTo>
                <a:lnTo>
                  <a:pt x="0" y="5507724"/>
                </a:lnTo>
                <a:lnTo>
                  <a:pt x="435" y="5507045"/>
                </a:lnTo>
                <a:cubicBezTo>
                  <a:pt x="1286" y="5505065"/>
                  <a:pt x="1681" y="5502734"/>
                  <a:pt x="1128" y="5499619"/>
                </a:cubicBezTo>
                <a:cubicBezTo>
                  <a:pt x="9450" y="5498516"/>
                  <a:pt x="3652" y="5495435"/>
                  <a:pt x="1291" y="5486342"/>
                </a:cubicBezTo>
                <a:cubicBezTo>
                  <a:pt x="13688" y="5482600"/>
                  <a:pt x="2464" y="5460320"/>
                  <a:pt x="7976" y="5450755"/>
                </a:cubicBezTo>
                <a:cubicBezTo>
                  <a:pt x="5962" y="5444157"/>
                  <a:pt x="4058" y="5437113"/>
                  <a:pt x="2355" y="5429732"/>
                </a:cubicBezTo>
                <a:lnTo>
                  <a:pt x="1499" y="5370432"/>
                </a:lnTo>
                <a:lnTo>
                  <a:pt x="11483" y="5308330"/>
                </a:lnTo>
                <a:cubicBezTo>
                  <a:pt x="11701" y="5285359"/>
                  <a:pt x="15408" y="5265468"/>
                  <a:pt x="12793" y="5246026"/>
                </a:cubicBezTo>
                <a:cubicBezTo>
                  <a:pt x="15678" y="5238129"/>
                  <a:pt x="16842" y="5230685"/>
                  <a:pt x="12525" y="5223468"/>
                </a:cubicBezTo>
                <a:cubicBezTo>
                  <a:pt x="13966" y="5202031"/>
                  <a:pt x="20131" y="5196842"/>
                  <a:pt x="15322" y="5183258"/>
                </a:cubicBezTo>
                <a:cubicBezTo>
                  <a:pt x="25294" y="5171214"/>
                  <a:pt x="21488" y="5170502"/>
                  <a:pt x="18633" y="5164842"/>
                </a:cubicBezTo>
                <a:cubicBezTo>
                  <a:pt x="18565" y="5164573"/>
                  <a:pt x="18496" y="5164303"/>
                  <a:pt x="18428" y="5164034"/>
                </a:cubicBezTo>
                <a:lnTo>
                  <a:pt x="19854" y="5162388"/>
                </a:lnTo>
                <a:lnTo>
                  <a:pt x="20514" y="5158981"/>
                </a:lnTo>
                <a:lnTo>
                  <a:pt x="20089" y="5149681"/>
                </a:lnTo>
                <a:lnTo>
                  <a:pt x="19561" y="5146183"/>
                </a:lnTo>
                <a:cubicBezTo>
                  <a:pt x="19336" y="5143774"/>
                  <a:pt x="19361" y="5142173"/>
                  <a:pt x="19571" y="5141065"/>
                </a:cubicBezTo>
                <a:lnTo>
                  <a:pt x="19690" y="5140937"/>
                </a:lnTo>
                <a:cubicBezTo>
                  <a:pt x="19617" y="5139339"/>
                  <a:pt x="19544" y="5137742"/>
                  <a:pt x="19471" y="5136144"/>
                </a:cubicBezTo>
                <a:cubicBezTo>
                  <a:pt x="18832" y="5128055"/>
                  <a:pt x="17958" y="5120182"/>
                  <a:pt x="16918" y="5112689"/>
                </a:cubicBezTo>
                <a:cubicBezTo>
                  <a:pt x="23464" y="5106353"/>
                  <a:pt x="15733" y="5078666"/>
                  <a:pt x="28071" y="5081696"/>
                </a:cubicBezTo>
                <a:cubicBezTo>
                  <a:pt x="27036" y="5071588"/>
                  <a:pt x="21912" y="5065475"/>
                  <a:pt x="30005" y="5068879"/>
                </a:cubicBezTo>
                <a:cubicBezTo>
                  <a:pt x="29897" y="5065551"/>
                  <a:pt x="30585" y="5063501"/>
                  <a:pt x="31661" y="5062033"/>
                </a:cubicBezTo>
                <a:lnTo>
                  <a:pt x="32169" y="5061608"/>
                </a:lnTo>
                <a:lnTo>
                  <a:pt x="27436" y="5021480"/>
                </a:lnTo>
                <a:lnTo>
                  <a:pt x="26614" y="5013906"/>
                </a:lnTo>
                <a:lnTo>
                  <a:pt x="25056" y="5011767"/>
                </a:lnTo>
                <a:cubicBezTo>
                  <a:pt x="24110" y="5009457"/>
                  <a:pt x="23701" y="5006147"/>
                  <a:pt x="24513" y="5000592"/>
                </a:cubicBezTo>
                <a:lnTo>
                  <a:pt x="24951" y="4999307"/>
                </a:lnTo>
                <a:lnTo>
                  <a:pt x="22644" y="4990090"/>
                </a:lnTo>
                <a:cubicBezTo>
                  <a:pt x="21579" y="4987122"/>
                  <a:pt x="20222" y="4984494"/>
                  <a:pt x="18465" y="4982366"/>
                </a:cubicBezTo>
                <a:cubicBezTo>
                  <a:pt x="27858" y="4950984"/>
                  <a:pt x="19264" y="4921373"/>
                  <a:pt x="20888" y="4887310"/>
                </a:cubicBezTo>
                <a:cubicBezTo>
                  <a:pt x="17563" y="4848813"/>
                  <a:pt x="18386" y="4829570"/>
                  <a:pt x="15781" y="4807298"/>
                </a:cubicBezTo>
                <a:cubicBezTo>
                  <a:pt x="15634" y="4803627"/>
                  <a:pt x="14440" y="4773874"/>
                  <a:pt x="19649" y="4779990"/>
                </a:cubicBezTo>
                <a:cubicBezTo>
                  <a:pt x="18744" y="4746827"/>
                  <a:pt x="22869" y="4698305"/>
                  <a:pt x="21858" y="4664237"/>
                </a:cubicBezTo>
                <a:cubicBezTo>
                  <a:pt x="34232" y="4642340"/>
                  <a:pt x="11268" y="4621318"/>
                  <a:pt x="13583" y="4598607"/>
                </a:cubicBezTo>
                <a:cubicBezTo>
                  <a:pt x="2193" y="4604819"/>
                  <a:pt x="19974" y="4548010"/>
                  <a:pt x="7118" y="4546768"/>
                </a:cubicBezTo>
                <a:lnTo>
                  <a:pt x="14555" y="4522182"/>
                </a:lnTo>
                <a:lnTo>
                  <a:pt x="17290" y="4509768"/>
                </a:lnTo>
                <a:cubicBezTo>
                  <a:pt x="17884" y="4505118"/>
                  <a:pt x="18021" y="4500115"/>
                  <a:pt x="17421" y="4494586"/>
                </a:cubicBezTo>
                <a:cubicBezTo>
                  <a:pt x="12327" y="4480984"/>
                  <a:pt x="18571" y="4459805"/>
                  <a:pt x="18193" y="4440649"/>
                </a:cubicBezTo>
                <a:lnTo>
                  <a:pt x="16616" y="4431853"/>
                </a:lnTo>
                <a:lnTo>
                  <a:pt x="19246" y="4403141"/>
                </a:lnTo>
                <a:cubicBezTo>
                  <a:pt x="19372" y="4387638"/>
                  <a:pt x="19497" y="4372134"/>
                  <a:pt x="19623" y="4356631"/>
                </a:cubicBezTo>
                <a:cubicBezTo>
                  <a:pt x="19508" y="4349062"/>
                  <a:pt x="15847" y="4339045"/>
                  <a:pt x="20293" y="4339937"/>
                </a:cubicBezTo>
                <a:lnTo>
                  <a:pt x="18752" y="4331435"/>
                </a:lnTo>
                <a:cubicBezTo>
                  <a:pt x="19520" y="4328277"/>
                  <a:pt x="24070" y="4324711"/>
                  <a:pt x="24901" y="4320990"/>
                </a:cubicBezTo>
                <a:lnTo>
                  <a:pt x="23734" y="4309111"/>
                </a:lnTo>
                <a:cubicBezTo>
                  <a:pt x="24423" y="4299527"/>
                  <a:pt x="28090" y="4271878"/>
                  <a:pt x="29040" y="4263489"/>
                </a:cubicBezTo>
                <a:cubicBezTo>
                  <a:pt x="29169" y="4261918"/>
                  <a:pt x="29300" y="4260346"/>
                  <a:pt x="29429" y="4258775"/>
                </a:cubicBezTo>
                <a:lnTo>
                  <a:pt x="33702" y="4248512"/>
                </a:lnTo>
                <a:cubicBezTo>
                  <a:pt x="36933" y="4241044"/>
                  <a:pt x="39109" y="4235167"/>
                  <a:pt x="37356" y="4228644"/>
                </a:cubicBezTo>
                <a:cubicBezTo>
                  <a:pt x="41530" y="4217526"/>
                  <a:pt x="53227" y="4209759"/>
                  <a:pt x="50107" y="4193665"/>
                </a:cubicBezTo>
                <a:cubicBezTo>
                  <a:pt x="55406" y="4198550"/>
                  <a:pt x="50749" y="4175793"/>
                  <a:pt x="56192" y="4173105"/>
                </a:cubicBezTo>
                <a:cubicBezTo>
                  <a:pt x="60575" y="4171863"/>
                  <a:pt x="60184" y="4164671"/>
                  <a:pt x="61800" y="4159194"/>
                </a:cubicBezTo>
                <a:cubicBezTo>
                  <a:pt x="66276" y="4155290"/>
                  <a:pt x="70363" y="4127730"/>
                  <a:pt x="69720" y="4118135"/>
                </a:cubicBezTo>
                <a:cubicBezTo>
                  <a:pt x="65265" y="4091091"/>
                  <a:pt x="83289" y="4069336"/>
                  <a:pt x="80190" y="4047713"/>
                </a:cubicBezTo>
                <a:cubicBezTo>
                  <a:pt x="84682" y="4020435"/>
                  <a:pt x="92089" y="3998420"/>
                  <a:pt x="96666" y="3980780"/>
                </a:cubicBezTo>
                <a:cubicBezTo>
                  <a:pt x="98580" y="3977851"/>
                  <a:pt x="106155" y="3945259"/>
                  <a:pt x="107651" y="3941872"/>
                </a:cubicBezTo>
                <a:cubicBezTo>
                  <a:pt x="111761" y="3922504"/>
                  <a:pt x="112043" y="3930219"/>
                  <a:pt x="118444" y="3897465"/>
                </a:cubicBezTo>
                <a:cubicBezTo>
                  <a:pt x="124996" y="3869981"/>
                  <a:pt x="127657" y="3841768"/>
                  <a:pt x="134545" y="3811132"/>
                </a:cubicBezTo>
                <a:cubicBezTo>
                  <a:pt x="143817" y="3778601"/>
                  <a:pt x="141464" y="3759343"/>
                  <a:pt x="145381" y="3746540"/>
                </a:cubicBezTo>
                <a:cubicBezTo>
                  <a:pt x="156739" y="3719637"/>
                  <a:pt x="147664" y="3711291"/>
                  <a:pt x="146587" y="3670275"/>
                </a:cubicBezTo>
                <a:cubicBezTo>
                  <a:pt x="154134" y="3638754"/>
                  <a:pt x="151397" y="3605028"/>
                  <a:pt x="165690" y="3580981"/>
                </a:cubicBezTo>
                <a:cubicBezTo>
                  <a:pt x="164433" y="3577837"/>
                  <a:pt x="163639" y="3574469"/>
                  <a:pt x="163175" y="3570960"/>
                </a:cubicBezTo>
                <a:lnTo>
                  <a:pt x="162665" y="3560693"/>
                </a:lnTo>
                <a:lnTo>
                  <a:pt x="163299" y="3559743"/>
                </a:lnTo>
                <a:cubicBezTo>
                  <a:pt x="165039" y="3554949"/>
                  <a:pt x="165246" y="3551528"/>
                  <a:pt x="164777" y="3548721"/>
                </a:cubicBezTo>
                <a:lnTo>
                  <a:pt x="163708" y="3545693"/>
                </a:lnTo>
                <a:lnTo>
                  <a:pt x="164286" y="3537938"/>
                </a:lnTo>
                <a:cubicBezTo>
                  <a:pt x="164273" y="3532672"/>
                  <a:pt x="164261" y="3527407"/>
                  <a:pt x="164247" y="3522141"/>
                </a:cubicBezTo>
                <a:lnTo>
                  <a:pt x="165343" y="3519672"/>
                </a:lnTo>
                <a:lnTo>
                  <a:pt x="167001" y="3496604"/>
                </a:lnTo>
                <a:lnTo>
                  <a:pt x="167547" y="3496517"/>
                </a:lnTo>
                <a:cubicBezTo>
                  <a:pt x="168811" y="3495796"/>
                  <a:pt x="169814" y="3494272"/>
                  <a:pt x="170301" y="3491023"/>
                </a:cubicBezTo>
                <a:cubicBezTo>
                  <a:pt x="177219" y="3499391"/>
                  <a:pt x="173541" y="3490314"/>
                  <a:pt x="174371" y="3479998"/>
                </a:cubicBezTo>
                <a:cubicBezTo>
                  <a:pt x="185299" y="3490692"/>
                  <a:pt x="183023" y="3459350"/>
                  <a:pt x="190228" y="3457434"/>
                </a:cubicBezTo>
                <a:cubicBezTo>
                  <a:pt x="190591" y="3449617"/>
                  <a:pt x="191174" y="3441542"/>
                  <a:pt x="192016" y="3433411"/>
                </a:cubicBezTo>
                <a:lnTo>
                  <a:pt x="192663" y="3428691"/>
                </a:lnTo>
                <a:cubicBezTo>
                  <a:pt x="192706" y="3428676"/>
                  <a:pt x="192750" y="3428659"/>
                  <a:pt x="192793" y="3428643"/>
                </a:cubicBezTo>
                <a:cubicBezTo>
                  <a:pt x="193186" y="3427720"/>
                  <a:pt x="193494" y="3426206"/>
                  <a:pt x="193710" y="3423760"/>
                </a:cubicBezTo>
                <a:cubicBezTo>
                  <a:pt x="193753" y="3422535"/>
                  <a:pt x="193797" y="3421310"/>
                  <a:pt x="193839" y="3420085"/>
                </a:cubicBezTo>
                <a:lnTo>
                  <a:pt x="195094" y="3410930"/>
                </a:lnTo>
                <a:lnTo>
                  <a:pt x="196311" y="3408092"/>
                </a:lnTo>
                <a:lnTo>
                  <a:pt x="197928" y="3407419"/>
                </a:lnTo>
                <a:cubicBezTo>
                  <a:pt x="197912" y="3407119"/>
                  <a:pt x="197897" y="3406820"/>
                  <a:pt x="197881" y="3406520"/>
                </a:cubicBezTo>
                <a:cubicBezTo>
                  <a:pt x="196231" y="3399306"/>
                  <a:pt x="192821" y="3396220"/>
                  <a:pt x="204222" y="3391015"/>
                </a:cubicBezTo>
                <a:cubicBezTo>
                  <a:pt x="202162" y="3374996"/>
                  <a:pt x="208811" y="3373934"/>
                  <a:pt x="213950" y="3354361"/>
                </a:cubicBezTo>
                <a:cubicBezTo>
                  <a:pt x="211218" y="3344737"/>
                  <a:pt x="213619" y="3338360"/>
                  <a:pt x="217699" y="3332639"/>
                </a:cubicBezTo>
                <a:cubicBezTo>
                  <a:pt x="218717" y="3312409"/>
                  <a:pt x="225688" y="3295747"/>
                  <a:pt x="229963" y="3273935"/>
                </a:cubicBezTo>
                <a:cubicBezTo>
                  <a:pt x="228293" y="3248488"/>
                  <a:pt x="239257" y="3238943"/>
                  <a:pt x="243785" y="3215621"/>
                </a:cubicBezTo>
                <a:cubicBezTo>
                  <a:pt x="237893" y="3192522"/>
                  <a:pt x="253940" y="3201000"/>
                  <a:pt x="259175" y="3189909"/>
                </a:cubicBezTo>
                <a:lnTo>
                  <a:pt x="259988" y="3186579"/>
                </a:lnTo>
                <a:lnTo>
                  <a:pt x="259980" y="3177264"/>
                </a:lnTo>
                <a:lnTo>
                  <a:pt x="259609" y="3173723"/>
                </a:lnTo>
                <a:cubicBezTo>
                  <a:pt x="259490" y="3171299"/>
                  <a:pt x="259588" y="3169704"/>
                  <a:pt x="259848" y="3168622"/>
                </a:cubicBezTo>
                <a:lnTo>
                  <a:pt x="259971" y="3168508"/>
                </a:lnTo>
                <a:cubicBezTo>
                  <a:pt x="259969" y="3166907"/>
                  <a:pt x="259968" y="3165307"/>
                  <a:pt x="259966" y="3163706"/>
                </a:cubicBezTo>
                <a:cubicBezTo>
                  <a:pt x="259691" y="3155577"/>
                  <a:pt x="259171" y="3147642"/>
                  <a:pt x="258467" y="3140064"/>
                </a:cubicBezTo>
                <a:cubicBezTo>
                  <a:pt x="265286" y="3134408"/>
                  <a:pt x="258805" y="3106027"/>
                  <a:pt x="270990" y="3110288"/>
                </a:cubicBezTo>
                <a:cubicBezTo>
                  <a:pt x="270407" y="3100106"/>
                  <a:pt x="265565" y="3093497"/>
                  <a:pt x="273494" y="3097704"/>
                </a:cubicBezTo>
                <a:cubicBezTo>
                  <a:pt x="273534" y="3094376"/>
                  <a:pt x="274313" y="3092401"/>
                  <a:pt x="275456" y="3091047"/>
                </a:cubicBezTo>
                <a:lnTo>
                  <a:pt x="275980" y="3090672"/>
                </a:lnTo>
                <a:lnTo>
                  <a:pt x="274486" y="3068004"/>
                </a:lnTo>
                <a:lnTo>
                  <a:pt x="275226" y="3065087"/>
                </a:lnTo>
                <a:lnTo>
                  <a:pt x="273050" y="3050191"/>
                </a:lnTo>
                <a:cubicBezTo>
                  <a:pt x="272889" y="3047647"/>
                  <a:pt x="272728" y="3045103"/>
                  <a:pt x="272566" y="3042559"/>
                </a:cubicBezTo>
                <a:lnTo>
                  <a:pt x="271107" y="3040271"/>
                </a:lnTo>
                <a:cubicBezTo>
                  <a:pt x="270265" y="3037872"/>
                  <a:pt x="270006" y="3034528"/>
                  <a:pt x="271065" y="3029072"/>
                </a:cubicBezTo>
                <a:lnTo>
                  <a:pt x="271558" y="3027835"/>
                </a:lnTo>
                <a:cubicBezTo>
                  <a:pt x="270688" y="3024705"/>
                  <a:pt x="268559" y="2982922"/>
                  <a:pt x="268717" y="2964245"/>
                </a:cubicBezTo>
                <a:cubicBezTo>
                  <a:pt x="279502" y="2933904"/>
                  <a:pt x="269365" y="2949568"/>
                  <a:pt x="272511" y="2915772"/>
                </a:cubicBezTo>
                <a:cubicBezTo>
                  <a:pt x="272017" y="2877552"/>
                  <a:pt x="270125" y="2850992"/>
                  <a:pt x="270356" y="2825842"/>
                </a:cubicBezTo>
                <a:cubicBezTo>
                  <a:pt x="269433" y="2814032"/>
                  <a:pt x="268938" y="2727859"/>
                  <a:pt x="273897" y="2734957"/>
                </a:cubicBezTo>
                <a:cubicBezTo>
                  <a:pt x="264242" y="2698391"/>
                  <a:pt x="277769" y="2677127"/>
                  <a:pt x="274458" y="2636572"/>
                </a:cubicBezTo>
                <a:cubicBezTo>
                  <a:pt x="287792" y="2615986"/>
                  <a:pt x="275829" y="2626668"/>
                  <a:pt x="279157" y="2604260"/>
                </a:cubicBezTo>
                <a:cubicBezTo>
                  <a:pt x="279270" y="2587221"/>
                  <a:pt x="288019" y="2599786"/>
                  <a:pt x="288131" y="2582747"/>
                </a:cubicBezTo>
                <a:cubicBezTo>
                  <a:pt x="260352" y="2545890"/>
                  <a:pt x="290145" y="2525479"/>
                  <a:pt x="282516" y="2478755"/>
                </a:cubicBezTo>
                <a:lnTo>
                  <a:pt x="287359" y="2451804"/>
                </a:lnTo>
                <a:cubicBezTo>
                  <a:pt x="285426" y="2443087"/>
                  <a:pt x="285710" y="2414879"/>
                  <a:pt x="289577" y="2408801"/>
                </a:cubicBezTo>
                <a:cubicBezTo>
                  <a:pt x="290424" y="2402768"/>
                  <a:pt x="289064" y="2396183"/>
                  <a:pt x="293203" y="2392670"/>
                </a:cubicBezTo>
                <a:cubicBezTo>
                  <a:pt x="295637" y="2379564"/>
                  <a:pt x="301233" y="2349549"/>
                  <a:pt x="304183" y="2330165"/>
                </a:cubicBezTo>
                <a:cubicBezTo>
                  <a:pt x="298973" y="2319718"/>
                  <a:pt x="309550" y="2303314"/>
                  <a:pt x="310900" y="2276363"/>
                </a:cubicBezTo>
                <a:cubicBezTo>
                  <a:pt x="304874" y="2264930"/>
                  <a:pt x="311891" y="2258198"/>
                  <a:pt x="303909" y="2236310"/>
                </a:cubicBezTo>
                <a:cubicBezTo>
                  <a:pt x="304734" y="2235412"/>
                  <a:pt x="305502" y="2234293"/>
                  <a:pt x="306187" y="2232984"/>
                </a:cubicBezTo>
                <a:cubicBezTo>
                  <a:pt x="310170" y="2225381"/>
                  <a:pt x="310605" y="2213194"/>
                  <a:pt x="307158" y="2205763"/>
                </a:cubicBezTo>
                <a:cubicBezTo>
                  <a:pt x="296601" y="2170883"/>
                  <a:pt x="306474" y="2175442"/>
                  <a:pt x="304860" y="2145703"/>
                </a:cubicBezTo>
                <a:cubicBezTo>
                  <a:pt x="304314" y="2112090"/>
                  <a:pt x="314083" y="2134724"/>
                  <a:pt x="304273" y="2092533"/>
                </a:cubicBezTo>
                <a:cubicBezTo>
                  <a:pt x="308983" y="2088154"/>
                  <a:pt x="303590" y="2066396"/>
                  <a:pt x="301642" y="2057359"/>
                </a:cubicBezTo>
                <a:cubicBezTo>
                  <a:pt x="301720" y="2041038"/>
                  <a:pt x="313213" y="2032807"/>
                  <a:pt x="306736" y="2016105"/>
                </a:cubicBezTo>
                <a:cubicBezTo>
                  <a:pt x="312847" y="2019262"/>
                  <a:pt x="310007" y="1975377"/>
                  <a:pt x="316234" y="1983129"/>
                </a:cubicBezTo>
                <a:cubicBezTo>
                  <a:pt x="322177" y="1972692"/>
                  <a:pt x="313034" y="1967129"/>
                  <a:pt x="318238" y="1956745"/>
                </a:cubicBezTo>
                <a:cubicBezTo>
                  <a:pt x="319718" y="1944884"/>
                  <a:pt x="311423" y="1963350"/>
                  <a:pt x="311341" y="1950160"/>
                </a:cubicBezTo>
                <a:lnTo>
                  <a:pt x="323556" y="1879546"/>
                </a:lnTo>
                <a:cubicBezTo>
                  <a:pt x="320263" y="1869846"/>
                  <a:pt x="322312" y="1862247"/>
                  <a:pt x="326085" y="1854893"/>
                </a:cubicBezTo>
                <a:cubicBezTo>
                  <a:pt x="325955" y="1832625"/>
                  <a:pt x="332007" y="1812578"/>
                  <a:pt x="335058" y="1787684"/>
                </a:cubicBezTo>
                <a:cubicBezTo>
                  <a:pt x="331933" y="1760490"/>
                  <a:pt x="342400" y="1747069"/>
                  <a:pt x="345620" y="1720464"/>
                </a:cubicBezTo>
                <a:cubicBezTo>
                  <a:pt x="337355" y="1693643"/>
                  <a:pt x="360215" y="1703686"/>
                  <a:pt x="360760" y="1681196"/>
                </a:cubicBezTo>
                <a:cubicBezTo>
                  <a:pt x="353923" y="1644243"/>
                  <a:pt x="368449" y="1682451"/>
                  <a:pt x="368483" y="1625881"/>
                </a:cubicBezTo>
                <a:cubicBezTo>
                  <a:pt x="367181" y="1622619"/>
                  <a:pt x="369088" y="1615868"/>
                  <a:pt x="371077" y="1616704"/>
                </a:cubicBezTo>
                <a:cubicBezTo>
                  <a:pt x="371005" y="1604306"/>
                  <a:pt x="384453" y="1569256"/>
                  <a:pt x="383008" y="1551493"/>
                </a:cubicBezTo>
                <a:cubicBezTo>
                  <a:pt x="390598" y="1517303"/>
                  <a:pt x="381821" y="1500132"/>
                  <a:pt x="384834" y="1475233"/>
                </a:cubicBezTo>
                <a:cubicBezTo>
                  <a:pt x="393221" y="1446677"/>
                  <a:pt x="400498" y="1430031"/>
                  <a:pt x="418371" y="1380155"/>
                </a:cubicBezTo>
                <a:lnTo>
                  <a:pt x="469641" y="1210871"/>
                </a:lnTo>
                <a:cubicBezTo>
                  <a:pt x="507460" y="1148093"/>
                  <a:pt x="486915" y="1066841"/>
                  <a:pt x="489701" y="1028427"/>
                </a:cubicBezTo>
                <a:cubicBezTo>
                  <a:pt x="478454" y="1012506"/>
                  <a:pt x="490925" y="999600"/>
                  <a:pt x="486354" y="980383"/>
                </a:cubicBezTo>
                <a:cubicBezTo>
                  <a:pt x="483880" y="937629"/>
                  <a:pt x="471099" y="895192"/>
                  <a:pt x="479762" y="839699"/>
                </a:cubicBezTo>
                <a:cubicBezTo>
                  <a:pt x="444550" y="814685"/>
                  <a:pt x="465776" y="749644"/>
                  <a:pt x="445664" y="696545"/>
                </a:cubicBezTo>
                <a:cubicBezTo>
                  <a:pt x="441558" y="665722"/>
                  <a:pt x="459046" y="617297"/>
                  <a:pt x="440047" y="606615"/>
                </a:cubicBezTo>
                <a:cubicBezTo>
                  <a:pt x="451675" y="592509"/>
                  <a:pt x="432892" y="579307"/>
                  <a:pt x="431225" y="563889"/>
                </a:cubicBezTo>
                <a:cubicBezTo>
                  <a:pt x="438618" y="551582"/>
                  <a:pt x="432225" y="545475"/>
                  <a:pt x="430803" y="534294"/>
                </a:cubicBezTo>
                <a:cubicBezTo>
                  <a:pt x="435364" y="529230"/>
                  <a:pt x="435126" y="519767"/>
                  <a:pt x="429777" y="516548"/>
                </a:cubicBezTo>
                <a:cubicBezTo>
                  <a:pt x="417444" y="521116"/>
                  <a:pt x="423596" y="488251"/>
                  <a:pt x="415090" y="485808"/>
                </a:cubicBezTo>
                <a:cubicBezTo>
                  <a:pt x="413316" y="466733"/>
                  <a:pt x="424116" y="383903"/>
                  <a:pt x="410499" y="369873"/>
                </a:cubicBezTo>
                <a:cubicBezTo>
                  <a:pt x="404034" y="331308"/>
                  <a:pt x="425696" y="275570"/>
                  <a:pt x="425314" y="259180"/>
                </a:cubicBezTo>
                <a:cubicBezTo>
                  <a:pt x="450188" y="242918"/>
                  <a:pt x="384634" y="163766"/>
                  <a:pt x="383240" y="94173"/>
                </a:cubicBezTo>
                <a:cubicBezTo>
                  <a:pt x="385641" y="84795"/>
                  <a:pt x="385609" y="79782"/>
                  <a:pt x="379938" y="77267"/>
                </a:cubicBezTo>
                <a:cubicBezTo>
                  <a:pt x="378301" y="68220"/>
                  <a:pt x="376144" y="54774"/>
                  <a:pt x="373430" y="3885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C550F7F9-8FF8-D0D9-93BF-AC82793AFE4B}"/>
              </a:ext>
            </a:extLst>
          </p:cNvPr>
          <p:cNvSpPr>
            <a:spLocks noGrp="1"/>
          </p:cNvSpPr>
          <p:nvPr>
            <p:ph type="title"/>
          </p:nvPr>
        </p:nvSpPr>
        <p:spPr>
          <a:xfrm>
            <a:off x="5867400" y="609600"/>
            <a:ext cx="5310116" cy="1322887"/>
          </a:xfrm>
        </p:spPr>
        <p:txBody>
          <a:bodyPr>
            <a:normAutofit/>
          </a:bodyPr>
          <a:lstStyle/>
          <a:p>
            <a:r>
              <a:rPr kumimoji="1" lang="ja-JP" altLang="en-US" dirty="0"/>
              <a:t>ちょっとした設定</a:t>
            </a:r>
          </a:p>
        </p:txBody>
      </p:sp>
      <p:pic>
        <p:nvPicPr>
          <p:cNvPr id="5" name="コンテンツ プレースホルダー 4" descr="グラフィカル ユーザー インターフェイス, アプリケーション, Teams&#10;&#10;自動的に生成された説明">
            <a:extLst>
              <a:ext uri="{FF2B5EF4-FFF2-40B4-BE49-F238E27FC236}">
                <a16:creationId xmlns:a16="http://schemas.microsoft.com/office/drawing/2014/main" id="{69BE2B57-1FD2-A50C-E173-874497E82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780" y="675564"/>
            <a:ext cx="2827446" cy="5516967"/>
          </a:xfrm>
          <a:prstGeom prst="rect">
            <a:avLst/>
          </a:prstGeom>
        </p:spPr>
      </p:pic>
      <p:sp>
        <p:nvSpPr>
          <p:cNvPr id="9" name="Content Placeholder 8">
            <a:extLst>
              <a:ext uri="{FF2B5EF4-FFF2-40B4-BE49-F238E27FC236}">
                <a16:creationId xmlns:a16="http://schemas.microsoft.com/office/drawing/2014/main" id="{1AB30636-B52F-F2CA-2D63-3B38604D66BB}"/>
              </a:ext>
            </a:extLst>
          </p:cNvPr>
          <p:cNvSpPr>
            <a:spLocks noGrp="1"/>
          </p:cNvSpPr>
          <p:nvPr>
            <p:ph idx="1"/>
          </p:nvPr>
        </p:nvSpPr>
        <p:spPr>
          <a:xfrm>
            <a:off x="5867400" y="2194102"/>
            <a:ext cx="5310116" cy="3908585"/>
          </a:xfrm>
        </p:spPr>
        <p:txBody>
          <a:bodyPr>
            <a:normAutofit/>
          </a:bodyPr>
          <a:lstStyle/>
          <a:p>
            <a:r>
              <a:rPr lang="ja-JP" altLang="en-US" sz="2400" dirty="0"/>
              <a:t>言語を日本語にしたい人は赤で囲まれた場所から</a:t>
            </a:r>
            <a:r>
              <a:rPr lang="en-US" altLang="ja-JP" sz="2400" dirty="0"/>
              <a:t>Japanese</a:t>
            </a:r>
            <a:r>
              <a:rPr lang="ja-JP" altLang="en-US" sz="2400" dirty="0"/>
              <a:t>と入力し、日本語化の拡張機能を入れる。</a:t>
            </a:r>
            <a:endParaRPr lang="en-US" sz="2400" dirty="0"/>
          </a:p>
        </p:txBody>
      </p:sp>
      <p:sp>
        <p:nvSpPr>
          <p:cNvPr id="6" name="正方形/長方形 5">
            <a:extLst>
              <a:ext uri="{FF2B5EF4-FFF2-40B4-BE49-F238E27FC236}">
                <a16:creationId xmlns:a16="http://schemas.microsoft.com/office/drawing/2014/main" id="{6DB36E4C-A7DD-F103-CC25-6699067B3C1E}"/>
              </a:ext>
            </a:extLst>
          </p:cNvPr>
          <p:cNvSpPr/>
          <p:nvPr/>
        </p:nvSpPr>
        <p:spPr>
          <a:xfrm>
            <a:off x="1120780" y="3317966"/>
            <a:ext cx="620934" cy="59218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65773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コンテンツ プレースホルダー 4" descr="テキスト&#10;&#10;自動的に生成された説明">
            <a:extLst>
              <a:ext uri="{FF2B5EF4-FFF2-40B4-BE49-F238E27FC236}">
                <a16:creationId xmlns:a16="http://schemas.microsoft.com/office/drawing/2014/main" id="{5F9EF0AD-22DF-8080-B9B8-A7D44B502E0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4255"/>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0D0B7B7-451B-EC0C-0155-9137284D6D92}"/>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kumimoji="1" lang="ja-JP" altLang="en-US" sz="3600">
                <a:solidFill>
                  <a:schemeClr val="tx1">
                    <a:lumMod val="85000"/>
                    <a:lumOff val="15000"/>
                  </a:schemeClr>
                </a:solidFill>
              </a:rPr>
              <a:t>日本語化の拡張子はこいつ</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400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29B1F5-421E-25C3-FF91-C61B4852582B}"/>
              </a:ext>
            </a:extLst>
          </p:cNvPr>
          <p:cNvSpPr>
            <a:spLocks noGrp="1"/>
          </p:cNvSpPr>
          <p:nvPr>
            <p:ph type="title"/>
          </p:nvPr>
        </p:nvSpPr>
        <p:spPr/>
        <p:txBody>
          <a:bodyPr/>
          <a:lstStyle/>
          <a:p>
            <a:r>
              <a:rPr kumimoji="1" lang="ja-JP" altLang="en-US" dirty="0"/>
              <a:t>環境構築おしり</a:t>
            </a:r>
          </a:p>
        </p:txBody>
      </p:sp>
      <p:sp>
        <p:nvSpPr>
          <p:cNvPr id="3" name="コンテンツ プレースホルダー 2">
            <a:extLst>
              <a:ext uri="{FF2B5EF4-FFF2-40B4-BE49-F238E27FC236}">
                <a16:creationId xmlns:a16="http://schemas.microsoft.com/office/drawing/2014/main" id="{42B4C979-55BE-6688-8AC1-36DA53AF54E5}"/>
              </a:ext>
            </a:extLst>
          </p:cNvPr>
          <p:cNvSpPr>
            <a:spLocks noGrp="1"/>
          </p:cNvSpPr>
          <p:nvPr>
            <p:ph idx="1"/>
          </p:nvPr>
        </p:nvSpPr>
        <p:spPr/>
        <p:txBody>
          <a:bodyPr/>
          <a:lstStyle/>
          <a:p>
            <a:r>
              <a:rPr kumimoji="1" lang="ja-JP" altLang="en-US" dirty="0"/>
              <a:t>次からはいよいよ</a:t>
            </a:r>
            <a:r>
              <a:rPr kumimoji="1" lang="en-US" altLang="ja-JP" dirty="0"/>
              <a:t>Web</a:t>
            </a:r>
            <a:r>
              <a:rPr kumimoji="1" lang="ja-JP" altLang="en-US" dirty="0"/>
              <a:t>ページを作るんご</a:t>
            </a:r>
            <a:endParaRPr kumimoji="1" lang="en-US" altLang="ja-JP" dirty="0"/>
          </a:p>
          <a:p>
            <a:endParaRPr lang="en-US" altLang="ja-JP" dirty="0"/>
          </a:p>
          <a:p>
            <a:r>
              <a:rPr kumimoji="1" lang="ja-JP" altLang="en-US" dirty="0"/>
              <a:t>といってもザ・プログラミングという感じではないかも？？？</a:t>
            </a:r>
          </a:p>
        </p:txBody>
      </p:sp>
    </p:spTree>
    <p:extLst>
      <p:ext uri="{BB962C8B-B14F-4D97-AF65-F5344CB8AC3E}">
        <p14:creationId xmlns:p14="http://schemas.microsoft.com/office/powerpoint/2010/main" val="1238621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532728-680A-20E1-F930-B50F8196E8E0}"/>
              </a:ext>
            </a:extLst>
          </p:cNvPr>
          <p:cNvSpPr>
            <a:spLocks noGrp="1"/>
          </p:cNvSpPr>
          <p:nvPr>
            <p:ph type="title"/>
          </p:nvPr>
        </p:nvSpPr>
        <p:spPr/>
        <p:txBody>
          <a:bodyPr/>
          <a:lstStyle/>
          <a:p>
            <a:r>
              <a:rPr kumimoji="1" lang="en-US" altLang="ja-JP" dirty="0"/>
              <a:t>Web</a:t>
            </a:r>
            <a:r>
              <a:rPr kumimoji="1" lang="ja-JP" altLang="en-US" dirty="0"/>
              <a:t>ページを作ろう</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9C6E7C8F-C7D7-5CCF-CBE4-E012F66676AE}"/>
              </a:ext>
            </a:extLst>
          </p:cNvPr>
          <p:cNvSpPr>
            <a:spLocks noGrp="1"/>
          </p:cNvSpPr>
          <p:nvPr>
            <p:ph idx="1"/>
          </p:nvPr>
        </p:nvSpPr>
        <p:spPr/>
        <p:txBody>
          <a:bodyPr/>
          <a:lstStyle/>
          <a:p>
            <a:r>
              <a:rPr kumimoji="1" lang="ja-JP" altLang="en-US" dirty="0"/>
              <a:t>まずはパソコンのドキュメントなどの場所にフォルダを作ろう</a:t>
            </a:r>
            <a:endParaRPr kumimoji="1" lang="en-US" altLang="ja-JP" dirty="0"/>
          </a:p>
          <a:p>
            <a:endParaRPr lang="en-US" altLang="ja-JP" dirty="0"/>
          </a:p>
          <a:p>
            <a:r>
              <a:rPr kumimoji="1" lang="ja-JP" altLang="en-US" dirty="0"/>
              <a:t>フォルダ名は</a:t>
            </a:r>
            <a:r>
              <a:rPr kumimoji="1" lang="en-US" altLang="ja-JP" dirty="0" err="1"/>
              <a:t>chibikue</a:t>
            </a:r>
            <a:r>
              <a:rPr kumimoji="1" lang="ja-JP" altLang="en-US" dirty="0"/>
              <a:t>とかでいいんじゃないかな</a:t>
            </a:r>
            <a:endParaRPr kumimoji="1" lang="en-US" altLang="ja-JP" dirty="0"/>
          </a:p>
          <a:p>
            <a:endParaRPr lang="en-US" altLang="ja-JP" dirty="0"/>
          </a:p>
          <a:p>
            <a:r>
              <a:rPr lang="ja-JP" altLang="en-US" dirty="0"/>
              <a:t>で、次に</a:t>
            </a:r>
            <a:r>
              <a:rPr lang="en-US" altLang="ja-JP" dirty="0" err="1"/>
              <a:t>Vscode</a:t>
            </a:r>
            <a:r>
              <a:rPr lang="ja-JP" altLang="en-US" dirty="0"/>
              <a:t>を起動する</a:t>
            </a:r>
            <a:endParaRPr kumimoji="1" lang="ja-JP" altLang="en-US" dirty="0"/>
          </a:p>
        </p:txBody>
      </p:sp>
    </p:spTree>
    <p:extLst>
      <p:ext uri="{BB962C8B-B14F-4D97-AF65-F5344CB8AC3E}">
        <p14:creationId xmlns:p14="http://schemas.microsoft.com/office/powerpoint/2010/main" val="404823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コンテンツ プレースホルダー 6" descr="コンピューターの画面のスクリーンショット&#10;&#10;自動的に生成された説明">
            <a:extLst>
              <a:ext uri="{FF2B5EF4-FFF2-40B4-BE49-F238E27FC236}">
                <a16:creationId xmlns:a16="http://schemas.microsoft.com/office/drawing/2014/main" id="{7E78B704-725C-7DB2-7B77-72B2036B537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430" b="7477"/>
          <a:stretch/>
        </p:blipFill>
        <p:spPr>
          <a:xfrm>
            <a:off x="0" y="0"/>
            <a:ext cx="12191980" cy="6857990"/>
          </a:xfrm>
          <a:prstGeom prst="rect">
            <a:avLst/>
          </a:prstGeom>
        </p:spPr>
      </p:pic>
      <p:sp>
        <p:nvSpPr>
          <p:cNvPr id="12" name="Rectangle 11">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C1AA553-0E6A-EBC4-4A3B-60A2B8BCD5C2}"/>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kumimoji="1" lang="en-US" altLang="ja-JP" sz="3600">
                <a:solidFill>
                  <a:schemeClr val="tx1">
                    <a:lumMod val="85000"/>
                    <a:lumOff val="15000"/>
                  </a:schemeClr>
                </a:solidFill>
              </a:rPr>
              <a:t>Web</a:t>
            </a:r>
            <a:r>
              <a:rPr kumimoji="1" lang="ja-JP" altLang="en-US" sz="3600">
                <a:solidFill>
                  <a:schemeClr val="tx1">
                    <a:lumMod val="85000"/>
                    <a:lumOff val="15000"/>
                  </a:schemeClr>
                </a:solidFill>
              </a:rPr>
              <a:t>ページを作ろう</a:t>
            </a:r>
            <a:r>
              <a:rPr kumimoji="1" lang="en-US" altLang="ja-JP" sz="3600">
                <a:solidFill>
                  <a:schemeClr val="tx1">
                    <a:lumMod val="85000"/>
                    <a:lumOff val="15000"/>
                  </a:schemeClr>
                </a:solidFill>
              </a:rPr>
              <a:t>2(Vscode</a:t>
            </a:r>
            <a:r>
              <a:rPr kumimoji="1" lang="ja-JP" altLang="en-US" sz="3600">
                <a:solidFill>
                  <a:schemeClr val="tx1">
                    <a:lumMod val="85000"/>
                    <a:lumOff val="15000"/>
                  </a:schemeClr>
                </a:solidFill>
              </a:rPr>
              <a:t>の使い方</a:t>
            </a:r>
            <a:r>
              <a:rPr kumimoji="1" lang="en-US" altLang="ja-JP" sz="3600">
                <a:solidFill>
                  <a:schemeClr val="tx1">
                    <a:lumMod val="85000"/>
                    <a:lumOff val="15000"/>
                  </a:schemeClr>
                </a:solidFill>
              </a:rPr>
              <a:t>)</a:t>
            </a:r>
          </a:p>
        </p:txBody>
      </p:sp>
      <p:cxnSp>
        <p:nvCxnSpPr>
          <p:cNvPr id="14" name="Straight Connector 13">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77AB03DC-F3C6-A50C-3C38-27210E3C2144}"/>
              </a:ext>
            </a:extLst>
          </p:cNvPr>
          <p:cNvSpPr/>
          <p:nvPr/>
        </p:nvSpPr>
        <p:spPr>
          <a:xfrm>
            <a:off x="1004435" y="477982"/>
            <a:ext cx="200890" cy="19396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C16B8574-4015-B239-7CE9-8DBDA1101E29}"/>
              </a:ext>
            </a:extLst>
          </p:cNvPr>
          <p:cNvSpPr/>
          <p:nvPr/>
        </p:nvSpPr>
        <p:spPr>
          <a:xfrm>
            <a:off x="1205345" y="477982"/>
            <a:ext cx="200890" cy="19396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89296C1F-28DB-9426-5BD6-769BD652368A}"/>
              </a:ext>
            </a:extLst>
          </p:cNvPr>
          <p:cNvCxnSpPr>
            <a:cxnSpLocks/>
            <a:endCxn id="13" idx="1"/>
          </p:cNvCxnSpPr>
          <p:nvPr/>
        </p:nvCxnSpPr>
        <p:spPr>
          <a:xfrm>
            <a:off x="1427017" y="574963"/>
            <a:ext cx="2985656" cy="5656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85610CAF-30B2-722F-FFAF-F41884AF229B}"/>
              </a:ext>
            </a:extLst>
          </p:cNvPr>
          <p:cNvSpPr txBox="1"/>
          <p:nvPr/>
        </p:nvSpPr>
        <p:spPr>
          <a:xfrm>
            <a:off x="4412673" y="955962"/>
            <a:ext cx="3581400" cy="369332"/>
          </a:xfrm>
          <a:prstGeom prst="rect">
            <a:avLst/>
          </a:prstGeom>
          <a:noFill/>
        </p:spPr>
        <p:txBody>
          <a:bodyPr wrap="square" rtlCol="0">
            <a:spAutoFit/>
          </a:bodyPr>
          <a:lstStyle/>
          <a:p>
            <a:r>
              <a:rPr kumimoji="1" lang="ja-JP" altLang="en-US" dirty="0">
                <a:solidFill>
                  <a:schemeClr val="bg1"/>
                </a:solidFill>
              </a:rPr>
              <a:t>こいつでフォルダを作る</a:t>
            </a:r>
          </a:p>
        </p:txBody>
      </p:sp>
      <p:cxnSp>
        <p:nvCxnSpPr>
          <p:cNvPr id="18" name="直線矢印コネクタ 17">
            <a:extLst>
              <a:ext uri="{FF2B5EF4-FFF2-40B4-BE49-F238E27FC236}">
                <a16:creationId xmlns:a16="http://schemas.microsoft.com/office/drawing/2014/main" id="{0C7297D2-6474-24F9-4E4C-245E55FE1B0C}"/>
              </a:ext>
            </a:extLst>
          </p:cNvPr>
          <p:cNvCxnSpPr>
            <a:cxnSpLocks/>
            <a:stCxn id="8" idx="2"/>
            <a:endCxn id="19" idx="1"/>
          </p:cNvCxnSpPr>
          <p:nvPr/>
        </p:nvCxnSpPr>
        <p:spPr>
          <a:xfrm>
            <a:off x="1104880" y="671943"/>
            <a:ext cx="3037620" cy="19156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B1441CB3-B6F5-B4F0-3A0A-62C44B3A5554}"/>
              </a:ext>
            </a:extLst>
          </p:cNvPr>
          <p:cNvSpPr txBox="1"/>
          <p:nvPr/>
        </p:nvSpPr>
        <p:spPr>
          <a:xfrm>
            <a:off x="4142500" y="2402965"/>
            <a:ext cx="2708563" cy="369332"/>
          </a:xfrm>
          <a:prstGeom prst="rect">
            <a:avLst/>
          </a:prstGeom>
          <a:noFill/>
        </p:spPr>
        <p:txBody>
          <a:bodyPr wrap="square" rtlCol="0">
            <a:spAutoFit/>
          </a:bodyPr>
          <a:lstStyle/>
          <a:p>
            <a:r>
              <a:rPr lang="ja-JP" altLang="en-US" dirty="0">
                <a:solidFill>
                  <a:schemeClr val="bg1"/>
                </a:solidFill>
              </a:rPr>
              <a:t>こいつでファイルを作る</a:t>
            </a:r>
            <a:endParaRPr kumimoji="1" lang="ja-JP" altLang="en-US" dirty="0">
              <a:solidFill>
                <a:schemeClr val="bg1"/>
              </a:solidFill>
            </a:endParaRPr>
          </a:p>
        </p:txBody>
      </p:sp>
      <p:sp>
        <p:nvSpPr>
          <p:cNvPr id="22" name="正方形/長方形 21">
            <a:extLst>
              <a:ext uri="{FF2B5EF4-FFF2-40B4-BE49-F238E27FC236}">
                <a16:creationId xmlns:a16="http://schemas.microsoft.com/office/drawing/2014/main" id="{01029CD8-07FA-6E48-794D-66BACF1284E9}"/>
              </a:ext>
            </a:extLst>
          </p:cNvPr>
          <p:cNvSpPr/>
          <p:nvPr/>
        </p:nvSpPr>
        <p:spPr>
          <a:xfrm>
            <a:off x="0" y="1855623"/>
            <a:ext cx="386417" cy="3772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a:extLst>
              <a:ext uri="{FF2B5EF4-FFF2-40B4-BE49-F238E27FC236}">
                <a16:creationId xmlns:a16="http://schemas.microsoft.com/office/drawing/2014/main" id="{FA9EC538-C129-53C1-D1EF-D3D67A8FB5BF}"/>
              </a:ext>
            </a:extLst>
          </p:cNvPr>
          <p:cNvCxnSpPr>
            <a:cxnSpLocks/>
            <a:stCxn id="22" idx="3"/>
            <a:endCxn id="25" idx="1"/>
          </p:cNvCxnSpPr>
          <p:nvPr/>
        </p:nvCxnSpPr>
        <p:spPr>
          <a:xfrm>
            <a:off x="386417" y="2044229"/>
            <a:ext cx="3756083" cy="14713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04DFAAA-9241-887B-09DE-D32A5CDF2D28}"/>
              </a:ext>
            </a:extLst>
          </p:cNvPr>
          <p:cNvSpPr txBox="1"/>
          <p:nvPr/>
        </p:nvSpPr>
        <p:spPr>
          <a:xfrm>
            <a:off x="4142500" y="3192382"/>
            <a:ext cx="2708563" cy="646331"/>
          </a:xfrm>
          <a:prstGeom prst="rect">
            <a:avLst/>
          </a:prstGeom>
          <a:noFill/>
        </p:spPr>
        <p:txBody>
          <a:bodyPr wrap="square" rtlCol="0">
            <a:spAutoFit/>
          </a:bodyPr>
          <a:lstStyle/>
          <a:p>
            <a:r>
              <a:rPr lang="ja-JP" altLang="en-US" dirty="0">
                <a:solidFill>
                  <a:schemeClr val="bg1"/>
                </a:solidFill>
              </a:rPr>
              <a:t>こいつで必要な拡張機能を入れる</a:t>
            </a:r>
            <a:endParaRPr kumimoji="1" lang="ja-JP" altLang="en-US" dirty="0">
              <a:solidFill>
                <a:schemeClr val="bg1"/>
              </a:solidFill>
            </a:endParaRPr>
          </a:p>
        </p:txBody>
      </p:sp>
    </p:spTree>
    <p:extLst>
      <p:ext uri="{BB962C8B-B14F-4D97-AF65-F5344CB8AC3E}">
        <p14:creationId xmlns:p14="http://schemas.microsoft.com/office/powerpoint/2010/main" val="1541977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644ACE-23A1-E513-A569-BCD9122BC124}"/>
              </a:ext>
            </a:extLst>
          </p:cNvPr>
          <p:cNvSpPr>
            <a:spLocks noGrp="1"/>
          </p:cNvSpPr>
          <p:nvPr>
            <p:ph type="title"/>
          </p:nvPr>
        </p:nvSpPr>
        <p:spPr/>
        <p:txBody>
          <a:bodyPr/>
          <a:lstStyle/>
          <a:p>
            <a:r>
              <a:rPr kumimoji="1" lang="en-US" altLang="ja-JP" dirty="0"/>
              <a:t>Web</a:t>
            </a:r>
            <a:r>
              <a:rPr kumimoji="1" lang="ja-JP" altLang="en-US" dirty="0"/>
              <a:t>ページを作ろう</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B90B7806-3718-5A6C-77DF-BDC490530C3B}"/>
              </a:ext>
            </a:extLst>
          </p:cNvPr>
          <p:cNvSpPr>
            <a:spLocks noGrp="1"/>
          </p:cNvSpPr>
          <p:nvPr>
            <p:ph idx="1"/>
          </p:nvPr>
        </p:nvSpPr>
        <p:spPr/>
        <p:txBody>
          <a:bodyPr/>
          <a:lstStyle/>
          <a:p>
            <a:r>
              <a:rPr kumimoji="1" lang="ja-JP" altLang="en-US" dirty="0"/>
              <a:t>まずは「ファイル」を作る</a:t>
            </a:r>
            <a:endParaRPr kumimoji="1" lang="en-US" altLang="ja-JP" dirty="0"/>
          </a:p>
          <a:p>
            <a:endParaRPr lang="en-US" altLang="ja-JP" dirty="0"/>
          </a:p>
          <a:p>
            <a:r>
              <a:rPr kumimoji="1" lang="ja-JP" altLang="en-US" dirty="0"/>
              <a:t>ファイル名は</a:t>
            </a:r>
            <a:r>
              <a:rPr kumimoji="1" lang="en-US" altLang="ja-JP" dirty="0"/>
              <a:t>Hello.html</a:t>
            </a:r>
            <a:r>
              <a:rPr kumimoji="1" lang="ja-JP" altLang="en-US" dirty="0"/>
              <a:t>とかでいいかな</a:t>
            </a:r>
            <a:endParaRPr kumimoji="1" lang="en-US" altLang="ja-JP" dirty="0"/>
          </a:p>
          <a:p>
            <a:endParaRPr lang="en-US" altLang="ja-JP" dirty="0"/>
          </a:p>
          <a:p>
            <a:r>
              <a:rPr kumimoji="1" lang="ja-JP" altLang="en-US" dirty="0"/>
              <a:t>ファイルを作れたら</a:t>
            </a:r>
            <a:r>
              <a:rPr lang="ja-JP" altLang="en-US" dirty="0"/>
              <a:t>「</a:t>
            </a:r>
            <a:r>
              <a:rPr lang="en-US" altLang="ja-JP" dirty="0"/>
              <a:t>Shift+!</a:t>
            </a:r>
            <a:r>
              <a:rPr lang="ja-JP" altLang="en-US" dirty="0"/>
              <a:t>」のあと「</a:t>
            </a:r>
            <a:r>
              <a:rPr lang="en-US" altLang="ja-JP" dirty="0"/>
              <a:t>Enter</a:t>
            </a:r>
            <a:r>
              <a:rPr lang="ja-JP" altLang="en-US" dirty="0"/>
              <a:t>」でテンプレートを出す</a:t>
            </a:r>
            <a:endParaRPr lang="en-US" altLang="ja-JP" dirty="0"/>
          </a:p>
          <a:p>
            <a:endParaRPr kumimoji="1" lang="en-US" altLang="ja-JP" dirty="0"/>
          </a:p>
          <a:p>
            <a:r>
              <a:rPr lang="en-US" altLang="ja-JP" dirty="0"/>
              <a:t>2</a:t>
            </a:r>
            <a:r>
              <a:rPr lang="ja-JP" altLang="en-US" dirty="0"/>
              <a:t>行目の</a:t>
            </a:r>
            <a:r>
              <a:rPr lang="en-US" altLang="ja-JP" dirty="0"/>
              <a:t>lang=“</a:t>
            </a:r>
            <a:r>
              <a:rPr lang="en-US" altLang="ja-JP" dirty="0" err="1"/>
              <a:t>en</a:t>
            </a:r>
            <a:r>
              <a:rPr lang="en-US" altLang="ja-JP" dirty="0"/>
              <a:t>”</a:t>
            </a:r>
            <a:r>
              <a:rPr lang="ja-JP" altLang="en-US" dirty="0"/>
              <a:t>を</a:t>
            </a:r>
            <a:r>
              <a:rPr lang="en-US" altLang="ja-JP" dirty="0"/>
              <a:t>lang=“ja”</a:t>
            </a:r>
            <a:r>
              <a:rPr lang="ja-JP" altLang="en-US" dirty="0"/>
              <a:t>に書き換える</a:t>
            </a:r>
            <a:endParaRPr kumimoji="1" lang="ja-JP" altLang="en-US" dirty="0"/>
          </a:p>
        </p:txBody>
      </p:sp>
    </p:spTree>
    <p:extLst>
      <p:ext uri="{BB962C8B-B14F-4D97-AF65-F5344CB8AC3E}">
        <p14:creationId xmlns:p14="http://schemas.microsoft.com/office/powerpoint/2010/main" val="34960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コンテンツ プレースホルダー 4" descr="テキスト&#10;&#10;自動的に生成された説明">
            <a:extLst>
              <a:ext uri="{FF2B5EF4-FFF2-40B4-BE49-F238E27FC236}">
                <a16:creationId xmlns:a16="http://schemas.microsoft.com/office/drawing/2014/main" id="{2D903890-50CF-0B21-E5CE-D8BB87FEEDF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6221" b="-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80AC126-9E47-7EDF-2FB8-54CAD2C1EB98}"/>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kumimoji="1" lang="en-US" altLang="ja-JP" sz="3600">
                <a:solidFill>
                  <a:schemeClr val="tx1">
                    <a:lumMod val="85000"/>
                    <a:lumOff val="15000"/>
                  </a:schemeClr>
                </a:solidFill>
              </a:rPr>
              <a:t>Web</a:t>
            </a:r>
            <a:r>
              <a:rPr kumimoji="1" lang="ja-JP" altLang="en-US" sz="3600">
                <a:solidFill>
                  <a:schemeClr val="tx1">
                    <a:lumMod val="85000"/>
                    <a:lumOff val="15000"/>
                  </a:schemeClr>
                </a:solidFill>
              </a:rPr>
              <a:t>ページを作ろう</a:t>
            </a:r>
            <a:r>
              <a:rPr kumimoji="1" lang="en-US" altLang="ja-JP" sz="3600">
                <a:solidFill>
                  <a:schemeClr val="tx1">
                    <a:lumMod val="85000"/>
                    <a:lumOff val="15000"/>
                  </a:schemeClr>
                </a:solidFill>
              </a:rPr>
              <a:t>4</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844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CA375CD-BDB2-6576-4CA2-EC9B4F85E463}"/>
              </a:ext>
            </a:extLst>
          </p:cNvPr>
          <p:cNvSpPr>
            <a:spLocks noGrp="1"/>
          </p:cNvSpPr>
          <p:nvPr>
            <p:ph type="title"/>
          </p:nvPr>
        </p:nvSpPr>
        <p:spPr>
          <a:xfrm>
            <a:off x="8643193" y="489507"/>
            <a:ext cx="3091607" cy="1655483"/>
          </a:xfrm>
        </p:spPr>
        <p:txBody>
          <a:bodyPr anchor="b">
            <a:normAutofit/>
          </a:bodyPr>
          <a:lstStyle/>
          <a:p>
            <a:r>
              <a:rPr kumimoji="1" lang="en-US" altLang="ja-JP" sz="4000" dirty="0"/>
              <a:t>Web</a:t>
            </a:r>
            <a:r>
              <a:rPr kumimoji="1" lang="ja-JP" altLang="en-US" sz="4000" dirty="0"/>
              <a:t>ページを作ろう</a:t>
            </a:r>
            <a:r>
              <a:rPr kumimoji="1" lang="en-US" altLang="ja-JP" sz="4000" dirty="0"/>
              <a:t>5</a:t>
            </a:r>
            <a:endParaRPr kumimoji="1" lang="ja-JP" altLang="en-US" sz="4000" dirty="0"/>
          </a:p>
        </p:txBody>
      </p:sp>
      <p:pic>
        <p:nvPicPr>
          <p:cNvPr id="7" name="コンテンツ プレースホルダー 6" descr="テキスト&#10;&#10;自動的に生成された説明">
            <a:extLst>
              <a:ext uri="{FF2B5EF4-FFF2-40B4-BE49-F238E27FC236}">
                <a16:creationId xmlns:a16="http://schemas.microsoft.com/office/drawing/2014/main" id="{79E8F37A-171B-405E-330D-05ED6A84A5E9}"/>
              </a:ext>
            </a:extLst>
          </p:cNvPr>
          <p:cNvPicPr>
            <a:picLocks noChangeAspect="1"/>
          </p:cNvPicPr>
          <p:nvPr/>
        </p:nvPicPr>
        <p:blipFill>
          <a:blip r:embed="rId2">
            <a:extLst>
              <a:ext uri="{28A0092B-C50C-407E-A947-70E740481C1C}">
                <a14:useLocalDpi xmlns:a14="http://schemas.microsoft.com/office/drawing/2010/main" val="0"/>
              </a:ext>
            </a:extLst>
          </a:blip>
          <a:srcRect r="33199"/>
          <a:stretch/>
        </p:blipFill>
        <p:spPr>
          <a:xfrm>
            <a:off x="20" y="431"/>
            <a:ext cx="8115280" cy="6408311"/>
          </a:xfrm>
          <a:prstGeom prst="rect">
            <a:avLst/>
          </a:prstGeom>
        </p:spPr>
      </p:pic>
      <p:sp>
        <p:nvSpPr>
          <p:cNvPr id="11" name="Content Placeholder 10">
            <a:extLst>
              <a:ext uri="{FF2B5EF4-FFF2-40B4-BE49-F238E27FC236}">
                <a16:creationId xmlns:a16="http://schemas.microsoft.com/office/drawing/2014/main" id="{E6603249-B291-E8D0-43CF-BB551059BE7C}"/>
              </a:ext>
            </a:extLst>
          </p:cNvPr>
          <p:cNvSpPr>
            <a:spLocks noGrp="1"/>
          </p:cNvSpPr>
          <p:nvPr>
            <p:ph idx="1"/>
          </p:nvPr>
        </p:nvSpPr>
        <p:spPr>
          <a:xfrm>
            <a:off x="8643193" y="2418408"/>
            <a:ext cx="2942813" cy="3540265"/>
          </a:xfrm>
        </p:spPr>
        <p:txBody>
          <a:bodyPr>
            <a:normAutofit/>
          </a:bodyPr>
          <a:lstStyle/>
          <a:p>
            <a:r>
              <a:rPr lang="ja-JP" altLang="en-US" sz="2000" dirty="0"/>
              <a:t>左の図の緑の指示通りに書き換えてみよう。。。</a:t>
            </a:r>
            <a:endParaRPr lang="en-US" sz="2000" dirty="0"/>
          </a:p>
        </p:txBody>
      </p:sp>
      <p:sp>
        <p:nvSpPr>
          <p:cNvPr id="16" name="Rectangle 15">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045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AA6EC8C-26A0-8E4A-868E-F097771221D8}"/>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a:r>
              <a:rPr kumimoji="1" lang="en-US" altLang="ja-JP" sz="3600" kern="1200">
                <a:solidFill>
                  <a:schemeClr val="tx1">
                    <a:lumMod val="85000"/>
                    <a:lumOff val="15000"/>
                  </a:schemeClr>
                </a:solidFill>
                <a:latin typeface="+mj-lt"/>
                <a:ea typeface="+mj-ea"/>
                <a:cs typeface="+mj-cs"/>
              </a:rPr>
              <a:t>Web</a:t>
            </a:r>
            <a:r>
              <a:rPr kumimoji="1" lang="ja-JP" altLang="en-US" sz="3600" kern="1200">
                <a:solidFill>
                  <a:schemeClr val="tx1">
                    <a:lumMod val="85000"/>
                    <a:lumOff val="15000"/>
                  </a:schemeClr>
                </a:solidFill>
                <a:latin typeface="+mj-lt"/>
                <a:ea typeface="+mj-ea"/>
                <a:cs typeface="+mj-cs"/>
              </a:rPr>
              <a:t>ページを作ろう</a:t>
            </a:r>
            <a:r>
              <a:rPr kumimoji="1" lang="en-US" altLang="ja-JP" sz="3600" kern="1200">
                <a:solidFill>
                  <a:schemeClr val="tx1">
                    <a:lumMod val="85000"/>
                    <a:lumOff val="15000"/>
                  </a:schemeClr>
                </a:solidFill>
                <a:latin typeface="+mj-lt"/>
                <a:ea typeface="+mj-ea"/>
                <a:cs typeface="+mj-cs"/>
              </a:rPr>
              <a:t>6</a:t>
            </a:r>
          </a:p>
        </p:txBody>
      </p:sp>
      <p:sp>
        <p:nvSpPr>
          <p:cNvPr id="21" name="Content Placeholder 8">
            <a:extLst>
              <a:ext uri="{FF2B5EF4-FFF2-40B4-BE49-F238E27FC236}">
                <a16:creationId xmlns:a16="http://schemas.microsoft.com/office/drawing/2014/main" id="{1C86AFFB-C3D8-9AAA-6EB1-55D0A31C7E3B}"/>
              </a:ext>
            </a:extLst>
          </p:cNvPr>
          <p:cNvSpPr>
            <a:spLocks noGrp="1"/>
          </p:cNvSpPr>
          <p:nvPr>
            <p:ph idx="1"/>
          </p:nvPr>
        </p:nvSpPr>
        <p:spPr>
          <a:xfrm>
            <a:off x="2426447" y="6019391"/>
            <a:ext cx="7315199" cy="336959"/>
          </a:xfrm>
        </p:spPr>
        <p:txBody>
          <a:bodyPr vert="horz" lIns="91440" tIns="45720" rIns="91440" bIns="45720" rtlCol="0" anchor="t">
            <a:normAutofit/>
          </a:bodyPr>
          <a:lstStyle/>
          <a:p>
            <a:pPr marL="0" indent="0" algn="ctr">
              <a:buNone/>
            </a:pPr>
            <a:r>
              <a:rPr lang="ja-JP" altLang="en-US" sz="1500" kern="1200">
                <a:solidFill>
                  <a:schemeClr val="tx1">
                    <a:lumMod val="85000"/>
                    <a:lumOff val="15000"/>
                  </a:schemeClr>
                </a:solidFill>
                <a:latin typeface="+mn-lt"/>
                <a:ea typeface="+mn-ea"/>
                <a:cs typeface="+mn-cs"/>
              </a:rPr>
              <a:t>作成したフォルダを開いて、</a:t>
            </a:r>
            <a:r>
              <a:rPr lang="en-US" altLang="ja-JP" sz="1500" kern="1200">
                <a:solidFill>
                  <a:schemeClr val="tx1">
                    <a:lumMod val="85000"/>
                    <a:lumOff val="15000"/>
                  </a:schemeClr>
                </a:solidFill>
                <a:latin typeface="+mn-lt"/>
                <a:ea typeface="+mn-ea"/>
                <a:cs typeface="+mn-cs"/>
              </a:rPr>
              <a:t>Hello.html</a:t>
            </a:r>
            <a:r>
              <a:rPr lang="ja-JP" altLang="en-US" sz="1500" kern="1200">
                <a:solidFill>
                  <a:schemeClr val="tx1">
                    <a:lumMod val="85000"/>
                    <a:lumOff val="15000"/>
                  </a:schemeClr>
                </a:solidFill>
                <a:latin typeface="+mn-lt"/>
                <a:ea typeface="+mn-ea"/>
                <a:cs typeface="+mn-cs"/>
              </a:rPr>
              <a:t>をクリックするとページが出るはず、、、</a:t>
            </a:r>
            <a:endParaRPr lang="en-US" sz="1500" kern="1200">
              <a:solidFill>
                <a:schemeClr val="tx1">
                  <a:lumMod val="85000"/>
                  <a:lumOff val="15000"/>
                </a:schemeClr>
              </a:solidFill>
              <a:latin typeface="+mn-lt"/>
              <a:ea typeface="+mn-ea"/>
              <a:cs typeface="+mn-cs"/>
            </a:endParaRPr>
          </a:p>
        </p:txBody>
      </p:sp>
      <p:pic>
        <p:nvPicPr>
          <p:cNvPr id="5" name="コンテンツ プレースホルダー 4" descr="グラフィカル ユーザー インターフェイス, テキスト, アプリケーション&#10;&#10;自動的に生成された説明">
            <a:extLst>
              <a:ext uri="{FF2B5EF4-FFF2-40B4-BE49-F238E27FC236}">
                <a16:creationId xmlns:a16="http://schemas.microsoft.com/office/drawing/2014/main" id="{565DE0A8-7B7A-42D6-7446-3CB5AE4AF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087" y="1679231"/>
            <a:ext cx="10945825" cy="2024976"/>
          </a:xfrm>
          <a:prstGeom prst="rect">
            <a:avLst/>
          </a:prstGeom>
        </p:spPr>
      </p:pic>
    </p:spTree>
    <p:extLst>
      <p:ext uri="{BB962C8B-B14F-4D97-AF65-F5344CB8AC3E}">
        <p14:creationId xmlns:p14="http://schemas.microsoft.com/office/powerpoint/2010/main" val="63503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6987C1-038C-5B03-2043-F68544D8645E}"/>
              </a:ext>
            </a:extLst>
          </p:cNvPr>
          <p:cNvSpPr>
            <a:spLocks noGrp="1"/>
          </p:cNvSpPr>
          <p:nvPr>
            <p:ph type="title"/>
          </p:nvPr>
        </p:nvSpPr>
        <p:spPr/>
        <p:txBody>
          <a:bodyPr/>
          <a:lstStyle/>
          <a:p>
            <a:r>
              <a:rPr lang="ja-JP" altLang="en-US" dirty="0"/>
              <a:t>しゅくだい</a:t>
            </a:r>
            <a:endParaRPr kumimoji="1" lang="ja-JP" altLang="en-US" dirty="0"/>
          </a:p>
        </p:txBody>
      </p:sp>
      <p:sp>
        <p:nvSpPr>
          <p:cNvPr id="3" name="コンテンツ プレースホルダー 2">
            <a:extLst>
              <a:ext uri="{FF2B5EF4-FFF2-40B4-BE49-F238E27FC236}">
                <a16:creationId xmlns:a16="http://schemas.microsoft.com/office/drawing/2014/main" id="{BB5F0B83-0A6C-D9E5-49FA-825712366510}"/>
              </a:ext>
            </a:extLst>
          </p:cNvPr>
          <p:cNvSpPr>
            <a:spLocks noGrp="1"/>
          </p:cNvSpPr>
          <p:nvPr>
            <p:ph idx="1"/>
          </p:nvPr>
        </p:nvSpPr>
        <p:spPr/>
        <p:txBody>
          <a:bodyPr/>
          <a:lstStyle/>
          <a:p>
            <a:r>
              <a:rPr kumimoji="1" lang="ja-JP" altLang="en-US" dirty="0"/>
              <a:t>好きな文字を表示する</a:t>
            </a:r>
            <a:r>
              <a:rPr kumimoji="1" lang="en-US" altLang="ja-JP" dirty="0"/>
              <a:t>Web</a:t>
            </a:r>
            <a:r>
              <a:rPr kumimoji="1" lang="ja-JP" altLang="en-US" dirty="0"/>
              <a:t>ページを作ってみー</a:t>
            </a:r>
            <a:endParaRPr kumimoji="1" lang="en-US" altLang="ja-JP" dirty="0"/>
          </a:p>
          <a:p>
            <a:endParaRPr lang="en-US" altLang="ja-JP" dirty="0"/>
          </a:p>
          <a:p>
            <a:r>
              <a:rPr kumimoji="1" lang="ja-JP" altLang="en-US" dirty="0"/>
              <a:t>下の画像のようなものができればオッケー</a:t>
            </a:r>
            <a:endParaRPr kumimoji="1" lang="en-US" altLang="ja-JP" dirty="0"/>
          </a:p>
          <a:p>
            <a:endParaRPr lang="en-US" altLang="ja-JP" dirty="0"/>
          </a:p>
          <a:p>
            <a:r>
              <a:rPr lang="ja-JP" altLang="en-US" dirty="0">
                <a:solidFill>
                  <a:srgbClr val="FF0000"/>
                </a:solidFill>
              </a:rPr>
              <a:t>めんどい、楽勝ならとばして次の資料へゴー</a:t>
            </a:r>
            <a:endParaRPr lang="en-US" altLang="ja-JP" dirty="0">
              <a:solidFill>
                <a:srgbClr val="FF0000"/>
              </a:solidFill>
            </a:endParaRPr>
          </a:p>
          <a:p>
            <a:endParaRPr kumimoji="1" lang="en-US" altLang="ja-JP" dirty="0"/>
          </a:p>
          <a:p>
            <a:r>
              <a:rPr lang="ja-JP" altLang="en-US" dirty="0">
                <a:solidFill>
                  <a:srgbClr val="FF0000"/>
                </a:solidFill>
              </a:rPr>
              <a:t>提出方法は</a:t>
            </a:r>
            <a:r>
              <a:rPr lang="en-US" altLang="ja-JP" dirty="0">
                <a:solidFill>
                  <a:srgbClr val="FF0000"/>
                </a:solidFill>
              </a:rPr>
              <a:t>2</a:t>
            </a:r>
            <a:r>
              <a:rPr lang="ja-JP" altLang="en-US" dirty="0">
                <a:solidFill>
                  <a:srgbClr val="FF0000"/>
                </a:solidFill>
              </a:rPr>
              <a:t>個下参照</a:t>
            </a:r>
            <a:endParaRPr kumimoji="1" lang="ja-JP" altLang="en-US" dirty="0">
              <a:solidFill>
                <a:srgbClr val="FF0000"/>
              </a:solidFill>
            </a:endParaRPr>
          </a:p>
        </p:txBody>
      </p:sp>
    </p:spTree>
    <p:extLst>
      <p:ext uri="{BB962C8B-B14F-4D97-AF65-F5344CB8AC3E}">
        <p14:creationId xmlns:p14="http://schemas.microsoft.com/office/powerpoint/2010/main" val="3646507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DE16C3-4E6E-74BE-3747-1A6F65D21EBB}"/>
              </a:ext>
            </a:extLst>
          </p:cNvPr>
          <p:cNvSpPr>
            <a:spLocks noGrp="1"/>
          </p:cNvSpPr>
          <p:nvPr>
            <p:ph type="title"/>
          </p:nvPr>
        </p:nvSpPr>
        <p:spPr/>
        <p:txBody>
          <a:bodyPr/>
          <a:lstStyle/>
          <a:p>
            <a:r>
              <a:rPr kumimoji="1" lang="ja-JP" altLang="en-US" dirty="0"/>
              <a:t>この資料について</a:t>
            </a:r>
          </a:p>
        </p:txBody>
      </p:sp>
      <p:sp>
        <p:nvSpPr>
          <p:cNvPr id="3" name="コンテンツ プレースホルダー 2">
            <a:extLst>
              <a:ext uri="{FF2B5EF4-FFF2-40B4-BE49-F238E27FC236}">
                <a16:creationId xmlns:a16="http://schemas.microsoft.com/office/drawing/2014/main" id="{9C51947A-DE5B-36B4-8421-ECECA440A8E2}"/>
              </a:ext>
            </a:extLst>
          </p:cNvPr>
          <p:cNvSpPr>
            <a:spLocks noGrp="1"/>
          </p:cNvSpPr>
          <p:nvPr>
            <p:ph idx="1"/>
          </p:nvPr>
        </p:nvSpPr>
        <p:spPr/>
        <p:txBody>
          <a:bodyPr/>
          <a:lstStyle/>
          <a:p>
            <a:r>
              <a:rPr kumimoji="1" lang="ja-JP" altLang="en-US" dirty="0"/>
              <a:t>この資料はみんなでチビクエを作るために必要な技術を勉強するための資料だお</a:t>
            </a:r>
            <a:endParaRPr kumimoji="1" lang="en-US" altLang="ja-JP" dirty="0"/>
          </a:p>
          <a:p>
            <a:endParaRPr lang="en-US" altLang="ja-JP" dirty="0"/>
          </a:p>
          <a:p>
            <a:r>
              <a:rPr kumimoji="1" lang="ja-JP" altLang="en-US" dirty="0"/>
              <a:t>私はパワポがとてつもなく苦手なため、資料の粗さはゆるしてくれめんす、、、、</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1782372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0D3CDC-C95B-0294-32F9-066747EC9156}"/>
              </a:ext>
            </a:extLst>
          </p:cNvPr>
          <p:cNvSpPr>
            <a:spLocks noGrp="1"/>
          </p:cNvSpPr>
          <p:nvPr>
            <p:ph type="title"/>
          </p:nvPr>
        </p:nvSpPr>
        <p:spPr/>
        <p:txBody>
          <a:bodyPr/>
          <a:lstStyle/>
          <a:p>
            <a:r>
              <a:rPr kumimoji="1" lang="ja-JP" altLang="en-US" dirty="0"/>
              <a:t>れい</a:t>
            </a:r>
          </a:p>
        </p:txBody>
      </p:sp>
      <p:pic>
        <p:nvPicPr>
          <p:cNvPr id="5" name="コンテンツ プレースホルダー 4" descr="グラフィカル ユーザー インターフェイス, テキスト, アプリケーション&#10;&#10;自動的に生成された説明">
            <a:extLst>
              <a:ext uri="{FF2B5EF4-FFF2-40B4-BE49-F238E27FC236}">
                <a16:creationId xmlns:a16="http://schemas.microsoft.com/office/drawing/2014/main" id="{E09FF54B-5F44-B5D4-E92D-AE41AA8E31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8637" y="1825625"/>
            <a:ext cx="8174725" cy="4351338"/>
          </a:xfrm>
        </p:spPr>
      </p:pic>
      <p:sp>
        <p:nvSpPr>
          <p:cNvPr id="6" name="正方形/長方形 5">
            <a:extLst>
              <a:ext uri="{FF2B5EF4-FFF2-40B4-BE49-F238E27FC236}">
                <a16:creationId xmlns:a16="http://schemas.microsoft.com/office/drawing/2014/main" id="{0862E940-883E-6217-4676-5908E5AE6D64}"/>
              </a:ext>
            </a:extLst>
          </p:cNvPr>
          <p:cNvSpPr/>
          <p:nvPr/>
        </p:nvSpPr>
        <p:spPr>
          <a:xfrm>
            <a:off x="4757922" y="2475412"/>
            <a:ext cx="5425440" cy="2090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69913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390024-3920-7DD0-DCB9-8C915FEA3A1F}"/>
              </a:ext>
            </a:extLst>
          </p:cNvPr>
          <p:cNvSpPr>
            <a:spLocks noGrp="1"/>
          </p:cNvSpPr>
          <p:nvPr>
            <p:ph type="title"/>
          </p:nvPr>
        </p:nvSpPr>
        <p:spPr/>
        <p:txBody>
          <a:bodyPr/>
          <a:lstStyle/>
          <a:p>
            <a:r>
              <a:rPr kumimoji="1" lang="ja-JP" altLang="en-US" dirty="0"/>
              <a:t>宿題出し方</a:t>
            </a:r>
          </a:p>
        </p:txBody>
      </p:sp>
      <p:sp>
        <p:nvSpPr>
          <p:cNvPr id="3" name="コンテンツ プレースホルダー 2">
            <a:extLst>
              <a:ext uri="{FF2B5EF4-FFF2-40B4-BE49-F238E27FC236}">
                <a16:creationId xmlns:a16="http://schemas.microsoft.com/office/drawing/2014/main" id="{ECA44C53-04D8-AE0B-28CB-700E9C6195F0}"/>
              </a:ext>
            </a:extLst>
          </p:cNvPr>
          <p:cNvSpPr>
            <a:spLocks noGrp="1"/>
          </p:cNvSpPr>
          <p:nvPr>
            <p:ph idx="1"/>
          </p:nvPr>
        </p:nvSpPr>
        <p:spPr/>
        <p:txBody>
          <a:bodyPr/>
          <a:lstStyle/>
          <a:p>
            <a:r>
              <a:rPr kumimoji="1" lang="en-US" altLang="ja-JP" dirty="0"/>
              <a:t>Discord</a:t>
            </a:r>
            <a:r>
              <a:rPr kumimoji="1" lang="ja-JP" altLang="en-US" dirty="0"/>
              <a:t>の課題提出</a:t>
            </a:r>
            <a:r>
              <a:rPr kumimoji="1" lang="en-US" altLang="ja-JP" dirty="0"/>
              <a:t>1</a:t>
            </a:r>
            <a:r>
              <a:rPr kumimoji="1" lang="ja-JP" altLang="en-US" dirty="0"/>
              <a:t>にページをスクショしてものをはっつけてくれればいいよー</a:t>
            </a:r>
            <a:endParaRPr kumimoji="1" lang="en-US" altLang="ja-JP" dirty="0"/>
          </a:p>
          <a:p>
            <a:endParaRPr lang="en-US" altLang="ja-JP" dirty="0"/>
          </a:p>
          <a:p>
            <a:r>
              <a:rPr kumimoji="1" lang="ja-JP" altLang="en-US" dirty="0"/>
              <a:t>できてそうなら私がオッケーて返事を、なんか有りそうならちょっとヒント出すよー</a:t>
            </a:r>
          </a:p>
        </p:txBody>
      </p:sp>
    </p:spTree>
    <p:extLst>
      <p:ext uri="{BB962C8B-B14F-4D97-AF65-F5344CB8AC3E}">
        <p14:creationId xmlns:p14="http://schemas.microsoft.com/office/powerpoint/2010/main" val="1545295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81D5AA02-4DD6-3DF2-8E96-A9DF82794906}"/>
              </a:ext>
            </a:extLst>
          </p:cNvPr>
          <p:cNvSpPr>
            <a:spLocks noGrp="1"/>
          </p:cNvSpPr>
          <p:nvPr>
            <p:ph type="title"/>
          </p:nvPr>
        </p:nvSpPr>
        <p:spPr>
          <a:xfrm>
            <a:off x="209005" y="584184"/>
            <a:ext cx="4674664" cy="1418626"/>
          </a:xfrm>
        </p:spPr>
        <p:txBody>
          <a:bodyPr vert="horz" lIns="91440" tIns="45720" rIns="91440" bIns="45720" rtlCol="0" anchor="b">
            <a:normAutofit fontScale="90000"/>
          </a:bodyPr>
          <a:lstStyle/>
          <a:p>
            <a:r>
              <a:rPr kumimoji="1" lang="ja-JP" altLang="en-US" sz="5400" dirty="0"/>
              <a:t>ひとまずの目標</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テキスト ボックス 7">
            <a:extLst>
              <a:ext uri="{FF2B5EF4-FFF2-40B4-BE49-F238E27FC236}">
                <a16:creationId xmlns:a16="http://schemas.microsoft.com/office/drawing/2014/main" id="{0896F64B-685F-B2C2-A573-2489136EC8B7}"/>
              </a:ext>
            </a:extLst>
          </p:cNvPr>
          <p:cNvSpPr txBox="1"/>
          <p:nvPr/>
        </p:nvSpPr>
        <p:spPr>
          <a:xfrm>
            <a:off x="640080" y="3003943"/>
            <a:ext cx="4243589" cy="318962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ja-JP" altLang="en-US" sz="2200" dirty="0"/>
              <a:t>こんな感じのページを作れるようにすること</a:t>
            </a:r>
            <a:endParaRPr lang="en-US" altLang="ja-JP" sz="2200" dirty="0"/>
          </a:p>
          <a:p>
            <a:pPr indent="-228600">
              <a:lnSpc>
                <a:spcPct val="90000"/>
              </a:lnSpc>
              <a:spcAft>
                <a:spcPts val="600"/>
              </a:spcAft>
              <a:buFont typeface="Arial" panose="020B0604020202020204" pitchFamily="34" charset="0"/>
              <a:buChar char="•"/>
            </a:pPr>
            <a:endParaRPr lang="en-US" altLang="ja-JP" sz="2200" dirty="0"/>
          </a:p>
          <a:p>
            <a:pPr indent="-228600">
              <a:lnSpc>
                <a:spcPct val="90000"/>
              </a:lnSpc>
              <a:spcAft>
                <a:spcPts val="600"/>
              </a:spcAft>
              <a:buFont typeface="Arial" panose="020B0604020202020204" pitchFamily="34" charset="0"/>
              <a:buChar char="•"/>
            </a:pPr>
            <a:r>
              <a:rPr lang="ja-JP" altLang="en-US" sz="2200" dirty="0"/>
              <a:t>このくらいなら結構簡単にできるのです、えっへん</a:t>
            </a:r>
            <a:endParaRPr lang="en-US" altLang="ja-JP" sz="2200" dirty="0"/>
          </a:p>
          <a:p>
            <a:pPr indent="-228600">
              <a:lnSpc>
                <a:spcPct val="90000"/>
              </a:lnSpc>
              <a:spcAft>
                <a:spcPts val="600"/>
              </a:spcAft>
              <a:buFont typeface="Arial" panose="020B0604020202020204" pitchFamily="34" charset="0"/>
              <a:buChar char="•"/>
            </a:pPr>
            <a:endParaRPr kumimoji="1" lang="en-US" altLang="ja-JP" sz="2200" dirty="0"/>
          </a:p>
          <a:p>
            <a:pPr indent="-228600">
              <a:lnSpc>
                <a:spcPct val="90000"/>
              </a:lnSpc>
              <a:spcAft>
                <a:spcPts val="600"/>
              </a:spcAft>
              <a:buFont typeface="Arial" panose="020B0604020202020204" pitchFamily="34" charset="0"/>
              <a:buChar char="•"/>
            </a:pPr>
            <a:endParaRPr kumimoji="1" lang="ja-JP" altLang="en-US" sz="2200" dirty="0"/>
          </a:p>
        </p:txBody>
      </p:sp>
      <p:pic>
        <p:nvPicPr>
          <p:cNvPr id="7" name="図 6" descr="グラフィカル ユーザー インターフェイス, Web サイト&#10;&#10;自動的に生成された説明">
            <a:extLst>
              <a:ext uri="{FF2B5EF4-FFF2-40B4-BE49-F238E27FC236}">
                <a16:creationId xmlns:a16="http://schemas.microsoft.com/office/drawing/2014/main" id="{70C5FEA8-DB56-AFB6-F67D-C342125D4A07}"/>
              </a:ext>
            </a:extLst>
          </p:cNvPr>
          <p:cNvPicPr>
            <a:picLocks noChangeAspect="1"/>
          </p:cNvPicPr>
          <p:nvPr/>
        </p:nvPicPr>
        <p:blipFill>
          <a:blip r:embed="rId2">
            <a:extLst>
              <a:ext uri="{28A0092B-C50C-407E-A947-70E740481C1C}">
                <a14:useLocalDpi xmlns:a14="http://schemas.microsoft.com/office/drawing/2010/main" val="0"/>
              </a:ext>
            </a:extLst>
          </a:blip>
          <a:srcRect l="8134" r="19146"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54882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D09603-E7B5-2E8A-0E7D-CE2D53B42A48}"/>
              </a:ext>
            </a:extLst>
          </p:cNvPr>
          <p:cNvSpPr>
            <a:spLocks noGrp="1"/>
          </p:cNvSpPr>
          <p:nvPr>
            <p:ph type="title"/>
          </p:nvPr>
        </p:nvSpPr>
        <p:spPr/>
        <p:txBody>
          <a:bodyPr/>
          <a:lstStyle/>
          <a:p>
            <a:r>
              <a:rPr kumimoji="1" lang="ja-JP" altLang="en-US" dirty="0"/>
              <a:t>この資料で学ぶこと</a:t>
            </a:r>
          </a:p>
        </p:txBody>
      </p:sp>
      <p:sp>
        <p:nvSpPr>
          <p:cNvPr id="3" name="コンテンツ プレースホルダー 2">
            <a:extLst>
              <a:ext uri="{FF2B5EF4-FFF2-40B4-BE49-F238E27FC236}">
                <a16:creationId xmlns:a16="http://schemas.microsoft.com/office/drawing/2014/main" id="{63448B55-53EF-DFAC-5A95-1F10EB416C56}"/>
              </a:ext>
            </a:extLst>
          </p:cNvPr>
          <p:cNvSpPr>
            <a:spLocks noGrp="1"/>
          </p:cNvSpPr>
          <p:nvPr>
            <p:ph idx="1"/>
          </p:nvPr>
        </p:nvSpPr>
        <p:spPr/>
        <p:txBody>
          <a:bodyPr/>
          <a:lstStyle/>
          <a:p>
            <a:r>
              <a:rPr lang="en-US" altLang="ja-JP" dirty="0"/>
              <a:t>Web</a:t>
            </a:r>
            <a:r>
              <a:rPr lang="ja-JP" altLang="en-US" dirty="0"/>
              <a:t>ページを作るための最低限の環境を作ること</a:t>
            </a:r>
            <a:endParaRPr lang="en-US" altLang="ja-JP" dirty="0"/>
          </a:p>
          <a:p>
            <a:endParaRPr kumimoji="1" lang="en-US" altLang="ja-JP" dirty="0"/>
          </a:p>
          <a:p>
            <a:r>
              <a:rPr lang="en-US" altLang="ja-JP" dirty="0"/>
              <a:t>Web</a:t>
            </a:r>
            <a:r>
              <a:rPr lang="ja-JP" altLang="en-US" dirty="0"/>
              <a:t>ページを作ってみること</a:t>
            </a:r>
            <a:endParaRPr kumimoji="1" lang="ja-JP" altLang="en-US" dirty="0"/>
          </a:p>
        </p:txBody>
      </p:sp>
    </p:spTree>
    <p:extLst>
      <p:ext uri="{BB962C8B-B14F-4D97-AF65-F5344CB8AC3E}">
        <p14:creationId xmlns:p14="http://schemas.microsoft.com/office/powerpoint/2010/main" val="2751985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D05F3A-75D3-2C7B-FF80-A95CEAFED946}"/>
              </a:ext>
            </a:extLst>
          </p:cNvPr>
          <p:cNvSpPr>
            <a:spLocks noGrp="1"/>
          </p:cNvSpPr>
          <p:nvPr>
            <p:ph type="title"/>
          </p:nvPr>
        </p:nvSpPr>
        <p:spPr>
          <a:xfrm>
            <a:off x="481013" y="3752849"/>
            <a:ext cx="3290887" cy="2452687"/>
          </a:xfrm>
        </p:spPr>
        <p:txBody>
          <a:bodyPr anchor="ctr">
            <a:normAutofit/>
          </a:bodyPr>
          <a:lstStyle/>
          <a:p>
            <a:r>
              <a:rPr kumimoji="1" lang="ja-JP" altLang="en-US" sz="3600"/>
              <a:t>環境構築</a:t>
            </a:r>
            <a:r>
              <a:rPr kumimoji="1" lang="en-US" altLang="ja-JP" sz="3600"/>
              <a:t>1</a:t>
            </a:r>
            <a:endParaRPr kumimoji="1" lang="ja-JP" altLang="en-US" sz="3600"/>
          </a:p>
        </p:txBody>
      </p:sp>
      <p:pic>
        <p:nvPicPr>
          <p:cNvPr id="5" name="図 4" descr="テキスト&#10;&#10;自動的に生成された説明">
            <a:extLst>
              <a:ext uri="{FF2B5EF4-FFF2-40B4-BE49-F238E27FC236}">
                <a16:creationId xmlns:a16="http://schemas.microsoft.com/office/drawing/2014/main" id="{2252D2EF-1D88-F77E-CA36-23B35ACA8871}"/>
              </a:ext>
            </a:extLst>
          </p:cNvPr>
          <p:cNvPicPr>
            <a:picLocks noChangeAspect="1"/>
          </p:cNvPicPr>
          <p:nvPr/>
        </p:nvPicPr>
        <p:blipFill>
          <a:blip r:embed="rId2">
            <a:extLst>
              <a:ext uri="{28A0092B-C50C-407E-A947-70E740481C1C}">
                <a14:useLocalDpi xmlns:a14="http://schemas.microsoft.com/office/drawing/2010/main" val="0"/>
              </a:ext>
            </a:extLst>
          </a:blip>
          <a:srcRect t="434" b="18407"/>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コンテンツ プレースホルダー 2">
            <a:extLst>
              <a:ext uri="{FF2B5EF4-FFF2-40B4-BE49-F238E27FC236}">
                <a16:creationId xmlns:a16="http://schemas.microsoft.com/office/drawing/2014/main" id="{E181A87E-13FE-2715-51F2-43629014635C}"/>
              </a:ext>
            </a:extLst>
          </p:cNvPr>
          <p:cNvSpPr>
            <a:spLocks noGrp="1"/>
          </p:cNvSpPr>
          <p:nvPr>
            <p:ph idx="1"/>
          </p:nvPr>
        </p:nvSpPr>
        <p:spPr>
          <a:xfrm>
            <a:off x="3221182" y="3752850"/>
            <a:ext cx="8488213" cy="2452687"/>
          </a:xfrm>
        </p:spPr>
        <p:txBody>
          <a:bodyPr anchor="ctr">
            <a:normAutofit/>
          </a:bodyPr>
          <a:lstStyle/>
          <a:p>
            <a:r>
              <a:rPr kumimoji="1" lang="ja-JP" altLang="en-US" sz="1800" dirty="0"/>
              <a:t>まずはプログラミングを行うための編集ツール</a:t>
            </a:r>
            <a:r>
              <a:rPr kumimoji="1" lang="en-US" altLang="ja-JP" sz="1800" dirty="0"/>
              <a:t>(</a:t>
            </a:r>
            <a:r>
              <a:rPr kumimoji="1" lang="ja-JP" altLang="en-US" sz="1800" dirty="0"/>
              <a:t>エディタという</a:t>
            </a:r>
            <a:r>
              <a:rPr kumimoji="1" lang="en-US" altLang="ja-JP" sz="1800" dirty="0"/>
              <a:t>)</a:t>
            </a:r>
            <a:r>
              <a:rPr kumimoji="1" lang="ja-JP" altLang="en-US" sz="1800" dirty="0"/>
              <a:t>をインストールする</a:t>
            </a:r>
            <a:endParaRPr kumimoji="1" lang="en-US" altLang="ja-JP" sz="1800" dirty="0"/>
          </a:p>
          <a:p>
            <a:endParaRPr lang="en-US" altLang="ja-JP" sz="1800" dirty="0"/>
          </a:p>
          <a:p>
            <a:r>
              <a:rPr kumimoji="1" lang="ja-JP" altLang="en-US" sz="1800" dirty="0"/>
              <a:t>ワードやメモ帳のプログラミングバージョンだと思ってくれればいいよー</a:t>
            </a:r>
          </a:p>
        </p:txBody>
      </p:sp>
    </p:spTree>
    <p:extLst>
      <p:ext uri="{BB962C8B-B14F-4D97-AF65-F5344CB8AC3E}">
        <p14:creationId xmlns:p14="http://schemas.microsoft.com/office/powerpoint/2010/main" val="32266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9E96D5-0ABC-7897-8829-8B46123A5F84}"/>
              </a:ext>
            </a:extLst>
          </p:cNvPr>
          <p:cNvSpPr>
            <a:spLocks noGrp="1"/>
          </p:cNvSpPr>
          <p:nvPr>
            <p:ph type="title"/>
          </p:nvPr>
        </p:nvSpPr>
        <p:spPr/>
        <p:txBody>
          <a:bodyPr/>
          <a:lstStyle/>
          <a:p>
            <a:r>
              <a:rPr kumimoji="1" lang="ja-JP" altLang="en-US" dirty="0"/>
              <a:t>環境構築</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CAB2A1A4-B1AE-5F7D-824C-1371CAEC4C2C}"/>
              </a:ext>
            </a:extLst>
          </p:cNvPr>
          <p:cNvSpPr>
            <a:spLocks noGrp="1"/>
          </p:cNvSpPr>
          <p:nvPr>
            <p:ph idx="1"/>
          </p:nvPr>
        </p:nvSpPr>
        <p:spPr/>
        <p:txBody>
          <a:bodyPr/>
          <a:lstStyle/>
          <a:p>
            <a:r>
              <a:rPr kumimoji="1" lang="ja-JP" altLang="en-US" dirty="0"/>
              <a:t>具体的な手順としてはブラウザで</a:t>
            </a:r>
            <a:r>
              <a:rPr lang="ja-JP" altLang="en-US" dirty="0"/>
              <a:t>「</a:t>
            </a:r>
            <a:r>
              <a:rPr lang="en-US" altLang="ja-JP" dirty="0" err="1"/>
              <a:t>vscode</a:t>
            </a:r>
            <a:r>
              <a:rPr lang="ja-JP" altLang="en-US" dirty="0"/>
              <a:t>」と検索</a:t>
            </a:r>
            <a:endParaRPr lang="en-US" altLang="ja-JP" dirty="0"/>
          </a:p>
          <a:p>
            <a:endParaRPr kumimoji="1" lang="en-US" altLang="ja-JP" dirty="0"/>
          </a:p>
          <a:p>
            <a:r>
              <a:rPr lang="en-US" altLang="ja-JP" dirty="0"/>
              <a:t>Visual Studio Code</a:t>
            </a:r>
            <a:r>
              <a:rPr lang="ja-JP" altLang="en-US" dirty="0"/>
              <a:t>というサイト</a:t>
            </a:r>
            <a:r>
              <a:rPr lang="en-US" altLang="ja-JP" dirty="0"/>
              <a:t>(</a:t>
            </a:r>
            <a:r>
              <a:rPr lang="ja-JP" altLang="en-US" dirty="0"/>
              <a:t>青いアイコン</a:t>
            </a:r>
            <a:r>
              <a:rPr lang="en-US" altLang="ja-JP" dirty="0"/>
              <a:t>)</a:t>
            </a:r>
            <a:r>
              <a:rPr lang="ja-JP" altLang="en-US" dirty="0"/>
              <a:t>のサイトにアクセス</a:t>
            </a:r>
            <a:endParaRPr lang="en-US" altLang="ja-JP" dirty="0"/>
          </a:p>
          <a:p>
            <a:endParaRPr kumimoji="1" lang="en-US" altLang="ja-JP" dirty="0"/>
          </a:p>
          <a:p>
            <a:r>
              <a:rPr lang="ja-JP" altLang="en-US" dirty="0"/>
              <a:t>ダウンロードのボタンをクリック</a:t>
            </a:r>
            <a:endParaRPr kumimoji="1" lang="ja-JP" altLang="en-US" dirty="0"/>
          </a:p>
        </p:txBody>
      </p:sp>
    </p:spTree>
    <p:extLst>
      <p:ext uri="{BB962C8B-B14F-4D97-AF65-F5344CB8AC3E}">
        <p14:creationId xmlns:p14="http://schemas.microsoft.com/office/powerpoint/2010/main" val="2829636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C3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図 2" descr="モニター画面に映るウェブサイトのスクリーンショット&#10;&#10;自動的に生成された説明">
            <a:extLst>
              <a:ext uri="{FF2B5EF4-FFF2-40B4-BE49-F238E27FC236}">
                <a16:creationId xmlns:a16="http://schemas.microsoft.com/office/drawing/2014/main" id="{47F1F37C-6E30-E28A-E03E-2AD4A733E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327" y="643467"/>
            <a:ext cx="10765346" cy="5571066"/>
          </a:xfrm>
          <a:prstGeom prst="rect">
            <a:avLst/>
          </a:prstGeom>
          <a:ln>
            <a:solidFill>
              <a:schemeClr val="accent1"/>
            </a:solidFill>
          </a:ln>
        </p:spPr>
      </p:pic>
      <p:sp>
        <p:nvSpPr>
          <p:cNvPr id="4" name="正方形/長方形 3">
            <a:extLst>
              <a:ext uri="{FF2B5EF4-FFF2-40B4-BE49-F238E27FC236}">
                <a16:creationId xmlns:a16="http://schemas.microsoft.com/office/drawing/2014/main" id="{23FB5ACD-66BA-3586-CD44-A90B38BB6E36}"/>
              </a:ext>
            </a:extLst>
          </p:cNvPr>
          <p:cNvSpPr/>
          <p:nvPr/>
        </p:nvSpPr>
        <p:spPr>
          <a:xfrm>
            <a:off x="1052945" y="4121728"/>
            <a:ext cx="2126673" cy="623455"/>
          </a:xfrm>
          <a:prstGeom prst="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7259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64D0D1-EB17-E917-E7E3-AEDD759342F4}"/>
              </a:ext>
            </a:extLst>
          </p:cNvPr>
          <p:cNvSpPr>
            <a:spLocks noGrp="1"/>
          </p:cNvSpPr>
          <p:nvPr>
            <p:ph type="title"/>
          </p:nvPr>
        </p:nvSpPr>
        <p:spPr/>
        <p:txBody>
          <a:bodyPr/>
          <a:lstStyle/>
          <a:p>
            <a:r>
              <a:rPr lang="ja-JP" altLang="en-US" dirty="0"/>
              <a:t>環境構築</a:t>
            </a:r>
            <a:r>
              <a:rPr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B40D0373-578A-7C23-6B57-88BB0C4F8C0F}"/>
              </a:ext>
            </a:extLst>
          </p:cNvPr>
          <p:cNvSpPr>
            <a:spLocks noGrp="1"/>
          </p:cNvSpPr>
          <p:nvPr>
            <p:ph idx="1"/>
          </p:nvPr>
        </p:nvSpPr>
        <p:spPr/>
        <p:txBody>
          <a:bodyPr/>
          <a:lstStyle/>
          <a:p>
            <a:r>
              <a:rPr kumimoji="1" lang="ja-JP" altLang="en-US" dirty="0"/>
              <a:t>ダウンロードが完了したら、</a:t>
            </a:r>
            <a:r>
              <a:rPr kumimoji="1" lang="en-US" altLang="ja-JP" dirty="0" err="1"/>
              <a:t>vscode</a:t>
            </a:r>
            <a:r>
              <a:rPr kumimoji="1" lang="ja-JP" altLang="en-US" dirty="0"/>
              <a:t>のアイコンをクリックひたすら指示に従う</a:t>
            </a:r>
            <a:endParaRPr kumimoji="1" lang="en-US" altLang="ja-JP" dirty="0"/>
          </a:p>
          <a:p>
            <a:endParaRPr lang="en-US" altLang="ja-JP" dirty="0"/>
          </a:p>
          <a:p>
            <a:r>
              <a:rPr kumimoji="1" lang="ja-JP" altLang="en-US" dirty="0"/>
              <a:t>これでインストールはおしまい</a:t>
            </a:r>
          </a:p>
        </p:txBody>
      </p:sp>
    </p:spTree>
    <p:extLst>
      <p:ext uri="{BB962C8B-B14F-4D97-AF65-F5344CB8AC3E}">
        <p14:creationId xmlns:p14="http://schemas.microsoft.com/office/powerpoint/2010/main" val="2978469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217A97E3-AC9C-3CFA-E55B-8762768CB565}"/>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kumimoji="1" lang="ja-JP" altLang="en-US" sz="3600" kern="1200">
                <a:solidFill>
                  <a:schemeClr val="tx1"/>
                </a:solidFill>
                <a:latin typeface="+mj-lt"/>
                <a:ea typeface="+mj-ea"/>
                <a:cs typeface="+mj-cs"/>
              </a:rPr>
              <a:t>こういうアイコンのやつ</a:t>
            </a:r>
          </a:p>
        </p:txBody>
      </p:sp>
      <p:pic>
        <p:nvPicPr>
          <p:cNvPr id="5" name="コンテンツ プレースホルダー 4" descr="テキスト&#10;&#10;自動的に生成された説明">
            <a:extLst>
              <a:ext uri="{FF2B5EF4-FFF2-40B4-BE49-F238E27FC236}">
                <a16:creationId xmlns:a16="http://schemas.microsoft.com/office/drawing/2014/main" id="{675C79E1-C1B0-4176-4D68-340D14E8DB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0" y="3468746"/>
            <a:ext cx="10744200" cy="1719071"/>
          </a:xfrm>
          <a:prstGeom prst="rect">
            <a:avLst/>
          </a:prstGeom>
        </p:spPr>
      </p:pic>
    </p:spTree>
    <p:extLst>
      <p:ext uri="{BB962C8B-B14F-4D97-AF65-F5344CB8AC3E}">
        <p14:creationId xmlns:p14="http://schemas.microsoft.com/office/powerpoint/2010/main" val="11931563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509</Words>
  <Application>Microsoft Office PowerPoint</Application>
  <PresentationFormat>ワイド画面</PresentationFormat>
  <Paragraphs>73</Paragraphs>
  <Slides>21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21</vt:i4>
      </vt:variant>
    </vt:vector>
  </HeadingPairs>
  <TitlesOfParts>
    <vt:vector size="25" baseType="lpstr">
      <vt:lpstr>游ゴシック</vt:lpstr>
      <vt:lpstr>游ゴシック Light</vt:lpstr>
      <vt:lpstr>Arial</vt:lpstr>
      <vt:lpstr>Office テーマ</vt:lpstr>
      <vt:lpstr>チビクエをみんなで作りたい！！！ </vt:lpstr>
      <vt:lpstr>この資料について</vt:lpstr>
      <vt:lpstr>ひとまずの目標</vt:lpstr>
      <vt:lpstr>この資料で学ぶこと</vt:lpstr>
      <vt:lpstr>環境構築1</vt:lpstr>
      <vt:lpstr>環境構築2</vt:lpstr>
      <vt:lpstr>PowerPoint プレゼンテーション</vt:lpstr>
      <vt:lpstr>環境構築3</vt:lpstr>
      <vt:lpstr>こういうアイコンのやつ</vt:lpstr>
      <vt:lpstr>ちょっとした設定</vt:lpstr>
      <vt:lpstr>日本語化の拡張子はこいつ</vt:lpstr>
      <vt:lpstr>環境構築おしり</vt:lpstr>
      <vt:lpstr>Webページを作ろう1</vt:lpstr>
      <vt:lpstr>Webページを作ろう2(Vscodeの使い方)</vt:lpstr>
      <vt:lpstr>Webページを作ろう3</vt:lpstr>
      <vt:lpstr>Webページを作ろう4</vt:lpstr>
      <vt:lpstr>Webページを作ろう5</vt:lpstr>
      <vt:lpstr>Webページを作ろう6</vt:lpstr>
      <vt:lpstr>しゅくだい</vt:lpstr>
      <vt:lpstr>れい</vt:lpstr>
      <vt:lpstr>宿題出し方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チビクエをみんなで作りたい！！！ </dc:title>
  <dc:creator>Ochiai Ayumu (落合歩夢)</dc:creator>
  <cp:lastModifiedBy>Ochiai Ayumu (落合歩夢)</cp:lastModifiedBy>
  <cp:revision>13</cp:revision>
  <dcterms:created xsi:type="dcterms:W3CDTF">2024-09-24T10:46:38Z</dcterms:created>
  <dcterms:modified xsi:type="dcterms:W3CDTF">2024-09-24T11:57:49Z</dcterms:modified>
</cp:coreProperties>
</file>