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8DEC5-5046-8728-32AD-05A3C0E77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4EFC56-244D-760C-3F94-691D8B2AB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EC2D1E-4364-28D0-D192-6552F96C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CA06-3EE3-4BC3-8B94-25ACE956EBED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2D9AFE-7F04-3860-2577-F58092EF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575036-2DA0-B50B-CBF5-09D271ED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41F-0137-4CAA-8182-A48102A0A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18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7301A2-7757-434A-D4BE-BEAC1F71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1D52BA-87BF-934C-71AB-52DB9C6D0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F8FB8B-A3EA-925A-3FBE-D6D90E78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CA06-3EE3-4BC3-8B94-25ACE956EBED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0B0F9B-01CF-EE2F-BFB5-19D1406E0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4823D4-956C-4376-6EDB-EE9D3ACC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41F-0137-4CAA-8182-A48102A0A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85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F3928E-37D3-3A90-EB5F-2B600E03C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7F8A6B-D4B8-9DF5-DBC8-C19E56BB4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565F3-367E-ECE1-031D-73190D5D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CA06-3EE3-4BC3-8B94-25ACE956EBED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8F26A2-4DE4-5104-6672-6A185AE5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491AC2-08D3-55E4-9F2C-78ECE4AA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41F-0137-4CAA-8182-A48102A0A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46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1BD88D-E478-8C48-C24A-762FE649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AFA1FF-D763-4F94-7262-94BF6213F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069231-ACF2-C6F4-C07B-F3F329D5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CA06-3EE3-4BC3-8B94-25ACE956EBED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9D6D1B-289F-0BD3-E9BA-ADDE1945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076AE3-A0E2-6E09-8D4D-A249BDBB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41F-0137-4CAA-8182-A48102A0A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0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3F861-14E6-08FD-254D-758F4B155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FF6E98-2C21-0760-B48C-381A3845D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E64D10-1AC5-AEAB-C4E5-0540FFFA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CA06-3EE3-4BC3-8B94-25ACE956EBED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9F0926-D46B-CF5D-351B-8308F181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AF0F87-6F02-5DEC-DAB0-BE2803E6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41F-0137-4CAA-8182-A48102A0A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92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DF932F-0061-10BB-E610-C25210B1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0671E1-B3C6-098C-4902-0F2484338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6ADFD3-D306-1286-BB82-D36BC6E23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DB0ACD-A48D-33B1-68E8-39DB79BC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CA06-3EE3-4BC3-8B94-25ACE956EBED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86AE61-64AB-AD2E-9951-CA5DC4BF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5B1D47-7BE1-4588-F098-7D592CF4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41F-0137-4CAA-8182-A48102A0A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21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F5948C-8662-8BB4-B355-D19CAAF0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5E01B5-2F50-D1C7-0E29-090295A19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1723D0-3A2A-8F6C-4188-CC8F536B2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5DA762-19D3-D1D9-C13A-93399C175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FE2212-D304-85D6-DC7C-139A80352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72B914F-5BFD-9395-E19D-27C0F938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CA06-3EE3-4BC3-8B94-25ACE956EBED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603D02F-1F17-6872-C354-02FDD288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53B2CAE-B917-D77A-15D8-8A60C24C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41F-0137-4CAA-8182-A48102A0A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2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CD9D0-4079-EA3E-5C2C-6F6111DC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81CAE20-E668-F83D-0FE5-9166839C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CA06-3EE3-4BC3-8B94-25ACE956EBED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B8DC54-A8BA-50B8-337C-0B2802AE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AEE9D3-A489-2A82-0375-A10679A9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41F-0137-4CAA-8182-A48102A0A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45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6F461F-7A7E-1365-6DD1-3D64874E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CA06-3EE3-4BC3-8B94-25ACE956EBED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4242C04-15F4-E41F-9E28-FDB82947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A80903-77CA-51C5-D5CF-EC4E8B09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41F-0137-4CAA-8182-A48102A0A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12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2A7838-A57E-D823-3C93-C440B65F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07E831-4262-FAD5-6549-8CD3B79EE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A09C58-190F-BAF9-21CE-08E5F8034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1315D7-EC74-9649-77B7-4FEB29C8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CA06-3EE3-4BC3-8B94-25ACE956EBED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72A892-012E-AF2A-584F-A9BBD179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CE0DCD-FB19-F615-CA5B-D5B978D7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41F-0137-4CAA-8182-A48102A0A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95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C83079-C6AA-FC7A-5FFB-0082699F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FC1CA54-5E78-3064-49F3-77C21073A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026F18-093D-F961-6399-09DE5D648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102ED2-01FB-93E1-C28D-8C03D78E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CA06-3EE3-4BC3-8B94-25ACE956EBED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3670A0-FBBC-1974-FB55-775B7238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D06C9B-62C0-79C8-6046-B8E08231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41F-0137-4CAA-8182-A48102A0A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10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5FF2D5-5145-BC86-FD76-9EEDE6DD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26671F-8485-3A9E-D15D-8C7F5D616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D40267-BADC-4581-C718-9BE944F47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CA06-3EE3-4BC3-8B94-25ACE956EBED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C43F20-55F5-1F73-EF99-8EE7C21C2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14724E-EE0B-011A-094E-A69725137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0741F-0137-4CAA-8182-A48102A0A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62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640C7-231B-F6EE-5E5F-D2C960489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b="1"/>
              <a:t>CSS</a:t>
            </a:r>
            <a:r>
              <a:rPr kumimoji="1" lang="ja-JP" altLang="en-US" b="1"/>
              <a:t>を</a:t>
            </a:r>
            <a:r>
              <a:rPr kumimoji="1" lang="ja-JP" altLang="en-US" b="1" dirty="0"/>
              <a:t>学ぼう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3ECD14-817C-3E3C-789B-11C6D7705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11526"/>
          </a:xfrm>
        </p:spPr>
        <p:txBody>
          <a:bodyPr/>
          <a:lstStyle/>
          <a:p>
            <a:pPr algn="ctr"/>
            <a:r>
              <a:rPr lang="ja-JP" altLang="en-US" sz="2400" dirty="0"/>
              <a:t>資料作成</a:t>
            </a:r>
            <a:r>
              <a:rPr lang="en-US" altLang="ja-JP" sz="2400" dirty="0"/>
              <a:t>:</a:t>
            </a:r>
            <a:r>
              <a:rPr lang="ja-JP" altLang="en-US" sz="2400" dirty="0"/>
              <a:t>海賊の場合</a:t>
            </a:r>
            <a:endParaRPr lang="en-US" altLang="ja-JP" sz="2400" dirty="0"/>
          </a:p>
          <a:p>
            <a:pPr algn="ctr"/>
            <a:r>
              <a:rPr lang="en-US" altLang="ja-JP" sz="2400" dirty="0"/>
              <a:t>Discord:arm_203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156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CSSを学ぼう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CSSを学ぼう</dc:title>
  <dc:creator>Ochiai Ayumu (落合歩夢)</dc:creator>
  <cp:lastModifiedBy>Ochiai Ayumu (落合歩夢)</cp:lastModifiedBy>
  <cp:revision>1</cp:revision>
  <dcterms:created xsi:type="dcterms:W3CDTF">2024-09-24T12:43:38Z</dcterms:created>
  <dcterms:modified xsi:type="dcterms:W3CDTF">2024-09-24T12:44:01Z</dcterms:modified>
</cp:coreProperties>
</file>