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Jua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Ju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242b8ad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242b8ad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242b8adc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242b8adc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242b8adc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242b8adc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242b8adc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242b8adc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42b8adc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242b8adc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242b8adc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242b8ad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42b8adc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242b8adc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42b8adc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42b8adc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42b8adc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242b8ad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42b8adc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242b8adc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242b8adc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242b8adc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242b8ad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242b8ad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242b8adc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242b8adc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242b8adc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242b8adc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242b8ad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242b8ad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242b8ad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242b8ad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242b8ad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242b8ad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242b8ad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242b8ad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242b8ad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242b8ad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242b8ad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242b8ad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242b8ad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242b8ad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242b8adc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242b8adc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242b8ad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242b8ad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242b8adc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242b8adc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242b8ad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242b8ad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242b8ad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242b8ad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242b8ad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242b8ad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242b8ad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242b8ad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242b8adc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242b8ad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242b8adc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242b8adc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242b8adc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242b8adc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242b8adc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242b8adc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42b8ad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42b8ad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42b8adc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242b8ad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42b8adc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42b8adc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242b8adc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242b8adc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242b8adc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242b8adc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68325"/>
            <a:ext cx="32160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step_1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356463" y="2393625"/>
            <a:ext cx="6996000" cy="9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epoch = 10, batch_size=</a:t>
            </a:r>
            <a:r>
              <a:rPr lang="ko" sz="15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32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, test_size = 0.2, sparse categorical crossentropy이용, lr = 0.0001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825"/>
            <a:ext cx="8839199" cy="120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225" y="3596425"/>
            <a:ext cx="65246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2724550" y="4425100"/>
            <a:ext cx="4152000" cy="3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train : 1920개, test : 480개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181700" y="135625"/>
            <a:ext cx="21129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9" name="Google Shape;119;p22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전체 다 비궤양성으로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00" y="152400"/>
            <a:ext cx="46703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6" name="Google Shape;126;p23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925"/>
            <a:ext cx="8023095" cy="2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3" name="Google Shape;133;p24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400" y="1290638"/>
            <a:ext cx="38766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181700" y="135625"/>
            <a:ext cx="21129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6" name="Google Shape;146;p26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궤양성 각막질환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00" y="152400"/>
            <a:ext cx="47708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181700" y="135625"/>
            <a:ext cx="2481600" cy="14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3" name="Google Shape;153;p27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8425"/>
            <a:ext cx="7192427" cy="26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1666700"/>
            <a:ext cx="3800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하나빼곤 다 무증상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00" y="385375"/>
            <a:ext cx="4207200" cy="404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181700" y="135625"/>
            <a:ext cx="3254700" cy="14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Mobile net v2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53개층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4" name="Google Shape;174;p30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8425"/>
            <a:ext cx="7590449" cy="296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075" y="1472550"/>
            <a:ext cx="38481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81700" y="563000"/>
            <a:ext cx="33906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step_1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820500" y="1494875"/>
            <a:ext cx="7503000" cy="18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idx2label = 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'무증상'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'결막염'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'궤양성각막질환'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'백내장'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'비궤양성각막질환'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'색소침착성각막염'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'안검내반증'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'안검염'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'안검종양'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'유루증'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'핵경화'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마지막 출력층 11로 분류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inference는 사진 크롬에서 강아지 안검종양으로 검색한 이미지 10개 사용용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무증상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00" y="713025"/>
            <a:ext cx="4207199" cy="371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ctrTitle"/>
          </p:nvPr>
        </p:nvSpPr>
        <p:spPr>
          <a:xfrm>
            <a:off x="0" y="168325"/>
            <a:ext cx="31200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다중분류_step2 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5" name="Google Shape;195;p33"/>
          <p:cNvSpPr txBox="1"/>
          <p:nvPr>
            <p:ph type="ctrTitle"/>
          </p:nvPr>
        </p:nvSpPr>
        <p:spPr>
          <a:xfrm>
            <a:off x="815400" y="2695575"/>
            <a:ext cx="79017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epoch = 10, batch_size=</a:t>
            </a:r>
            <a:r>
              <a:rPr lang="ko" sz="15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64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, test_size = 0.2, sparse categorical crossentropy이용, lr = 0.0001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825"/>
            <a:ext cx="8839199" cy="120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925" y="3294500"/>
            <a:ext cx="65246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>
            <p:ph type="ctrTitle"/>
          </p:nvPr>
        </p:nvSpPr>
        <p:spPr>
          <a:xfrm>
            <a:off x="2789250" y="4123175"/>
            <a:ext cx="4152000" cy="3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train : 1920개, test : 480개개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181700" y="135625"/>
            <a:ext cx="36816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다중분류_step2 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4" name="Google Shape;204;p34"/>
          <p:cNvSpPr txBox="1"/>
          <p:nvPr>
            <p:ph type="ctrTitle"/>
          </p:nvPr>
        </p:nvSpPr>
        <p:spPr>
          <a:xfrm>
            <a:off x="820500" y="1494875"/>
            <a:ext cx="7503000" cy="18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idx2label = 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'무증상'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'결막염'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'궤양성각막질환'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'백내장'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'비궤양성각막질환'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'색소침착성각막염'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'안검내반증'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'안검염'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'안검종양'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'유루증'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'핵경화'</a:t>
            </a:r>
            <a:r>
              <a:rPr lang="k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마지막 출력층 11로 분류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inference는 사진 크롬에서 강아지 안검종양으로 검색한 이미지 10개 사용용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ResNet50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62" y="1243525"/>
            <a:ext cx="6559276" cy="36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650" y="2939149"/>
            <a:ext cx="2216350" cy="14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181700" y="135625"/>
            <a:ext cx="21129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ResNet50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8" name="Google Shape;218;p36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색소침착이럼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들어간 이미지는 크롬에 강아지 안검종양으로 검색해  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크롤링한 이미지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하나 제외하고 색소침착성으로 결과나옴옴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00" y="152400"/>
            <a:ext cx="49217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5" name="Google Shape;225;p37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3" y="1395925"/>
            <a:ext cx="8007382" cy="2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" name="Google Shape;232;p38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400175"/>
            <a:ext cx="3867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ctrTitle"/>
          </p:nvPr>
        </p:nvSpPr>
        <p:spPr>
          <a:xfrm>
            <a:off x="181700" y="135625"/>
            <a:ext cx="21129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9" name="Google Shape;239;p39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색소침착이럼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들어간 이미지는 크롬에 강아지 안검종양으로 검색해  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크롤링한 이미지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resnet50랑 달리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무증상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00" y="152400"/>
            <a:ext cx="4912600" cy="424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6" name="Google Shape;246;p40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925"/>
            <a:ext cx="8163033" cy="2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3" name="Google Shape;253;p41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735025"/>
            <a:ext cx="3867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ResNet50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1282450"/>
            <a:ext cx="7983330" cy="29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ctrTitle"/>
          </p:nvPr>
        </p:nvSpPr>
        <p:spPr>
          <a:xfrm>
            <a:off x="181700" y="135625"/>
            <a:ext cx="21129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ResNet152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0" name="Google Shape;260;p42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궤양성 각막질환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00" y="152400"/>
            <a:ext cx="4912601" cy="467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ctrTitle"/>
          </p:nvPr>
        </p:nvSpPr>
        <p:spPr>
          <a:xfrm>
            <a:off x="181700" y="135625"/>
            <a:ext cx="2481600" cy="14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7" name="Google Shape;267;p43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0" y="1709575"/>
            <a:ext cx="7590449" cy="296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0" y="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453150"/>
            <a:ext cx="38671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하나빼곤 다 무증상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0" y="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75" y="622438"/>
            <a:ext cx="4207201" cy="389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ctrTitle"/>
          </p:nvPr>
        </p:nvSpPr>
        <p:spPr>
          <a:xfrm>
            <a:off x="181700" y="135625"/>
            <a:ext cx="3254700" cy="14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Mobile net v2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53개층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8" name="Google Shape;288;p46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8425"/>
            <a:ext cx="7590449" cy="292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0" y="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54700"/>
            <a:ext cx="38290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무증상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0" y="0"/>
            <a:ext cx="300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다중분류 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Mobile net v1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28개층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950" y="543063"/>
            <a:ext cx="4207200" cy="405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2853875" y="1572525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그냥 다 과적합 인거 같은데데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/>
        </p:nvSpPr>
        <p:spPr>
          <a:xfrm>
            <a:off x="3378050" y="170910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test3 resnet34</a:t>
            </a:r>
            <a:endParaRPr sz="34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ResNet50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7878900" y="449837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1445000"/>
            <a:ext cx="7944630" cy="29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438650" y="-402800"/>
            <a:ext cx="7151100" cy="29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#\\\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ResNet50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433513"/>
            <a:ext cx="38862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181700" y="135625"/>
            <a:ext cx="21129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ResNet50</a:t>
            </a:r>
            <a:endParaRPr sz="3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inference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7512000" y="2196000"/>
            <a:ext cx="15210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색소침착이럼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들어간 이미지는 크롬에 강아지 안검종양으로 검색해  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크롤링한 이미지.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다 궤양성각막질환으로 결과나옴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00" y="152400"/>
            <a:ext cx="4795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9" name="Google Shape;99;p19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25" y="1548325"/>
            <a:ext cx="7977338" cy="29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6" name="Google Shape;106;p20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181700" y="135625"/>
            <a:ext cx="21129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latin typeface="Jua"/>
                <a:ea typeface="Jua"/>
                <a:cs typeface="Jua"/>
                <a:sym typeface="Jua"/>
              </a:rPr>
              <a:t>다중분류 ResNet101</a:t>
            </a:r>
            <a:endParaRPr sz="3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2" name="Google Shape;112;p21"/>
          <p:cNvSpPr txBox="1"/>
          <p:nvPr>
            <p:ph type="ctrTitle"/>
          </p:nvPr>
        </p:nvSpPr>
        <p:spPr>
          <a:xfrm>
            <a:off x="7895250" y="4522925"/>
            <a:ext cx="1101600" cy="3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과적합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1744350"/>
            <a:ext cx="38385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