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81" r:id="rId5"/>
    <p:sldId id="282" r:id="rId6"/>
    <p:sldId id="284" r:id="rId7"/>
    <p:sldId id="283" r:id="rId8"/>
    <p:sldId id="285" r:id="rId9"/>
    <p:sldId id="287" r:id="rId10"/>
    <p:sldId id="278" r:id="rId11"/>
    <p:sldId id="288" r:id="rId12"/>
    <p:sldId id="289" r:id="rId13"/>
    <p:sldId id="290" r:id="rId14"/>
    <p:sldId id="291" r:id="rId15"/>
    <p:sldId id="292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275" r:id="rId2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1445-C2B1-4AB3-8DAA-D1863B8276D5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CD8B-0AD2-442A-B749-17D1850254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14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1445-C2B1-4AB3-8DAA-D1863B8276D5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CD8B-0AD2-442A-B749-17D1850254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919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1445-C2B1-4AB3-8DAA-D1863B8276D5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CD8B-0AD2-442A-B749-17D1850254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527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1445-C2B1-4AB3-8DAA-D1863B8276D5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CD8B-0AD2-442A-B749-17D1850254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001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1445-C2B1-4AB3-8DAA-D1863B8276D5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CD8B-0AD2-442A-B749-17D1850254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014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1445-C2B1-4AB3-8DAA-D1863B8276D5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CD8B-0AD2-442A-B749-17D1850254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846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1445-C2B1-4AB3-8DAA-D1863B8276D5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CD8B-0AD2-442A-B749-17D1850254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026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1445-C2B1-4AB3-8DAA-D1863B8276D5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CD8B-0AD2-442A-B749-17D1850254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197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1445-C2B1-4AB3-8DAA-D1863B8276D5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CD8B-0AD2-442A-B749-17D1850254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14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1445-C2B1-4AB3-8DAA-D1863B8276D5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CD8B-0AD2-442A-B749-17D1850254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361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1445-C2B1-4AB3-8DAA-D1863B8276D5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CD8B-0AD2-442A-B749-17D1850254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297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B1445-C2B1-4AB3-8DAA-D1863B8276D5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CD8B-0AD2-442A-B749-17D1850254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777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Bekerja, Belajar, atau Beribadah? - Badr Interactive -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0" y="698753"/>
            <a:ext cx="5115216" cy="515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3297" y="651856"/>
            <a:ext cx="7324253" cy="2394989"/>
          </a:xfrm>
        </p:spPr>
        <p:txBody>
          <a:bodyPr>
            <a:normAutofit/>
          </a:bodyPr>
          <a:lstStyle/>
          <a:p>
            <a:pPr lvl="0">
              <a:spcBef>
                <a:spcPts val="1000"/>
              </a:spcBef>
            </a:pPr>
            <a:r>
              <a:rPr lang="en-US" sz="2800" b="1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Bahasa</a:t>
            </a:r>
            <a:r>
              <a:rPr lang="en-US" sz="28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 Indonesia</a:t>
            </a:r>
            <a:r>
              <a:rPr lang="en-US" sz="32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/>
            </a:r>
            <a:br>
              <a:rPr lang="en-US" sz="32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</a:br>
            <a:r>
              <a:rPr lang="en-US" sz="36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KALIMAT EFEKTIF</a:t>
            </a:r>
            <a:r>
              <a:rPr lang="en-US" sz="32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/>
            </a:r>
            <a:br>
              <a:rPr lang="en-US" sz="32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</a:br>
            <a:r>
              <a:rPr lang="en-US" sz="16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/>
            </a:r>
            <a:br>
              <a:rPr lang="en-US" sz="16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</a:br>
            <a:r>
              <a:rPr lang="en-US" sz="1800" b="1" dirty="0" err="1" smtClean="0">
                <a:solidFill>
                  <a:prstClr val="black"/>
                </a:solidFill>
                <a:latin typeface="Calibri" panose="020F0502020204030204"/>
              </a:rPr>
              <a:t>Dosen</a:t>
            </a:r>
            <a:r>
              <a:rPr lang="en-US" sz="1800" b="1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Calibri" panose="020F0502020204030204"/>
              </a:rPr>
              <a:t>Pengampu</a:t>
            </a:r>
            <a:r>
              <a:rPr lang="en-US" sz="1800" b="1" dirty="0">
                <a:solidFill>
                  <a:prstClr val="black"/>
                </a:solidFill>
                <a:latin typeface="Calibri" panose="020F0502020204030204"/>
              </a:rPr>
              <a:t> : 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Agus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Riyoni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M.Pd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US" sz="18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1800" b="1" dirty="0" err="1">
                <a:solidFill>
                  <a:prstClr val="black"/>
                </a:solidFill>
                <a:latin typeface="Calibri" panose="020F0502020204030204"/>
              </a:rPr>
              <a:t>Kelas</a:t>
            </a:r>
            <a:r>
              <a:rPr lang="en-US" sz="1800" b="1" dirty="0">
                <a:solidFill>
                  <a:prstClr val="black"/>
                </a:solidFill>
                <a:latin typeface="Calibri" panose="020F0502020204030204"/>
              </a:rPr>
              <a:t> : </a:t>
            </a:r>
            <a:r>
              <a:rPr lang="en-US" sz="1800" dirty="0" smtClean="0">
                <a:solidFill>
                  <a:prstClr val="black"/>
                </a:solidFill>
                <a:latin typeface="Calibri" panose="020F0502020204030204"/>
              </a:rPr>
              <a:t>SP4.2</a:t>
            </a:r>
            <a:endParaRPr lang="id-ID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2737" y="2942951"/>
            <a:ext cx="9165125" cy="3480795"/>
          </a:xfrm>
        </p:spPr>
        <p:txBody>
          <a:bodyPr>
            <a:normAutofit/>
          </a:bodyPr>
          <a:lstStyle/>
          <a:p>
            <a:endParaRPr lang="en-US" sz="1600" b="1" dirty="0"/>
          </a:p>
          <a:p>
            <a:pPr algn="just"/>
            <a:r>
              <a:rPr lang="en-US" sz="1600" dirty="0" smtClean="0"/>
              <a:t>			1</a:t>
            </a:r>
            <a:r>
              <a:rPr lang="en-US" sz="1600" dirty="0" smtClean="0"/>
              <a:t>.) </a:t>
            </a:r>
            <a:r>
              <a:rPr lang="en-US" sz="1600" dirty="0" smtClean="0"/>
              <a:t>Ni Made </a:t>
            </a:r>
            <a:r>
              <a:rPr lang="en-US" sz="1600" dirty="0" err="1" smtClean="0"/>
              <a:t>Tembang</a:t>
            </a:r>
            <a:r>
              <a:rPr lang="en-US" sz="1600" dirty="0" smtClean="0"/>
              <a:t> </a:t>
            </a:r>
            <a:r>
              <a:rPr lang="en-US" sz="1600" dirty="0" err="1" smtClean="0"/>
              <a:t>Ayundini</a:t>
            </a:r>
            <a:r>
              <a:rPr lang="en-US" sz="1600" dirty="0"/>
              <a:t>	</a:t>
            </a:r>
            <a:r>
              <a:rPr lang="id-ID" sz="1600" dirty="0" smtClean="0"/>
              <a:t>(</a:t>
            </a:r>
            <a:r>
              <a:rPr lang="id-ID" sz="1600" dirty="0" smtClean="0"/>
              <a:t>1118101547</a:t>
            </a:r>
            <a:r>
              <a:rPr lang="id-ID" sz="1600" dirty="0" smtClean="0"/>
              <a:t>)</a:t>
            </a:r>
            <a:endParaRPr lang="id-ID" sz="1600" dirty="0"/>
          </a:p>
          <a:p>
            <a:pPr lvl="0" algn="just"/>
            <a:r>
              <a:rPr lang="en-US" sz="1600" dirty="0" smtClean="0"/>
              <a:t>			2</a:t>
            </a:r>
            <a:r>
              <a:rPr lang="en-US" sz="1600" dirty="0" smtClean="0"/>
              <a:t>.) </a:t>
            </a:r>
            <a:r>
              <a:rPr lang="id-ID" sz="1600" dirty="0"/>
              <a:t>Nur </a:t>
            </a:r>
            <a:r>
              <a:rPr lang="id-ID" sz="1600" dirty="0" smtClean="0"/>
              <a:t>Khofifah</a:t>
            </a:r>
            <a:r>
              <a:rPr lang="en-US" sz="1600" dirty="0" smtClean="0"/>
              <a:t> 		</a:t>
            </a:r>
            <a:r>
              <a:rPr lang="id-ID" sz="1600" dirty="0" smtClean="0"/>
              <a:t>(</a:t>
            </a:r>
            <a:r>
              <a:rPr lang="id-ID" sz="1600" dirty="0"/>
              <a:t>1118101553</a:t>
            </a:r>
            <a:r>
              <a:rPr lang="id-ID" sz="1600" dirty="0" smtClean="0"/>
              <a:t>)</a:t>
            </a:r>
            <a:r>
              <a:rPr lang="en-US" sz="1600" dirty="0" smtClean="0"/>
              <a:t>	</a:t>
            </a:r>
            <a:endParaRPr lang="en-US" sz="1600" dirty="0"/>
          </a:p>
          <a:p>
            <a:pPr lvl="0" algn="just"/>
            <a:r>
              <a:rPr lang="en-US" sz="1600" dirty="0" smtClean="0"/>
              <a:t>			3</a:t>
            </a:r>
            <a:r>
              <a:rPr lang="en-US" sz="1600" dirty="0" smtClean="0"/>
              <a:t>.) </a:t>
            </a:r>
            <a:r>
              <a:rPr lang="id-ID" sz="1600" dirty="0"/>
              <a:t>Novita Tri </a:t>
            </a:r>
            <a:r>
              <a:rPr lang="id-ID" sz="1600" dirty="0" smtClean="0"/>
              <a:t>Wahyuni</a:t>
            </a:r>
            <a:r>
              <a:rPr lang="en-US" sz="1600" dirty="0" smtClean="0"/>
              <a:t> 	</a:t>
            </a:r>
            <a:r>
              <a:rPr lang="id-ID" sz="1600" dirty="0" smtClean="0"/>
              <a:t>(</a:t>
            </a:r>
            <a:r>
              <a:rPr lang="id-ID" sz="1600" dirty="0"/>
              <a:t>1118101564</a:t>
            </a:r>
            <a:r>
              <a:rPr lang="id-ID" sz="1600" dirty="0" smtClean="0"/>
              <a:t>)</a:t>
            </a:r>
            <a:endParaRPr lang="en-US" sz="1600" dirty="0" smtClean="0"/>
          </a:p>
          <a:p>
            <a:pPr lvl="0" algn="just"/>
            <a:r>
              <a:rPr lang="en-US" sz="1600" dirty="0" smtClean="0"/>
              <a:t>			4</a:t>
            </a:r>
            <a:r>
              <a:rPr lang="en-US" sz="1600" dirty="0" smtClean="0"/>
              <a:t>.) </a:t>
            </a:r>
            <a:r>
              <a:rPr lang="id-ID" sz="1600" dirty="0"/>
              <a:t>Nuria </a:t>
            </a:r>
            <a:r>
              <a:rPr lang="id-ID" sz="1600" dirty="0" smtClean="0"/>
              <a:t>Safitri</a:t>
            </a:r>
            <a:r>
              <a:rPr lang="en-US" sz="1600" dirty="0" smtClean="0"/>
              <a:t> 		(</a:t>
            </a:r>
            <a:r>
              <a:rPr lang="id-ID" sz="1600" dirty="0" smtClean="0"/>
              <a:t>1118101565</a:t>
            </a:r>
            <a:r>
              <a:rPr lang="en-US" sz="1600" dirty="0"/>
              <a:t>)</a:t>
            </a:r>
            <a:endParaRPr lang="en-US" sz="1600" dirty="0" smtClean="0"/>
          </a:p>
          <a:p>
            <a:pPr lvl="0" algn="just"/>
            <a:r>
              <a:rPr lang="en-US" sz="1600" dirty="0" smtClean="0"/>
              <a:t>			5</a:t>
            </a:r>
            <a:r>
              <a:rPr lang="en-US" sz="1600" dirty="0" smtClean="0"/>
              <a:t>.) </a:t>
            </a:r>
            <a:r>
              <a:rPr lang="id-ID" sz="1600" dirty="0"/>
              <a:t>Nisha Afifa </a:t>
            </a:r>
            <a:r>
              <a:rPr lang="en-US" sz="1600" dirty="0" smtClean="0"/>
              <a:t>		</a:t>
            </a:r>
            <a:r>
              <a:rPr lang="id-ID" sz="1600" dirty="0" smtClean="0"/>
              <a:t>(</a:t>
            </a:r>
            <a:r>
              <a:rPr lang="id-ID" sz="1600" dirty="0"/>
              <a:t>1118101626)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  <p:pic>
        <p:nvPicPr>
          <p:cNvPr id="1028" name="Picture 4" descr="Image result for logo stikom banyuwang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126" y="82501"/>
            <a:ext cx="1999984" cy="88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8474"/>
            <a:ext cx="10515600" cy="5588489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Sesuai</a:t>
            </a:r>
            <a:r>
              <a:rPr lang="en-US" sz="2400" dirty="0" smtClean="0"/>
              <a:t> EYD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D" sz="2000" dirty="0" err="1"/>
              <a:t>K</a:t>
            </a:r>
            <a:r>
              <a:rPr lang="en-ID" sz="2000" dirty="0" err="1" smtClean="0"/>
              <a:t>alimat</a:t>
            </a:r>
            <a:r>
              <a:rPr lang="en-ID" sz="2000" dirty="0" smtClean="0"/>
              <a:t> </a:t>
            </a:r>
            <a:r>
              <a:rPr lang="en-ID" sz="2000" dirty="0" err="1"/>
              <a:t>efektif</a:t>
            </a:r>
            <a:r>
              <a:rPr lang="en-ID" sz="2000" dirty="0"/>
              <a:t> </a:t>
            </a:r>
            <a:r>
              <a:rPr lang="en-ID" sz="2000" dirty="0" err="1" smtClean="0"/>
              <a:t>harus</a:t>
            </a:r>
            <a:r>
              <a:rPr lang="en-ID" sz="2000" dirty="0" smtClean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ejaan</a:t>
            </a:r>
            <a:r>
              <a:rPr lang="en-ID" sz="2000" dirty="0"/>
              <a:t> </a:t>
            </a:r>
            <a:r>
              <a:rPr lang="en-ID" sz="2000" dirty="0" err="1"/>
              <a:t>maupun</a:t>
            </a:r>
            <a:r>
              <a:rPr lang="en-ID" sz="2000" dirty="0"/>
              <a:t> </a:t>
            </a:r>
            <a:r>
              <a:rPr lang="en-ID" sz="2000" dirty="0" err="1"/>
              <a:t>tanda</a:t>
            </a:r>
            <a:r>
              <a:rPr lang="en-ID" sz="2000" dirty="0"/>
              <a:t> </a:t>
            </a:r>
            <a:r>
              <a:rPr lang="en-ID" sz="2000" dirty="0" err="1"/>
              <a:t>baca</a:t>
            </a:r>
            <a:r>
              <a:rPr lang="en-ID" sz="2000" dirty="0"/>
              <a:t> yang </a:t>
            </a:r>
            <a:r>
              <a:rPr lang="en-ID" sz="2000" dirty="0" err="1" smtClean="0"/>
              <a:t>tepat</a:t>
            </a:r>
            <a:r>
              <a:rPr lang="en-ID" sz="2000" dirty="0" smtClean="0"/>
              <a:t>. </a:t>
            </a:r>
            <a:r>
              <a:rPr lang="en-ID" sz="2000" dirty="0" err="1" smtClean="0"/>
              <a:t>Penggunaan</a:t>
            </a:r>
            <a:r>
              <a:rPr lang="en-ID" sz="2000" dirty="0" smtClean="0"/>
              <a:t> kata 	</a:t>
            </a:r>
            <a:r>
              <a:rPr lang="en-ID" sz="2000" dirty="0" err="1" smtClean="0"/>
              <a:t>baku</a:t>
            </a:r>
            <a:r>
              <a:rPr lang="en-ID" sz="2000" dirty="0" smtClean="0"/>
              <a:t> </a:t>
            </a:r>
            <a:r>
              <a:rPr lang="en-ID" sz="2000" dirty="0" err="1" smtClean="0"/>
              <a:t>juga</a:t>
            </a:r>
            <a:r>
              <a:rPr lang="en-ID" sz="2000" dirty="0" smtClean="0"/>
              <a:t> </a:t>
            </a:r>
            <a:r>
              <a:rPr lang="en-ID" sz="2000" dirty="0" err="1" smtClean="0"/>
              <a:t>harus</a:t>
            </a:r>
            <a:r>
              <a:rPr lang="en-ID" sz="2000" dirty="0" smtClean="0"/>
              <a:t> </a:t>
            </a:r>
            <a:r>
              <a:rPr lang="en-ID" sz="2000" dirty="0" err="1" smtClean="0"/>
              <a:t>diperhatian</a:t>
            </a:r>
            <a:r>
              <a:rPr lang="en-ID" sz="2000" dirty="0" smtClean="0"/>
              <a:t> agar </a:t>
            </a:r>
            <a:r>
              <a:rPr lang="en-ID" sz="2000" dirty="0" err="1" smtClean="0"/>
              <a:t>tepat</a:t>
            </a:r>
            <a:r>
              <a:rPr lang="en-ID" sz="2000" dirty="0" smtClean="0"/>
              <a:t> </a:t>
            </a:r>
            <a:r>
              <a:rPr lang="en-ID" sz="2000" dirty="0" err="1"/>
              <a:t>ejaannya</a:t>
            </a:r>
            <a:r>
              <a:rPr lang="en-ID" sz="2000" dirty="0"/>
              <a:t>.</a:t>
            </a:r>
            <a:endParaRPr lang="en-US" sz="2000" dirty="0" smtClean="0"/>
          </a:p>
          <a:p>
            <a:r>
              <a:rPr lang="en-US" sz="2400" dirty="0" err="1" smtClean="0"/>
              <a:t>Sistematis</a:t>
            </a:r>
            <a:endParaRPr lang="en-US" sz="2400" dirty="0" smtClean="0"/>
          </a:p>
          <a:p>
            <a:pPr marL="0" indent="0">
              <a:buNone/>
            </a:pPr>
            <a:r>
              <a:rPr lang="en-ID" sz="2400" dirty="0" smtClean="0"/>
              <a:t>	</a:t>
            </a:r>
            <a:r>
              <a:rPr lang="en-ID" sz="2000" dirty="0" err="1" smtClean="0"/>
              <a:t>Kalimat</a:t>
            </a:r>
            <a:r>
              <a:rPr lang="en-ID" sz="2000" dirty="0" smtClean="0"/>
              <a:t> </a:t>
            </a:r>
            <a:r>
              <a:rPr lang="en-ID" sz="2000" dirty="0"/>
              <a:t>paling </a:t>
            </a:r>
            <a:r>
              <a:rPr lang="en-ID" sz="2000" dirty="0" err="1"/>
              <a:t>sederhana</a:t>
            </a:r>
            <a:r>
              <a:rPr lang="en-ID" sz="2000" dirty="0"/>
              <a:t> </a:t>
            </a:r>
            <a:r>
              <a:rPr lang="en-ID" sz="2000" dirty="0" err="1" smtClean="0"/>
              <a:t>tersusun</a:t>
            </a:r>
            <a:r>
              <a:rPr lang="en-ID" sz="2000" dirty="0" smtClean="0"/>
              <a:t> </a:t>
            </a:r>
            <a:r>
              <a:rPr lang="en-ID" sz="2000" dirty="0" err="1" smtClean="0"/>
              <a:t>dari</a:t>
            </a:r>
            <a:r>
              <a:rPr lang="en-ID" sz="2000" dirty="0" smtClean="0"/>
              <a:t> </a:t>
            </a:r>
            <a:r>
              <a:rPr lang="en-ID" sz="2000" dirty="0" err="1" smtClean="0"/>
              <a:t>subjek</a:t>
            </a:r>
            <a:r>
              <a:rPr lang="en-ID" sz="2000" dirty="0" smtClean="0"/>
              <a:t> </a:t>
            </a:r>
            <a:r>
              <a:rPr lang="en-ID" sz="2000" dirty="0" err="1"/>
              <a:t>dan</a:t>
            </a:r>
            <a:r>
              <a:rPr lang="en-ID" sz="2000" dirty="0"/>
              <a:t> </a:t>
            </a:r>
            <a:r>
              <a:rPr lang="en-ID" sz="2000" dirty="0" err="1"/>
              <a:t>predikat</a:t>
            </a:r>
            <a:r>
              <a:rPr lang="en-ID" sz="2000" dirty="0"/>
              <a:t>, </a:t>
            </a:r>
            <a:r>
              <a:rPr lang="en-ID" sz="2000" dirty="0" err="1"/>
              <a:t>kemudian</a:t>
            </a:r>
            <a:r>
              <a:rPr lang="en-ID" sz="2000" dirty="0"/>
              <a:t> </a:t>
            </a:r>
            <a:r>
              <a:rPr lang="en-ID" sz="2000" dirty="0" smtClean="0"/>
              <a:t>	</a:t>
            </a:r>
            <a:r>
              <a:rPr lang="en-ID" sz="2000" dirty="0" err="1" smtClean="0"/>
              <a:t>ditambahkan</a:t>
            </a:r>
            <a:r>
              <a:rPr lang="en-ID" sz="2000" dirty="0"/>
              <a:t> </a:t>
            </a:r>
            <a:r>
              <a:rPr lang="en-ID" sz="2000" dirty="0" smtClean="0"/>
              <a:t>	</a:t>
            </a:r>
            <a:r>
              <a:rPr lang="en-ID" sz="2000" dirty="0" err="1" smtClean="0"/>
              <a:t>dengan</a:t>
            </a:r>
            <a:r>
              <a:rPr lang="en-ID" sz="2000" dirty="0" smtClean="0"/>
              <a:t> </a:t>
            </a:r>
            <a:r>
              <a:rPr lang="en-ID" sz="2000" dirty="0" err="1"/>
              <a:t>objek</a:t>
            </a:r>
            <a:r>
              <a:rPr lang="en-ID" sz="2000" dirty="0"/>
              <a:t>, </a:t>
            </a:r>
            <a:r>
              <a:rPr lang="en-ID" sz="2000" dirty="0" err="1"/>
              <a:t>pelengkap</a:t>
            </a:r>
            <a:r>
              <a:rPr lang="en-ID" sz="2000" dirty="0"/>
              <a:t>, </a:t>
            </a:r>
            <a:r>
              <a:rPr lang="en-ID" sz="2000" dirty="0" err="1"/>
              <a:t>hingga</a:t>
            </a:r>
            <a:r>
              <a:rPr lang="en-ID" sz="2000" dirty="0"/>
              <a:t> </a:t>
            </a:r>
            <a:r>
              <a:rPr lang="en-ID" sz="2000" dirty="0" err="1"/>
              <a:t>keterangan</a:t>
            </a:r>
            <a:r>
              <a:rPr lang="en-ID" sz="2000" dirty="0"/>
              <a:t>. </a:t>
            </a:r>
            <a:r>
              <a:rPr lang="en-ID" sz="2000" dirty="0" err="1"/>
              <a:t>Sebisa</a:t>
            </a:r>
            <a:r>
              <a:rPr lang="en-ID" sz="2000" dirty="0"/>
              <a:t> </a:t>
            </a:r>
            <a:r>
              <a:rPr lang="en-ID" sz="2000" dirty="0" err="1"/>
              <a:t>mungkin</a:t>
            </a:r>
            <a:r>
              <a:rPr lang="en-ID" sz="2000" dirty="0"/>
              <a:t> </a:t>
            </a:r>
            <a:r>
              <a:rPr lang="en-ID" sz="2000" dirty="0" smtClean="0"/>
              <a:t>	</a:t>
            </a:r>
            <a:r>
              <a:rPr lang="en-ID" sz="2000" dirty="0" err="1" smtClean="0"/>
              <a:t>guna</a:t>
            </a:r>
            <a:r>
              <a:rPr lang="en-ID" sz="2000" dirty="0" smtClean="0"/>
              <a:t> </a:t>
            </a:r>
            <a:r>
              <a:rPr lang="en-ID" sz="2000" dirty="0" err="1" smtClean="0"/>
              <a:t>keefektifan</a:t>
            </a:r>
            <a:r>
              <a:rPr lang="en-ID" sz="2000" dirty="0" smtClean="0"/>
              <a:t> </a:t>
            </a:r>
            <a:r>
              <a:rPr lang="en-ID" sz="2000" dirty="0" err="1"/>
              <a:t>kalimat</a:t>
            </a:r>
            <a:r>
              <a:rPr lang="en-ID" sz="2000" dirty="0"/>
              <a:t>, </a:t>
            </a:r>
            <a:r>
              <a:rPr lang="en-ID" sz="2000" dirty="0" smtClean="0"/>
              <a:t>	</a:t>
            </a:r>
            <a:r>
              <a:rPr lang="en-ID" sz="2000" dirty="0" err="1" smtClean="0"/>
              <a:t>buatlah</a:t>
            </a:r>
            <a:r>
              <a:rPr lang="en-ID" sz="2000" dirty="0" smtClean="0"/>
              <a:t> </a:t>
            </a:r>
            <a:r>
              <a:rPr lang="en-ID" sz="2000" dirty="0" err="1" smtClean="0"/>
              <a:t>kalimat</a:t>
            </a:r>
            <a:r>
              <a:rPr lang="en-ID" sz="2000" dirty="0" smtClean="0"/>
              <a:t> </a:t>
            </a:r>
            <a:r>
              <a:rPr lang="en-ID" sz="2000" dirty="0"/>
              <a:t>yang </a:t>
            </a:r>
            <a:r>
              <a:rPr lang="en-ID" sz="2000" dirty="0" err="1"/>
              <a:t>urutannya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 smtClean="0"/>
              <a:t>memusingkan</a:t>
            </a:r>
            <a:r>
              <a:rPr lang="en-ID" sz="2000" dirty="0"/>
              <a:t>. </a:t>
            </a:r>
            <a:r>
              <a:rPr lang="en-ID" sz="2000" dirty="0" err="1"/>
              <a:t>Jika</a:t>
            </a:r>
            <a:r>
              <a:rPr lang="en-ID" sz="2000" dirty="0"/>
              <a:t> </a:t>
            </a:r>
            <a:r>
              <a:rPr lang="en-ID" sz="2000" dirty="0" err="1"/>
              <a:t>memang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dirty="0" err="1"/>
              <a:t>penegasan</a:t>
            </a:r>
            <a:r>
              <a:rPr lang="en-ID" sz="2000" dirty="0"/>
              <a:t>, </a:t>
            </a:r>
            <a:r>
              <a:rPr lang="en-ID" sz="2000" dirty="0" smtClean="0"/>
              <a:t>	</a:t>
            </a:r>
            <a:r>
              <a:rPr lang="en-ID" sz="2000" dirty="0" err="1" smtClean="0"/>
              <a:t>subjek</a:t>
            </a:r>
            <a:r>
              <a:rPr lang="en-ID" sz="2000" dirty="0" smtClean="0"/>
              <a:t> </a:t>
            </a:r>
            <a:r>
              <a:rPr lang="en-ID" sz="2000" dirty="0" err="1"/>
              <a:t>dan</a:t>
            </a:r>
            <a:r>
              <a:rPr lang="en-ID" sz="2000" dirty="0"/>
              <a:t> </a:t>
            </a:r>
            <a:r>
              <a:rPr lang="en-ID" sz="2000" dirty="0" err="1" smtClean="0"/>
              <a:t>predikat</a:t>
            </a:r>
            <a:r>
              <a:rPr lang="en-ID" sz="2000" dirty="0"/>
              <a:t> </a:t>
            </a:r>
            <a:r>
              <a:rPr lang="en-ID" sz="2000" dirty="0" err="1" smtClean="0"/>
              <a:t>selalu</a:t>
            </a:r>
            <a:r>
              <a:rPr lang="en-ID" sz="2000" dirty="0" smtClean="0"/>
              <a:t> </a:t>
            </a:r>
            <a:r>
              <a:rPr lang="en-ID" sz="2000" dirty="0" err="1"/>
              <a:t>berada</a:t>
            </a:r>
            <a:r>
              <a:rPr lang="en-ID" sz="2000" dirty="0"/>
              <a:t> di </a:t>
            </a:r>
            <a:r>
              <a:rPr lang="en-ID" sz="2000" dirty="0" err="1"/>
              <a:t>awal</a:t>
            </a:r>
            <a:r>
              <a:rPr lang="en-ID" sz="2000" dirty="0"/>
              <a:t> </a:t>
            </a:r>
            <a:r>
              <a:rPr lang="en-ID" sz="2000" dirty="0" err="1"/>
              <a:t>kalimat</a:t>
            </a:r>
            <a:r>
              <a:rPr lang="en-ID" sz="2000" dirty="0" smtClean="0"/>
              <a:t>.</a:t>
            </a:r>
            <a:endParaRPr lang="en-US" sz="2000" dirty="0" smtClean="0"/>
          </a:p>
          <a:p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boros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bertele-tele</a:t>
            </a:r>
            <a:endParaRPr lang="en-US" sz="2400" dirty="0" smtClean="0"/>
          </a:p>
          <a:p>
            <a:pPr marL="0" indent="0">
              <a:buNone/>
            </a:pPr>
            <a:r>
              <a:rPr lang="en-ID" sz="2000" dirty="0"/>
              <a:t>	</a:t>
            </a:r>
            <a:r>
              <a:rPr lang="en-ID" sz="2000" dirty="0" err="1" smtClean="0"/>
              <a:t>Susunan</a:t>
            </a:r>
            <a:r>
              <a:rPr lang="en-ID" sz="2000" dirty="0" smtClean="0"/>
              <a:t> </a:t>
            </a:r>
            <a:r>
              <a:rPr lang="en-ID" sz="2000" dirty="0" err="1"/>
              <a:t>kalimat</a:t>
            </a:r>
            <a:r>
              <a:rPr lang="en-ID" sz="2000" dirty="0"/>
              <a:t> </a:t>
            </a:r>
            <a:r>
              <a:rPr lang="en-ID" sz="2000" dirty="0" err="1" smtClean="0"/>
              <a:t>harus</a:t>
            </a:r>
            <a:r>
              <a:rPr lang="en-ID" sz="2000" dirty="0" smtClean="0"/>
              <a:t> </a:t>
            </a:r>
            <a:r>
              <a:rPr lang="en-ID" sz="2000" dirty="0" err="1"/>
              <a:t>pasti</a:t>
            </a:r>
            <a:r>
              <a:rPr lang="en-ID" sz="2000" dirty="0"/>
              <a:t> </a:t>
            </a:r>
            <a:r>
              <a:rPr lang="en-ID" sz="2000" dirty="0" err="1"/>
              <a:t>dan</a:t>
            </a:r>
            <a:r>
              <a:rPr lang="en-ID" sz="2000" dirty="0"/>
              <a:t> </a:t>
            </a:r>
            <a:r>
              <a:rPr lang="en-ID" sz="2000" dirty="0" err="1" smtClean="0"/>
              <a:t>ringkas</a:t>
            </a:r>
            <a:r>
              <a:rPr lang="en-ID" sz="2000" dirty="0" smtClean="0"/>
              <a:t>. </a:t>
            </a:r>
            <a:r>
              <a:rPr lang="en-ID" sz="2000" dirty="0" err="1" smtClean="0"/>
              <a:t>Jangan</a:t>
            </a:r>
            <a:r>
              <a:rPr lang="en-ID" sz="2000" dirty="0" smtClean="0"/>
              <a:t> </a:t>
            </a:r>
            <a:r>
              <a:rPr lang="en-ID" sz="2000" dirty="0" err="1"/>
              <a:t>menghambur-hamburkan</a:t>
            </a:r>
            <a:r>
              <a:rPr lang="en-ID" sz="2000" dirty="0"/>
              <a:t> kata </a:t>
            </a:r>
            <a:r>
              <a:rPr lang="en-ID" sz="2000" dirty="0" err="1"/>
              <a:t>dan</a:t>
            </a:r>
            <a:r>
              <a:rPr lang="en-ID" sz="2000" dirty="0"/>
              <a:t> </a:t>
            </a:r>
            <a:r>
              <a:rPr lang="en-ID" sz="2000" dirty="0" smtClean="0"/>
              <a:t>	</a:t>
            </a:r>
            <a:r>
              <a:rPr lang="en-ID" sz="2000" dirty="0" err="1" smtClean="0"/>
              <a:t>membuat</a:t>
            </a:r>
            <a:r>
              <a:rPr lang="en-ID" sz="2000" dirty="0" smtClean="0"/>
              <a:t> </a:t>
            </a:r>
            <a:r>
              <a:rPr lang="en-ID" sz="2000" dirty="0" err="1" smtClean="0"/>
              <a:t>kalimat</a:t>
            </a:r>
            <a:r>
              <a:rPr lang="en-ID" sz="2000" dirty="0" smtClean="0"/>
              <a:t> </a:t>
            </a:r>
            <a:r>
              <a:rPr lang="en-ID" sz="2000" dirty="0" err="1" smtClean="0"/>
              <a:t>terkesan</a:t>
            </a:r>
            <a:r>
              <a:rPr lang="en-ID" sz="2000" dirty="0" smtClean="0"/>
              <a:t> </a:t>
            </a:r>
            <a:r>
              <a:rPr lang="en-ID" sz="2000" dirty="0" err="1" smtClean="0"/>
              <a:t>bertele-tele</a:t>
            </a:r>
            <a:r>
              <a:rPr lang="en-ID" sz="2000" dirty="0" smtClean="0"/>
              <a:t>.</a:t>
            </a:r>
            <a:endParaRPr lang="en-US" sz="2000" dirty="0" smtClean="0"/>
          </a:p>
          <a:p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ambigu</a:t>
            </a:r>
            <a:endParaRPr lang="en-US" sz="2400" dirty="0" smtClean="0"/>
          </a:p>
          <a:p>
            <a:pPr marL="0" indent="0">
              <a:buNone/>
            </a:pPr>
            <a:r>
              <a:rPr lang="en-ID" sz="2000" dirty="0"/>
              <a:t>	</a:t>
            </a:r>
            <a:r>
              <a:rPr lang="en-ID" sz="2000" dirty="0" err="1" smtClean="0"/>
              <a:t>Hindari</a:t>
            </a:r>
            <a:r>
              <a:rPr lang="en-ID" sz="2000" dirty="0" smtClean="0"/>
              <a:t> </a:t>
            </a:r>
            <a:r>
              <a:rPr lang="en-ID" sz="2000" dirty="0" err="1" smtClean="0"/>
              <a:t>pembaca</a:t>
            </a:r>
            <a:r>
              <a:rPr lang="en-ID" sz="2000" dirty="0" smtClean="0"/>
              <a:t>/</a:t>
            </a:r>
            <a:r>
              <a:rPr lang="en-ID" sz="2000" dirty="0" err="1" smtClean="0"/>
              <a:t>pendengar</a:t>
            </a:r>
            <a:r>
              <a:rPr lang="en-ID" sz="2000" dirty="0" smtClean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 smtClean="0"/>
              <a:t>multiftafsir</a:t>
            </a:r>
            <a:r>
              <a:rPr lang="en-ID" sz="2000" dirty="0" smtClean="0"/>
              <a:t> </a:t>
            </a:r>
            <a:r>
              <a:rPr lang="en-ID" sz="2000" dirty="0" err="1" smtClean="0"/>
              <a:t>dengan</a:t>
            </a:r>
            <a:r>
              <a:rPr lang="en-ID" sz="2000" dirty="0" smtClean="0"/>
              <a:t> </a:t>
            </a:r>
            <a:r>
              <a:rPr lang="en-ID" sz="2000" dirty="0" err="1"/>
              <a:t>susunan</a:t>
            </a:r>
            <a:r>
              <a:rPr lang="en-ID" sz="2000" dirty="0"/>
              <a:t> kata yang </a:t>
            </a:r>
            <a:r>
              <a:rPr lang="en-ID" sz="2000" dirty="0" err="1" smtClean="0"/>
              <a:t>ringkas</a:t>
            </a:r>
            <a:r>
              <a:rPr lang="en-ID" sz="2000" dirty="0" smtClean="0"/>
              <a:t>, 	</a:t>
            </a:r>
            <a:r>
              <a:rPr lang="en-ID" sz="2000" dirty="0" err="1" smtClean="0"/>
              <a:t>sistemastis</a:t>
            </a:r>
            <a:r>
              <a:rPr lang="en-ID" sz="2000" dirty="0"/>
              <a:t>, </a:t>
            </a:r>
            <a:r>
              <a:rPr lang="en-ID" sz="2000" dirty="0" err="1"/>
              <a:t>dan</a:t>
            </a:r>
            <a:r>
              <a:rPr lang="en-ID" sz="2000" dirty="0"/>
              <a:t> </a:t>
            </a:r>
            <a:r>
              <a:rPr lang="en-ID" sz="2000" dirty="0" err="1"/>
              <a:t>sesuai</a:t>
            </a:r>
            <a:r>
              <a:rPr lang="en-ID" sz="2000" dirty="0"/>
              <a:t> </a:t>
            </a:r>
            <a:r>
              <a:rPr lang="en-ID" sz="2000" dirty="0" err="1"/>
              <a:t>kaidah</a:t>
            </a:r>
            <a:r>
              <a:rPr lang="en-ID" sz="2000" dirty="0"/>
              <a:t> </a:t>
            </a:r>
            <a:r>
              <a:rPr lang="en-ID" sz="2000" dirty="0" err="1" smtClean="0"/>
              <a:t>kebahasaan</a:t>
            </a:r>
            <a:r>
              <a:rPr lang="en-ID" sz="2000" dirty="0" smtClean="0"/>
              <a:t>.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311900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 flipV="1">
            <a:off x="1291250" y="-9053"/>
            <a:ext cx="9609499" cy="1907295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747" y="281812"/>
            <a:ext cx="8418500" cy="1325563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  <a:latin typeface="+mn-lt"/>
              </a:rPr>
              <a:t>Kasalahan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+mn-lt"/>
              </a:rPr>
              <a:t>dalam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+mn-lt"/>
              </a:rPr>
              <a:t>menyusun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kalimat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efektif</a:t>
            </a:r>
            <a:endParaRPr lang="id-ID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498" y="2468819"/>
            <a:ext cx="8402562" cy="268294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err="1" smtClean="0"/>
              <a:t>Pleonastis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 smtClean="0"/>
              <a:t>Kontaminasi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Salah </a:t>
            </a:r>
            <a:r>
              <a:rPr lang="en-US" dirty="0" err="1"/>
              <a:t>pemilihan</a:t>
            </a:r>
            <a:r>
              <a:rPr lang="en-US" dirty="0"/>
              <a:t> kata</a:t>
            </a:r>
          </a:p>
          <a:p>
            <a:pPr marL="514350" indent="-514350">
              <a:buAutoNum type="arabicPeriod"/>
            </a:pPr>
            <a:r>
              <a:rPr lang="en-US" dirty="0" smtClean="0"/>
              <a:t>Salah </a:t>
            </a:r>
            <a:r>
              <a:rPr lang="en-US" dirty="0" err="1" smtClean="0"/>
              <a:t>nalar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nn-NO" dirty="0"/>
              <a:t>Kata depan yang tidak </a:t>
            </a:r>
            <a:r>
              <a:rPr lang="nn-NO" dirty="0" smtClean="0"/>
              <a:t>perlu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id-ID" dirty="0"/>
              <a:t>Pengaruh bahasa asing atau bahasa daerah (interferensi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  <p:pic>
        <p:nvPicPr>
          <p:cNvPr id="15362" name="Picture 2" descr="Loupe - Free Tools and utensil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483">
            <a:off x="742794" y="806471"/>
            <a:ext cx="1349463" cy="13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4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04" y="77724"/>
            <a:ext cx="10511828" cy="132556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+mn-lt"/>
              </a:rPr>
              <a:t>Pleonastis</a:t>
            </a:r>
            <a:endParaRPr lang="id-ID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030"/>
            <a:ext cx="11267032" cy="4620632"/>
          </a:xfrm>
        </p:spPr>
        <p:txBody>
          <a:bodyPr>
            <a:noAutofit/>
          </a:bodyPr>
          <a:lstStyle/>
          <a:p>
            <a:r>
              <a:rPr lang="en-ID" sz="2000" dirty="0" err="1"/>
              <a:t>Pleonastis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pleonasme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pemakaian</a:t>
            </a:r>
            <a:r>
              <a:rPr lang="en-ID" sz="2000" dirty="0"/>
              <a:t> kata yang </a:t>
            </a:r>
            <a:r>
              <a:rPr lang="en-ID" sz="2000" dirty="0" err="1"/>
              <a:t>mubazir</a:t>
            </a:r>
            <a:r>
              <a:rPr lang="en-ID" sz="2000" dirty="0"/>
              <a:t> (</a:t>
            </a:r>
            <a:r>
              <a:rPr lang="en-ID" sz="2000" dirty="0" err="1"/>
              <a:t>berlebihan</a:t>
            </a:r>
            <a:r>
              <a:rPr lang="en-ID" sz="2000" dirty="0"/>
              <a:t>), yang </a:t>
            </a:r>
            <a:r>
              <a:rPr lang="en-ID" sz="2000" dirty="0" err="1" smtClean="0"/>
              <a:t>sebenarnya</a:t>
            </a:r>
            <a:r>
              <a:rPr lang="en-ID" sz="2000" dirty="0" smtClean="0"/>
              <a:t> </a:t>
            </a:r>
            <a:r>
              <a:rPr lang="en-ID" sz="2000" dirty="0" err="1" smtClean="0"/>
              <a:t>tidak</a:t>
            </a:r>
            <a:r>
              <a:rPr lang="en-ID" sz="2000" dirty="0" smtClean="0"/>
              <a:t> </a:t>
            </a:r>
            <a:r>
              <a:rPr lang="en-ID" sz="2000" dirty="0" err="1"/>
              <a:t>perlu</a:t>
            </a:r>
            <a:r>
              <a:rPr lang="en-ID" sz="2000" dirty="0"/>
              <a:t>. </a:t>
            </a:r>
            <a:r>
              <a:rPr lang="en-ID" sz="2000" dirty="0" err="1" smtClean="0"/>
              <a:t>Contoh</a:t>
            </a:r>
            <a:r>
              <a:rPr lang="en-ID" sz="2000" dirty="0" smtClean="0"/>
              <a:t> :</a:t>
            </a:r>
          </a:p>
          <a:p>
            <a:pPr marL="0" indent="0">
              <a:buNone/>
            </a:pPr>
            <a:r>
              <a:rPr lang="en-ID" sz="2000" dirty="0"/>
              <a:t>	- </a:t>
            </a:r>
            <a:r>
              <a:rPr lang="en-ID" sz="2000" dirty="0" err="1" smtClean="0"/>
              <a:t>Banyak</a:t>
            </a:r>
            <a:r>
              <a:rPr lang="en-ID" sz="2000" dirty="0" smtClean="0"/>
              <a:t> </a:t>
            </a:r>
            <a:r>
              <a:rPr lang="en-ID" sz="2000" dirty="0" err="1"/>
              <a:t>tombol-tombol</a:t>
            </a:r>
            <a:r>
              <a:rPr lang="en-ID" sz="2000" dirty="0"/>
              <a:t> yang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Anda</a:t>
            </a:r>
            <a:r>
              <a:rPr lang="en-ID" sz="2000" dirty="0"/>
              <a:t> </a:t>
            </a:r>
            <a:r>
              <a:rPr lang="en-ID" sz="2000" dirty="0" err="1"/>
              <a:t>gunakan</a:t>
            </a:r>
            <a:r>
              <a:rPr lang="en-ID" sz="2000" dirty="0"/>
              <a:t>.</a:t>
            </a:r>
          </a:p>
          <a:p>
            <a:pPr marL="0" indent="0">
              <a:buNone/>
            </a:pPr>
            <a:r>
              <a:rPr lang="en-ID" sz="2000" dirty="0"/>
              <a:t> </a:t>
            </a:r>
            <a:r>
              <a:rPr lang="en-ID" sz="2000" dirty="0" smtClean="0"/>
              <a:t>	</a:t>
            </a:r>
            <a:r>
              <a:rPr lang="en-ID" sz="2000" b="1" dirty="0" err="1" smtClean="0"/>
              <a:t>Kalimat</a:t>
            </a:r>
            <a:r>
              <a:rPr lang="en-ID" sz="2000" b="1" dirty="0" smtClean="0"/>
              <a:t> </a:t>
            </a:r>
            <a:r>
              <a:rPr lang="en-ID" sz="2000" b="1" dirty="0" err="1"/>
              <a:t>ini</a:t>
            </a:r>
            <a:r>
              <a:rPr lang="en-ID" sz="2000" b="1" dirty="0"/>
              <a:t> </a:t>
            </a:r>
            <a:r>
              <a:rPr lang="en-ID" sz="2000" b="1" dirty="0" err="1"/>
              <a:t>seharusnya</a:t>
            </a:r>
            <a:r>
              <a:rPr lang="en-ID" sz="2000" b="1" dirty="0"/>
              <a:t> : </a:t>
            </a:r>
            <a:r>
              <a:rPr lang="en-ID" sz="2000" b="1" dirty="0" err="1"/>
              <a:t>Banyak</a:t>
            </a:r>
            <a:r>
              <a:rPr lang="en-ID" sz="2000" b="1" dirty="0"/>
              <a:t> </a:t>
            </a:r>
            <a:r>
              <a:rPr lang="en-ID" sz="2000" b="1" dirty="0" err="1"/>
              <a:t>tombol</a:t>
            </a:r>
            <a:r>
              <a:rPr lang="en-ID" sz="2000" b="1" dirty="0"/>
              <a:t> yang </a:t>
            </a:r>
            <a:r>
              <a:rPr lang="en-ID" sz="2000" b="1" dirty="0" err="1"/>
              <a:t>dapat</a:t>
            </a:r>
            <a:r>
              <a:rPr lang="en-ID" sz="2000" b="1" dirty="0"/>
              <a:t> </a:t>
            </a:r>
            <a:r>
              <a:rPr lang="en-ID" sz="2000" b="1" dirty="0" err="1"/>
              <a:t>Anda</a:t>
            </a:r>
            <a:r>
              <a:rPr lang="en-ID" sz="2000" b="1" dirty="0"/>
              <a:t> </a:t>
            </a:r>
            <a:r>
              <a:rPr lang="en-ID" sz="2000" b="1" dirty="0" err="1" smtClean="0"/>
              <a:t>gunakan</a:t>
            </a:r>
            <a:r>
              <a:rPr lang="en-ID" sz="2000" b="1" dirty="0" smtClean="0"/>
              <a:t>.</a:t>
            </a:r>
          </a:p>
          <a:p>
            <a:pPr marL="0" indent="0">
              <a:buNone/>
            </a:pPr>
            <a:r>
              <a:rPr lang="en-ID" sz="2000" dirty="0"/>
              <a:t>	- </a:t>
            </a:r>
            <a:r>
              <a:rPr lang="en-ID" sz="2000" dirty="0" smtClean="0"/>
              <a:t>Kita </a:t>
            </a:r>
            <a:r>
              <a:rPr lang="en-ID" sz="2000" dirty="0" err="1"/>
              <a:t>harus</a:t>
            </a:r>
            <a:r>
              <a:rPr lang="en-ID" sz="2000" dirty="0"/>
              <a:t> </a:t>
            </a:r>
            <a:r>
              <a:rPr lang="en-ID" sz="2000" dirty="0" err="1"/>
              <a:t>saling</a:t>
            </a:r>
            <a:r>
              <a:rPr lang="en-ID" sz="2000" dirty="0"/>
              <a:t> </a:t>
            </a:r>
            <a:r>
              <a:rPr lang="en-ID" sz="2000" dirty="0" err="1"/>
              <a:t>tolong-menolong</a:t>
            </a:r>
            <a:r>
              <a:rPr lang="en-ID" sz="2000" dirty="0"/>
              <a:t>.</a:t>
            </a:r>
          </a:p>
          <a:p>
            <a:pPr marL="0" indent="0">
              <a:buNone/>
            </a:pPr>
            <a:r>
              <a:rPr lang="en-ID" sz="2000" dirty="0"/>
              <a:t> </a:t>
            </a:r>
            <a:r>
              <a:rPr lang="en-ID" sz="2000" dirty="0" smtClean="0"/>
              <a:t>	</a:t>
            </a:r>
            <a:r>
              <a:rPr lang="en-ID" sz="2000" b="1" dirty="0" err="1" smtClean="0"/>
              <a:t>Kalimat</a:t>
            </a:r>
            <a:r>
              <a:rPr lang="en-ID" sz="2000" b="1" dirty="0" smtClean="0"/>
              <a:t> </a:t>
            </a:r>
            <a:r>
              <a:rPr lang="en-ID" sz="2000" b="1" dirty="0" err="1"/>
              <a:t>ini</a:t>
            </a:r>
            <a:r>
              <a:rPr lang="en-ID" sz="2000" b="1" dirty="0"/>
              <a:t> </a:t>
            </a:r>
            <a:r>
              <a:rPr lang="en-ID" sz="2000" b="1" dirty="0" err="1"/>
              <a:t>seharusnya</a:t>
            </a:r>
            <a:r>
              <a:rPr lang="en-ID" sz="2000" b="1" dirty="0"/>
              <a:t> : Kita </a:t>
            </a:r>
            <a:r>
              <a:rPr lang="en-ID" sz="2000" b="1" dirty="0" err="1"/>
              <a:t>harus</a:t>
            </a:r>
            <a:r>
              <a:rPr lang="en-ID" sz="2000" b="1" dirty="0"/>
              <a:t> </a:t>
            </a:r>
            <a:r>
              <a:rPr lang="en-ID" sz="2000" b="1" dirty="0" err="1"/>
              <a:t>saling</a:t>
            </a:r>
            <a:r>
              <a:rPr lang="en-ID" sz="2000" b="1" dirty="0"/>
              <a:t> </a:t>
            </a:r>
            <a:r>
              <a:rPr lang="en-ID" sz="2000" b="1" dirty="0" err="1" smtClean="0"/>
              <a:t>menolong</a:t>
            </a:r>
            <a:r>
              <a:rPr lang="en-ID" sz="2000" b="1" dirty="0" smtClean="0"/>
              <a:t>.</a:t>
            </a:r>
          </a:p>
          <a:p>
            <a:pPr marL="0" indent="0">
              <a:buNone/>
            </a:pPr>
            <a:r>
              <a:rPr lang="en-ID" sz="2000" b="1" dirty="0"/>
              <a:t>		</a:t>
            </a:r>
            <a:r>
              <a:rPr lang="en-ID" sz="2000" b="1" dirty="0" smtClean="0"/>
              <a:t>	             </a:t>
            </a:r>
            <a:r>
              <a:rPr lang="en-ID" sz="2000" b="1" dirty="0" err="1" smtClean="0"/>
              <a:t>atau</a:t>
            </a:r>
            <a:r>
              <a:rPr lang="en-ID" sz="2000" b="1" dirty="0" smtClean="0"/>
              <a:t> </a:t>
            </a:r>
          </a:p>
          <a:p>
            <a:pPr marL="0" indent="0">
              <a:buNone/>
            </a:pPr>
            <a:r>
              <a:rPr lang="en-ID" sz="2000" b="1" dirty="0"/>
              <a:t>	</a:t>
            </a:r>
            <a:r>
              <a:rPr lang="en-ID" sz="2000" b="1" dirty="0" smtClean="0"/>
              <a:t>		             Kita </a:t>
            </a:r>
            <a:r>
              <a:rPr lang="en-ID" sz="2000" b="1" dirty="0" err="1"/>
              <a:t>seharusnya</a:t>
            </a:r>
            <a:r>
              <a:rPr lang="en-ID" sz="2000" b="1" dirty="0"/>
              <a:t> </a:t>
            </a:r>
            <a:r>
              <a:rPr lang="en-ID" sz="2000" b="1" dirty="0" err="1"/>
              <a:t>tolong-menolong</a:t>
            </a:r>
            <a:r>
              <a:rPr lang="en-ID" sz="2000" b="1" dirty="0"/>
              <a:t>.</a:t>
            </a:r>
          </a:p>
          <a:p>
            <a:pPr marL="0" indent="0">
              <a:buNone/>
            </a:pPr>
            <a:endParaRPr lang="en-ID" sz="2000" dirty="0"/>
          </a:p>
          <a:p>
            <a:pPr marL="0" indent="0">
              <a:buNone/>
            </a:pPr>
            <a:endParaRPr lang="id-ID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5" name="Flowchart: Off-page Connector 4"/>
          <p:cNvSpPr/>
          <p:nvPr/>
        </p:nvSpPr>
        <p:spPr>
          <a:xfrm>
            <a:off x="434566" y="0"/>
            <a:ext cx="1104523" cy="1360841"/>
          </a:xfrm>
          <a:prstGeom prst="flowChartOffpage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1</a:t>
            </a: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241588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04" y="77724"/>
            <a:ext cx="10511828" cy="132556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+mn-lt"/>
              </a:rPr>
              <a:t>Kontaminasi</a:t>
            </a:r>
            <a:endParaRPr lang="id-ID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030"/>
            <a:ext cx="11267032" cy="4620632"/>
          </a:xfrm>
        </p:spPr>
        <p:txBody>
          <a:bodyPr>
            <a:noAutofit/>
          </a:bodyPr>
          <a:lstStyle/>
          <a:p>
            <a:r>
              <a:rPr lang="en-ID" sz="2000" dirty="0" err="1" smtClean="0"/>
              <a:t>Kontaminasi</a:t>
            </a:r>
            <a:r>
              <a:rPr lang="en-ID" sz="2000" dirty="0" smtClean="0"/>
              <a:t> </a:t>
            </a:r>
            <a:r>
              <a:rPr lang="en-ID" sz="2000" dirty="0" err="1" smtClean="0"/>
              <a:t>berarti</a:t>
            </a:r>
            <a:r>
              <a:rPr lang="en-ID" sz="2000" dirty="0" smtClean="0"/>
              <a:t> </a:t>
            </a:r>
            <a:r>
              <a:rPr lang="en-ID" sz="2000" dirty="0" err="1" smtClean="0"/>
              <a:t>kerancuan</a:t>
            </a:r>
            <a:r>
              <a:rPr lang="en-ID" sz="2000" dirty="0" smtClean="0"/>
              <a:t> </a:t>
            </a:r>
            <a:r>
              <a:rPr lang="en-ID" sz="2000" dirty="0" err="1" smtClean="0"/>
              <a:t>dalam</a:t>
            </a:r>
            <a:r>
              <a:rPr lang="en-ID" sz="2000" dirty="0" smtClean="0"/>
              <a:t> </a:t>
            </a:r>
            <a:r>
              <a:rPr lang="en-ID" sz="2000" dirty="0" err="1" smtClean="0"/>
              <a:t>menyusun</a:t>
            </a:r>
            <a:r>
              <a:rPr lang="en-ID" sz="2000" dirty="0" smtClean="0"/>
              <a:t> kata. </a:t>
            </a:r>
            <a:r>
              <a:rPr lang="en-ID" sz="2000" dirty="0" err="1" smtClean="0"/>
              <a:t>Contoh</a:t>
            </a:r>
            <a:r>
              <a:rPr lang="en-ID" sz="2000" dirty="0" smtClean="0"/>
              <a:t> :</a:t>
            </a:r>
          </a:p>
          <a:p>
            <a:pPr marL="0" indent="0">
              <a:buNone/>
            </a:pPr>
            <a:r>
              <a:rPr lang="en-ID" sz="2000" dirty="0"/>
              <a:t>	- </a:t>
            </a:r>
            <a:r>
              <a:rPr lang="sv-SE" sz="2000" dirty="0" smtClean="0"/>
              <a:t>Fitur </a:t>
            </a:r>
            <a:r>
              <a:rPr lang="sv-SE" sz="2000" dirty="0"/>
              <a:t>terbarunya Adobe Photoshop ini lebih menarik dan </a:t>
            </a:r>
            <a:r>
              <a:rPr lang="sv-SE" sz="2000" dirty="0" smtClean="0"/>
              <a:t>bervariasi.</a:t>
            </a:r>
          </a:p>
          <a:p>
            <a:pPr marL="0" indent="0">
              <a:buNone/>
            </a:pPr>
            <a:r>
              <a:rPr lang="sv-SE" sz="2000" dirty="0"/>
              <a:t>	</a:t>
            </a:r>
            <a:r>
              <a:rPr lang="en-ID" sz="2000" b="1" dirty="0" err="1"/>
              <a:t>Kalimat</a:t>
            </a:r>
            <a:r>
              <a:rPr lang="en-ID" sz="2000" b="1" dirty="0"/>
              <a:t> </a:t>
            </a:r>
            <a:r>
              <a:rPr lang="en-ID" sz="2000" b="1" dirty="0" err="1"/>
              <a:t>tersebut</a:t>
            </a:r>
            <a:r>
              <a:rPr lang="en-ID" sz="2000" b="1" dirty="0"/>
              <a:t> </a:t>
            </a:r>
            <a:r>
              <a:rPr lang="en-ID" sz="2000" b="1" dirty="0" err="1"/>
              <a:t>akan</a:t>
            </a:r>
            <a:r>
              <a:rPr lang="en-ID" sz="2000" b="1" dirty="0"/>
              <a:t> </a:t>
            </a:r>
            <a:r>
              <a:rPr lang="en-ID" sz="2000" b="1" dirty="0" err="1"/>
              <a:t>menjadi</a:t>
            </a:r>
            <a:r>
              <a:rPr lang="en-ID" sz="2000" b="1" dirty="0"/>
              <a:t> </a:t>
            </a:r>
            <a:r>
              <a:rPr lang="en-ID" sz="2000" b="1" dirty="0" err="1"/>
              <a:t>lebih</a:t>
            </a:r>
            <a:r>
              <a:rPr lang="en-ID" sz="2000" b="1" dirty="0"/>
              <a:t> </a:t>
            </a:r>
            <a:r>
              <a:rPr lang="en-ID" sz="2000" b="1" dirty="0" err="1"/>
              <a:t>efektif</a:t>
            </a:r>
            <a:r>
              <a:rPr lang="en-ID" sz="2000" b="1" dirty="0"/>
              <a:t> </a:t>
            </a:r>
            <a:r>
              <a:rPr lang="en-ID" sz="2000" b="1" dirty="0" err="1"/>
              <a:t>apabila</a:t>
            </a:r>
            <a:r>
              <a:rPr lang="en-ID" sz="2000" b="1" dirty="0"/>
              <a:t> </a:t>
            </a:r>
            <a:r>
              <a:rPr lang="en-ID" sz="2000" b="1" dirty="0" err="1" smtClean="0"/>
              <a:t>akhiran</a:t>
            </a:r>
            <a:r>
              <a:rPr lang="en-ID" sz="2000" b="1" dirty="0" smtClean="0"/>
              <a:t> </a:t>
            </a:r>
            <a:r>
              <a:rPr lang="en-ID" sz="2000" b="1" i="1" dirty="0" smtClean="0"/>
              <a:t>-</a:t>
            </a:r>
            <a:r>
              <a:rPr lang="en-ID" sz="2000" b="1" i="1" dirty="0" err="1" smtClean="0"/>
              <a:t>nya</a:t>
            </a:r>
            <a:r>
              <a:rPr lang="en-ID" sz="2000" b="1" i="1" dirty="0" smtClean="0"/>
              <a:t> </a:t>
            </a:r>
            <a:r>
              <a:rPr lang="en-ID" sz="2000" b="1" dirty="0" err="1"/>
              <a:t>dihilangkan</a:t>
            </a:r>
            <a:r>
              <a:rPr lang="en-ID" sz="2000" b="1" dirty="0"/>
              <a:t>. </a:t>
            </a:r>
            <a:r>
              <a:rPr lang="en-ID" sz="2000" b="1" dirty="0" err="1"/>
              <a:t>Sehingga</a:t>
            </a:r>
            <a:r>
              <a:rPr lang="en-ID" sz="2000" b="1" dirty="0"/>
              <a:t> </a:t>
            </a:r>
            <a:r>
              <a:rPr lang="en-ID" sz="2000" b="1" dirty="0" err="1" smtClean="0"/>
              <a:t>menjadi</a:t>
            </a:r>
            <a:r>
              <a:rPr lang="en-ID" sz="2000" b="1" dirty="0"/>
              <a:t> </a:t>
            </a:r>
            <a:r>
              <a:rPr lang="en-ID" sz="2000" b="1" dirty="0" smtClean="0"/>
              <a:t>: 	</a:t>
            </a:r>
            <a:r>
              <a:rPr lang="en-ID" sz="2000" b="1" dirty="0" err="1" smtClean="0"/>
              <a:t>Fitur</a:t>
            </a:r>
            <a:r>
              <a:rPr lang="en-ID" sz="2000" b="1" dirty="0" smtClean="0"/>
              <a:t> </a:t>
            </a:r>
            <a:r>
              <a:rPr lang="en-ID" sz="2000" b="1" dirty="0" err="1"/>
              <a:t>terbaru</a:t>
            </a:r>
            <a:r>
              <a:rPr lang="en-ID" sz="2000" b="1" dirty="0"/>
              <a:t> Adobe Photoshop </a:t>
            </a:r>
            <a:r>
              <a:rPr lang="en-ID" sz="2000" b="1" dirty="0" err="1"/>
              <a:t>ini</a:t>
            </a:r>
            <a:r>
              <a:rPr lang="en-ID" sz="2000" b="1" dirty="0"/>
              <a:t> </a:t>
            </a:r>
            <a:r>
              <a:rPr lang="en-ID" sz="2000" b="1" dirty="0" err="1"/>
              <a:t>lebih</a:t>
            </a:r>
            <a:r>
              <a:rPr lang="en-ID" sz="2000" b="1" dirty="0"/>
              <a:t> </a:t>
            </a:r>
            <a:r>
              <a:rPr lang="en-ID" sz="2000" b="1" dirty="0" err="1"/>
              <a:t>menarik</a:t>
            </a:r>
            <a:r>
              <a:rPr lang="en-ID" sz="2000" b="1" dirty="0"/>
              <a:t> </a:t>
            </a:r>
            <a:r>
              <a:rPr lang="en-ID" sz="2000" b="1" dirty="0" err="1"/>
              <a:t>dan</a:t>
            </a:r>
            <a:r>
              <a:rPr lang="en-ID" sz="2000" b="1" dirty="0"/>
              <a:t> </a:t>
            </a:r>
            <a:r>
              <a:rPr lang="en-ID" sz="2000" b="1" dirty="0" err="1" smtClean="0"/>
              <a:t>bervariasi</a:t>
            </a:r>
            <a:r>
              <a:rPr lang="en-ID" sz="2000" b="1" dirty="0" smtClean="0"/>
              <a:t>.</a:t>
            </a:r>
            <a:endParaRPr lang="en-ID" sz="2000" b="1" dirty="0"/>
          </a:p>
          <a:p>
            <a:pPr marL="0" indent="0">
              <a:buNone/>
            </a:pPr>
            <a:endParaRPr lang="id-ID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5" name="Flowchart: Off-page Connector 4"/>
          <p:cNvSpPr/>
          <p:nvPr/>
        </p:nvSpPr>
        <p:spPr>
          <a:xfrm>
            <a:off x="434566" y="0"/>
            <a:ext cx="1104523" cy="1360841"/>
          </a:xfrm>
          <a:prstGeom prst="flowChartOffpage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  <a:endParaRPr lang="id-ID" sz="40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93404" y="3439565"/>
            <a:ext cx="105118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Salah </a:t>
            </a:r>
            <a:r>
              <a:rPr lang="en-US" sz="2800" b="1" dirty="0" err="1">
                <a:latin typeface="+mn-lt"/>
              </a:rPr>
              <a:t>pemilihan</a:t>
            </a:r>
            <a:r>
              <a:rPr lang="en-US" sz="2800" b="1" dirty="0">
                <a:latin typeface="+mn-lt"/>
              </a:rPr>
              <a:t> kata</a:t>
            </a:r>
            <a:endParaRPr lang="id-ID" sz="2400" dirty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891872"/>
            <a:ext cx="11267032" cy="1511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Contoh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r>
              <a:rPr lang="en-US" sz="2000" dirty="0" smtClean="0"/>
              <a:t>	- </a:t>
            </a:r>
            <a:r>
              <a:rPr lang="en-ID" sz="2000" dirty="0" err="1" smtClean="0"/>
              <a:t>Saya</a:t>
            </a:r>
            <a:r>
              <a:rPr lang="en-ID" sz="2000" dirty="0" smtClean="0"/>
              <a:t> </a:t>
            </a:r>
            <a:r>
              <a:rPr lang="en-ID" sz="2000" dirty="0" err="1"/>
              <a:t>mengetahui</a:t>
            </a:r>
            <a:r>
              <a:rPr lang="en-ID" sz="2000" dirty="0"/>
              <a:t> </a:t>
            </a:r>
            <a:r>
              <a:rPr lang="en-ID" sz="2000" dirty="0" err="1"/>
              <a:t>kalau</a:t>
            </a:r>
            <a:r>
              <a:rPr lang="en-ID" sz="2000" dirty="0"/>
              <a:t> </a:t>
            </a:r>
            <a:r>
              <a:rPr lang="en-ID" sz="2000" dirty="0" err="1"/>
              <a:t>ia</a:t>
            </a:r>
            <a:r>
              <a:rPr lang="en-ID" sz="2000" dirty="0"/>
              <a:t> </a:t>
            </a:r>
            <a:r>
              <a:rPr lang="en-ID" sz="2000" dirty="0" err="1" smtClean="0"/>
              <a:t>kecewa</a:t>
            </a:r>
            <a:r>
              <a:rPr lang="en-ID" sz="2000" dirty="0" smtClean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ID" sz="2000" b="1" dirty="0" err="1" smtClean="0"/>
              <a:t>Kalimat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ini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seharusnya</a:t>
            </a:r>
            <a:r>
              <a:rPr lang="en-ID" sz="2000" b="1" dirty="0" smtClean="0"/>
              <a:t> : </a:t>
            </a:r>
            <a:r>
              <a:rPr lang="en-ID" sz="2000" b="1" dirty="0" err="1"/>
              <a:t>Saya</a:t>
            </a:r>
            <a:r>
              <a:rPr lang="en-ID" sz="2000" b="1" dirty="0"/>
              <a:t> </a:t>
            </a:r>
            <a:r>
              <a:rPr lang="en-ID" sz="2000" b="1" dirty="0" err="1"/>
              <a:t>mengetahui</a:t>
            </a:r>
            <a:r>
              <a:rPr lang="en-ID" sz="2000" b="1" dirty="0"/>
              <a:t> </a:t>
            </a:r>
            <a:r>
              <a:rPr lang="en-ID" sz="2000" b="1" dirty="0" err="1"/>
              <a:t>bahwa</a:t>
            </a:r>
            <a:r>
              <a:rPr lang="en-ID" sz="2000" b="1" dirty="0"/>
              <a:t> </a:t>
            </a:r>
            <a:r>
              <a:rPr lang="en-ID" sz="2000" b="1" dirty="0" err="1"/>
              <a:t>ia</a:t>
            </a:r>
            <a:r>
              <a:rPr lang="en-ID" sz="2000" b="1" dirty="0"/>
              <a:t> </a:t>
            </a:r>
            <a:r>
              <a:rPr lang="en-ID" sz="2000" b="1" dirty="0" err="1"/>
              <a:t>kecewa</a:t>
            </a:r>
            <a:r>
              <a:rPr lang="en-ID" sz="2000" b="1" dirty="0"/>
              <a:t>.</a:t>
            </a:r>
            <a:endParaRPr lang="id-ID" sz="2000" b="1" dirty="0"/>
          </a:p>
        </p:txBody>
      </p:sp>
      <p:sp>
        <p:nvSpPr>
          <p:cNvPr id="8" name="Flowchart: Off-page Connector 7"/>
          <p:cNvSpPr/>
          <p:nvPr/>
        </p:nvSpPr>
        <p:spPr>
          <a:xfrm>
            <a:off x="434566" y="3352788"/>
            <a:ext cx="1104523" cy="1360841"/>
          </a:xfrm>
          <a:prstGeom prst="flowChartOffpage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3</a:t>
            </a: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12299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04" y="77724"/>
            <a:ext cx="10511828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Salah </a:t>
            </a:r>
            <a:r>
              <a:rPr lang="en-US" sz="2800" b="1" dirty="0" err="1">
                <a:latin typeface="+mn-lt"/>
              </a:rPr>
              <a:t>n</a:t>
            </a:r>
            <a:r>
              <a:rPr lang="en-US" sz="2800" b="1" dirty="0" err="1" smtClean="0">
                <a:latin typeface="+mn-lt"/>
              </a:rPr>
              <a:t>alar</a:t>
            </a:r>
            <a:endParaRPr lang="id-ID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030"/>
            <a:ext cx="11267032" cy="4620632"/>
          </a:xfrm>
        </p:spPr>
        <p:txBody>
          <a:bodyPr>
            <a:noAutofit/>
          </a:bodyPr>
          <a:lstStyle/>
          <a:p>
            <a:r>
              <a:rPr lang="en-ID" sz="2000" dirty="0" err="1" smtClean="0"/>
              <a:t>Contoh</a:t>
            </a:r>
            <a:r>
              <a:rPr lang="en-ID" sz="2000" dirty="0" smtClean="0"/>
              <a:t> :</a:t>
            </a:r>
          </a:p>
          <a:p>
            <a:pPr marL="0" indent="0">
              <a:buNone/>
            </a:pPr>
            <a:r>
              <a:rPr lang="en-ID" sz="2000" dirty="0"/>
              <a:t>	- </a:t>
            </a:r>
            <a:r>
              <a:rPr lang="en-ID" sz="2000" dirty="0"/>
              <a:t>Bola </a:t>
            </a:r>
            <a:r>
              <a:rPr lang="en-ID" sz="2000" dirty="0" err="1"/>
              <a:t>gagal</a:t>
            </a:r>
            <a:r>
              <a:rPr lang="en-ID" sz="2000" dirty="0"/>
              <a:t> </a:t>
            </a:r>
            <a:r>
              <a:rPr lang="en-ID" sz="2000" dirty="0" err="1"/>
              <a:t>masuk</a:t>
            </a:r>
            <a:r>
              <a:rPr lang="en-ID" sz="2000" dirty="0"/>
              <a:t> </a:t>
            </a:r>
            <a:r>
              <a:rPr lang="en-ID" sz="2000" dirty="0" err="1"/>
              <a:t>gawang</a:t>
            </a:r>
            <a:r>
              <a:rPr lang="en-ID" sz="2000" dirty="0" smtClean="0"/>
              <a:t>.</a:t>
            </a:r>
          </a:p>
          <a:p>
            <a:pPr marL="0" indent="0">
              <a:buNone/>
            </a:pPr>
            <a:r>
              <a:rPr lang="sv-SE" sz="2000" dirty="0"/>
              <a:t>	</a:t>
            </a:r>
            <a:r>
              <a:rPr lang="en-ID" sz="2000" b="1" dirty="0" err="1"/>
              <a:t>Kalimat</a:t>
            </a:r>
            <a:r>
              <a:rPr lang="en-ID" sz="2000" b="1" dirty="0"/>
              <a:t> </a:t>
            </a:r>
            <a:r>
              <a:rPr lang="en-ID" sz="2000" b="1" dirty="0" err="1"/>
              <a:t>ini</a:t>
            </a:r>
            <a:r>
              <a:rPr lang="en-ID" sz="2000" b="1" dirty="0"/>
              <a:t> </a:t>
            </a:r>
            <a:r>
              <a:rPr lang="en-ID" sz="2000" b="1" dirty="0" err="1"/>
              <a:t>seharusnya</a:t>
            </a:r>
            <a:r>
              <a:rPr lang="en-ID" sz="2000" b="1" dirty="0"/>
              <a:t> : </a:t>
            </a:r>
            <a:r>
              <a:rPr lang="en-ID" sz="2000" b="1" dirty="0"/>
              <a:t>Bola </a:t>
            </a:r>
            <a:r>
              <a:rPr lang="en-ID" sz="2000" b="1" dirty="0" err="1"/>
              <a:t>tidak</a:t>
            </a:r>
            <a:r>
              <a:rPr lang="en-ID" sz="2000" b="1" dirty="0"/>
              <a:t> </a:t>
            </a:r>
            <a:r>
              <a:rPr lang="en-ID" sz="2000" b="1" dirty="0" err="1"/>
              <a:t>masuk</a:t>
            </a:r>
            <a:r>
              <a:rPr lang="en-ID" sz="2000" b="1" dirty="0"/>
              <a:t> </a:t>
            </a:r>
            <a:r>
              <a:rPr lang="en-ID" sz="2000" b="1" dirty="0" err="1"/>
              <a:t>gawang</a:t>
            </a:r>
            <a:r>
              <a:rPr lang="en-ID" sz="2000" b="1" dirty="0"/>
              <a:t>.</a:t>
            </a:r>
            <a:endParaRPr lang="id-ID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5" name="Flowchart: Off-page Connector 4"/>
          <p:cNvSpPr/>
          <p:nvPr/>
        </p:nvSpPr>
        <p:spPr>
          <a:xfrm>
            <a:off x="434566" y="0"/>
            <a:ext cx="1104523" cy="1360841"/>
          </a:xfrm>
          <a:prstGeom prst="flowChartOffpage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4</a:t>
            </a:r>
            <a:endParaRPr lang="id-ID" sz="40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00956" y="3127246"/>
            <a:ext cx="105118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mtClean="0">
                <a:latin typeface="+mn-lt"/>
              </a:rPr>
              <a:t>Kata depan yang tidak perlu</a:t>
            </a:r>
            <a:endParaRPr lang="id-ID" sz="2800" b="1" dirty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45752" y="4579552"/>
            <a:ext cx="11267032" cy="142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000" smtClean="0"/>
              <a:t>Contoh </a:t>
            </a:r>
            <a:r>
              <a:rPr lang="en-US" sz="200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smtClean="0"/>
              <a:t>	</a:t>
            </a:r>
            <a:r>
              <a:rPr lang="en-US" sz="2000" smtClean="0"/>
              <a:t>- </a:t>
            </a:r>
            <a:r>
              <a:rPr lang="it-IT" sz="2000" smtClean="0"/>
              <a:t>Di program ini menyediakan berbagai fitur terbaru.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smtClean="0"/>
              <a:t>	</a:t>
            </a:r>
            <a:r>
              <a:rPr lang="it-IT" sz="2000" b="1" smtClean="0"/>
              <a:t>Kalimat ini seharusnya : Program ini menyediakan berbagai fitur terbaru.</a:t>
            </a:r>
            <a:endParaRPr lang="en-ID" sz="2000" dirty="0" smtClean="0"/>
          </a:p>
        </p:txBody>
      </p:sp>
      <p:sp>
        <p:nvSpPr>
          <p:cNvPr id="8" name="Flowchart: Off-page Connector 7"/>
          <p:cNvSpPr/>
          <p:nvPr/>
        </p:nvSpPr>
        <p:spPr>
          <a:xfrm>
            <a:off x="442118" y="3049522"/>
            <a:ext cx="1104523" cy="1360841"/>
          </a:xfrm>
          <a:prstGeom prst="flowChartOffpage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5</a:t>
            </a: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240157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04" y="77724"/>
            <a:ext cx="10511828" cy="132556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+mn-lt"/>
              </a:rPr>
              <a:t>Pengaruh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bahasa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asing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atau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bahasa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daerah</a:t>
            </a:r>
            <a:r>
              <a:rPr lang="en-US" sz="2800" b="1" dirty="0" smtClean="0">
                <a:latin typeface="+mn-lt"/>
              </a:rPr>
              <a:t> (</a:t>
            </a:r>
            <a:r>
              <a:rPr lang="en-US" sz="2800" b="1" dirty="0" err="1" smtClean="0">
                <a:latin typeface="+mn-lt"/>
              </a:rPr>
              <a:t>interferensi</a:t>
            </a:r>
            <a:r>
              <a:rPr lang="en-US" sz="2800" b="1" dirty="0" smtClean="0">
                <a:latin typeface="+mn-lt"/>
              </a:rPr>
              <a:t>)</a:t>
            </a:r>
            <a:endParaRPr lang="id-ID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030"/>
            <a:ext cx="11267032" cy="4620632"/>
          </a:xfrm>
        </p:spPr>
        <p:txBody>
          <a:bodyPr>
            <a:noAutofit/>
          </a:bodyPr>
          <a:lstStyle/>
          <a:p>
            <a:r>
              <a:rPr lang="en-ID" sz="2000" dirty="0" err="1" smtClean="0"/>
              <a:t>Contoh</a:t>
            </a:r>
            <a:r>
              <a:rPr lang="en-ID" sz="2000" dirty="0" smtClean="0"/>
              <a:t> </a:t>
            </a:r>
            <a:r>
              <a:rPr lang="en-ID" sz="2000" dirty="0" err="1" smtClean="0"/>
              <a:t>kalimat</a:t>
            </a:r>
            <a:r>
              <a:rPr lang="en-ID" sz="2000" dirty="0" smtClean="0"/>
              <a:t> </a:t>
            </a:r>
            <a:r>
              <a:rPr lang="en-ID" sz="2000" dirty="0" err="1" smtClean="0"/>
              <a:t>dengan</a:t>
            </a:r>
            <a:r>
              <a:rPr lang="en-ID" sz="2000" dirty="0" smtClean="0"/>
              <a:t> </a:t>
            </a:r>
            <a:r>
              <a:rPr lang="en-ID" sz="2000" dirty="0" err="1" smtClean="0"/>
              <a:t>pengaruh</a:t>
            </a:r>
            <a:r>
              <a:rPr lang="en-ID" sz="2000" dirty="0" smtClean="0"/>
              <a:t> </a:t>
            </a:r>
            <a:r>
              <a:rPr lang="en-ID" sz="2000" dirty="0" err="1" smtClean="0"/>
              <a:t>bahasa</a:t>
            </a:r>
            <a:r>
              <a:rPr lang="en-ID" sz="2000" dirty="0" smtClean="0"/>
              <a:t> </a:t>
            </a:r>
            <a:r>
              <a:rPr lang="en-ID" sz="2000" dirty="0" err="1" smtClean="0"/>
              <a:t>asing</a:t>
            </a:r>
            <a:r>
              <a:rPr lang="en-ID" sz="2000" dirty="0" smtClean="0"/>
              <a:t> :</a:t>
            </a:r>
          </a:p>
          <a:p>
            <a:pPr marL="0" indent="0">
              <a:buNone/>
            </a:pPr>
            <a:r>
              <a:rPr lang="en-ID" sz="2000" dirty="0"/>
              <a:t>	- </a:t>
            </a:r>
            <a:r>
              <a:rPr lang="it-IT" sz="2000" dirty="0" smtClean="0"/>
              <a:t>Saya </a:t>
            </a:r>
            <a:r>
              <a:rPr lang="it-IT" sz="2000" dirty="0"/>
              <a:t>tinggal di Semarang di mana ibu saya bekerja.</a:t>
            </a:r>
            <a:r>
              <a:rPr lang="sv-SE" sz="2000" dirty="0"/>
              <a:t>	</a:t>
            </a:r>
          </a:p>
          <a:p>
            <a:pPr marL="0" indent="0">
              <a:buNone/>
            </a:pPr>
            <a:r>
              <a:rPr lang="sv-SE" sz="2000" b="1" dirty="0" smtClean="0"/>
              <a:t>	</a:t>
            </a:r>
            <a:r>
              <a:rPr lang="en-ID" sz="2000" b="1" dirty="0" err="1"/>
              <a:t>Kalimat</a:t>
            </a:r>
            <a:r>
              <a:rPr lang="en-ID" sz="2000" b="1" dirty="0"/>
              <a:t> </a:t>
            </a:r>
            <a:r>
              <a:rPr lang="en-ID" sz="2000" b="1" dirty="0" err="1"/>
              <a:t>ini</a:t>
            </a:r>
            <a:r>
              <a:rPr lang="en-ID" sz="2000" b="1" dirty="0"/>
              <a:t> </a:t>
            </a:r>
            <a:r>
              <a:rPr lang="en-ID" sz="2000" b="1" dirty="0" err="1"/>
              <a:t>bisa</a:t>
            </a:r>
            <a:r>
              <a:rPr lang="en-ID" sz="2000" b="1" dirty="0"/>
              <a:t> </a:t>
            </a:r>
            <a:r>
              <a:rPr lang="en-ID" sz="2000" b="1" dirty="0" err="1"/>
              <a:t>jadi</a:t>
            </a:r>
            <a:r>
              <a:rPr lang="en-ID" sz="2000" b="1" dirty="0"/>
              <a:t> </a:t>
            </a:r>
            <a:r>
              <a:rPr lang="en-ID" sz="2000" b="1" dirty="0" err="1"/>
              <a:t>mendapatkan</a:t>
            </a:r>
            <a:r>
              <a:rPr lang="en-ID" sz="2000" b="1" dirty="0"/>
              <a:t> </a:t>
            </a:r>
            <a:r>
              <a:rPr lang="en-ID" sz="2000" b="1" dirty="0" err="1"/>
              <a:t>pengaruh</a:t>
            </a:r>
            <a:r>
              <a:rPr lang="en-ID" sz="2000" b="1" dirty="0"/>
              <a:t> </a:t>
            </a:r>
            <a:r>
              <a:rPr lang="en-ID" sz="2000" b="1" dirty="0" err="1"/>
              <a:t>bahasa</a:t>
            </a:r>
            <a:r>
              <a:rPr lang="en-ID" sz="2000" b="1" dirty="0"/>
              <a:t> </a:t>
            </a:r>
            <a:r>
              <a:rPr lang="en-ID" sz="2000" b="1" dirty="0" err="1"/>
              <a:t>Inggris</a:t>
            </a:r>
            <a:r>
              <a:rPr lang="en-ID" sz="2000" b="1" dirty="0"/>
              <a:t>, </a:t>
            </a:r>
            <a:r>
              <a:rPr lang="en-ID" sz="2000" b="1" dirty="0" err="1"/>
              <a:t>lihat</a:t>
            </a:r>
            <a:r>
              <a:rPr lang="en-ID" sz="2000" b="1" dirty="0"/>
              <a:t> </a:t>
            </a:r>
            <a:r>
              <a:rPr lang="en-ID" sz="2000" b="1" dirty="0" err="1"/>
              <a:t>terjemahan</a:t>
            </a:r>
            <a:r>
              <a:rPr lang="en-ID" sz="2000" b="1" dirty="0"/>
              <a:t> </a:t>
            </a:r>
            <a:r>
              <a:rPr lang="en-ID" sz="2000" b="1" dirty="0" err="1"/>
              <a:t>kalimat</a:t>
            </a:r>
            <a:r>
              <a:rPr lang="en-ID" sz="2000" b="1" dirty="0"/>
              <a:t> </a:t>
            </a:r>
            <a:r>
              <a:rPr lang="en-ID" sz="2000" b="1" dirty="0" err="1" smtClean="0"/>
              <a:t>berikut</a:t>
            </a:r>
            <a:r>
              <a:rPr lang="en-ID" sz="2000" b="1" dirty="0" smtClean="0"/>
              <a:t> :</a:t>
            </a:r>
          </a:p>
          <a:p>
            <a:pPr marL="0" indent="0">
              <a:buNone/>
            </a:pPr>
            <a:r>
              <a:rPr lang="en-ID" sz="2000" b="1" dirty="0"/>
              <a:t>	</a:t>
            </a:r>
            <a:r>
              <a:rPr lang="en-ID" sz="2000" i="1" dirty="0" smtClean="0"/>
              <a:t>I </a:t>
            </a:r>
            <a:r>
              <a:rPr lang="en-ID" sz="2000" i="1" dirty="0"/>
              <a:t>live in Semarang where my mother </a:t>
            </a:r>
            <a:r>
              <a:rPr lang="en-ID" sz="2000" i="1" dirty="0" smtClean="0"/>
              <a:t>work.</a:t>
            </a:r>
            <a:endParaRPr lang="en-ID" sz="2000" i="1" dirty="0"/>
          </a:p>
          <a:p>
            <a:pPr marL="0" indent="0">
              <a:buNone/>
            </a:pPr>
            <a:r>
              <a:rPr lang="en-ID" sz="2000" b="1" dirty="0"/>
              <a:t> </a:t>
            </a:r>
            <a:r>
              <a:rPr lang="en-ID" sz="2000" b="1" dirty="0" smtClean="0"/>
              <a:t>	</a:t>
            </a:r>
            <a:r>
              <a:rPr lang="en-ID" sz="2000" b="1" dirty="0" err="1" smtClean="0"/>
              <a:t>Dalam</a:t>
            </a:r>
            <a:r>
              <a:rPr lang="en-ID" sz="2000" b="1" dirty="0" smtClean="0"/>
              <a:t> </a:t>
            </a:r>
            <a:r>
              <a:rPr lang="en-ID" sz="2000" b="1" dirty="0" err="1"/>
              <a:t>bahasa</a:t>
            </a:r>
            <a:r>
              <a:rPr lang="en-ID" sz="2000" b="1" dirty="0"/>
              <a:t> Indonesia </a:t>
            </a:r>
            <a:r>
              <a:rPr lang="en-ID" sz="2000" b="1" dirty="0" err="1"/>
              <a:t>sebaiknya</a:t>
            </a:r>
            <a:r>
              <a:rPr lang="en-ID" sz="2000" b="1" dirty="0"/>
              <a:t> </a:t>
            </a:r>
            <a:r>
              <a:rPr lang="en-ID" sz="2000" b="1" dirty="0" err="1"/>
              <a:t>kalimat</a:t>
            </a:r>
            <a:r>
              <a:rPr lang="en-ID" sz="2000" b="1" dirty="0"/>
              <a:t> </a:t>
            </a:r>
            <a:r>
              <a:rPr lang="en-ID" sz="2000" b="1" dirty="0" err="1"/>
              <a:t>tersebut</a:t>
            </a:r>
            <a:r>
              <a:rPr lang="en-ID" sz="2000" b="1" dirty="0"/>
              <a:t> </a:t>
            </a:r>
            <a:r>
              <a:rPr lang="en-ID" sz="2000" b="1" dirty="0" err="1" smtClean="0"/>
              <a:t>menjadi</a:t>
            </a:r>
            <a:r>
              <a:rPr lang="en-ID" sz="2000" b="1" dirty="0" smtClean="0"/>
              <a:t> : </a:t>
            </a:r>
          </a:p>
          <a:p>
            <a:pPr marL="0" indent="0">
              <a:buNone/>
            </a:pPr>
            <a:r>
              <a:rPr lang="en-ID" sz="2000" b="1" dirty="0"/>
              <a:t>	</a:t>
            </a:r>
            <a:r>
              <a:rPr lang="en-ID" sz="2000" b="1" dirty="0" err="1" smtClean="0"/>
              <a:t>Saya</a:t>
            </a:r>
            <a:r>
              <a:rPr lang="en-ID" sz="2000" b="1" dirty="0" smtClean="0"/>
              <a:t> </a:t>
            </a:r>
            <a:r>
              <a:rPr lang="en-ID" sz="2000" b="1" dirty="0" err="1"/>
              <a:t>tinggal</a:t>
            </a:r>
            <a:r>
              <a:rPr lang="en-ID" sz="2000" b="1" dirty="0"/>
              <a:t> di Semarang </a:t>
            </a:r>
            <a:r>
              <a:rPr lang="en-ID" sz="2000" b="1" dirty="0" err="1"/>
              <a:t>tempat</a:t>
            </a:r>
            <a:r>
              <a:rPr lang="en-ID" sz="2000" b="1" dirty="0"/>
              <a:t> </a:t>
            </a:r>
            <a:r>
              <a:rPr lang="en-ID" sz="2000" b="1" dirty="0" err="1"/>
              <a:t>ibu</a:t>
            </a:r>
            <a:r>
              <a:rPr lang="en-ID" sz="2000" b="1" dirty="0"/>
              <a:t> </a:t>
            </a:r>
            <a:r>
              <a:rPr lang="en-ID" sz="2000" b="1" dirty="0" err="1"/>
              <a:t>saya</a:t>
            </a:r>
            <a:r>
              <a:rPr lang="en-ID" sz="2000" b="1" dirty="0"/>
              <a:t> </a:t>
            </a:r>
            <a:r>
              <a:rPr lang="en-ID" sz="2000" b="1" dirty="0" err="1" smtClean="0"/>
              <a:t>bekerja</a:t>
            </a:r>
            <a:r>
              <a:rPr lang="en-ID" sz="2000" b="1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5" name="Flowchart: Off-page Connector 4"/>
          <p:cNvSpPr/>
          <p:nvPr/>
        </p:nvSpPr>
        <p:spPr>
          <a:xfrm>
            <a:off x="434566" y="0"/>
            <a:ext cx="1104523" cy="1360841"/>
          </a:xfrm>
          <a:prstGeom prst="flowChartOffpage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6</a:t>
            </a: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6752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030"/>
            <a:ext cx="11267032" cy="5333029"/>
          </a:xfrm>
        </p:spPr>
        <p:txBody>
          <a:bodyPr>
            <a:noAutofit/>
          </a:bodyPr>
          <a:lstStyle/>
          <a:p>
            <a:pPr lvl="0"/>
            <a:r>
              <a:rPr lang="en-ID" sz="2000" dirty="0" err="1" smtClean="0">
                <a:solidFill>
                  <a:prstClr val="black"/>
                </a:solidFill>
              </a:rPr>
              <a:t>Contoh</a:t>
            </a:r>
            <a:r>
              <a:rPr lang="en-ID" sz="2000" dirty="0" smtClean="0">
                <a:solidFill>
                  <a:prstClr val="black"/>
                </a:solidFill>
              </a:rPr>
              <a:t> </a:t>
            </a:r>
            <a:r>
              <a:rPr lang="en-ID" sz="2000" dirty="0" err="1">
                <a:solidFill>
                  <a:prstClr val="black"/>
                </a:solidFill>
              </a:rPr>
              <a:t>kalimat</a:t>
            </a:r>
            <a:r>
              <a:rPr lang="en-ID" sz="2000" dirty="0">
                <a:solidFill>
                  <a:prstClr val="black"/>
                </a:solidFill>
              </a:rPr>
              <a:t> </a:t>
            </a:r>
            <a:r>
              <a:rPr lang="en-ID" sz="2000" dirty="0" err="1">
                <a:solidFill>
                  <a:prstClr val="black"/>
                </a:solidFill>
              </a:rPr>
              <a:t>dengan</a:t>
            </a:r>
            <a:r>
              <a:rPr lang="en-ID" sz="2000" dirty="0">
                <a:solidFill>
                  <a:prstClr val="black"/>
                </a:solidFill>
              </a:rPr>
              <a:t> </a:t>
            </a:r>
            <a:r>
              <a:rPr lang="en-ID" sz="2000" dirty="0" err="1">
                <a:solidFill>
                  <a:prstClr val="black"/>
                </a:solidFill>
              </a:rPr>
              <a:t>pengaruh</a:t>
            </a:r>
            <a:r>
              <a:rPr lang="en-ID" sz="2000" dirty="0">
                <a:solidFill>
                  <a:prstClr val="black"/>
                </a:solidFill>
              </a:rPr>
              <a:t> </a:t>
            </a:r>
            <a:r>
              <a:rPr lang="en-ID" sz="2000" dirty="0" err="1">
                <a:solidFill>
                  <a:prstClr val="black"/>
                </a:solidFill>
              </a:rPr>
              <a:t>bahasa</a:t>
            </a:r>
            <a:r>
              <a:rPr lang="en-ID" sz="2000" dirty="0">
                <a:solidFill>
                  <a:prstClr val="black"/>
                </a:solidFill>
              </a:rPr>
              <a:t> </a:t>
            </a:r>
            <a:r>
              <a:rPr lang="en-ID" sz="2000" dirty="0" err="1">
                <a:solidFill>
                  <a:prstClr val="black"/>
                </a:solidFill>
              </a:rPr>
              <a:t>daerah</a:t>
            </a:r>
            <a:r>
              <a:rPr lang="en-ID" sz="2000" dirty="0">
                <a:solidFill>
                  <a:prstClr val="black"/>
                </a:solidFill>
              </a:rPr>
              <a:t> :</a:t>
            </a:r>
            <a:endParaRPr lang="en-ID" sz="2000" b="1" dirty="0"/>
          </a:p>
          <a:p>
            <a:pPr marL="0" indent="0">
              <a:buNone/>
            </a:pPr>
            <a:r>
              <a:rPr lang="en-ID" sz="2000" b="1" dirty="0"/>
              <a:t>	</a:t>
            </a:r>
            <a:r>
              <a:rPr lang="en-ID" sz="2000" dirty="0"/>
              <a:t>- </a:t>
            </a:r>
            <a:r>
              <a:rPr lang="en-ID" sz="2000" dirty="0" err="1"/>
              <a:t>Anak-anak</a:t>
            </a:r>
            <a:r>
              <a:rPr lang="en-ID" sz="2000" dirty="0"/>
              <a:t>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pada</a:t>
            </a:r>
            <a:r>
              <a:rPr lang="en-ID" sz="2000" dirty="0"/>
              <a:t> </a:t>
            </a:r>
            <a:r>
              <a:rPr lang="en-ID" sz="2000" dirty="0" err="1"/>
              <a:t>datang</a:t>
            </a:r>
            <a:r>
              <a:rPr lang="en-ID" sz="2000" dirty="0"/>
              <a:t>.</a:t>
            </a:r>
          </a:p>
          <a:p>
            <a:pPr marL="0" indent="0">
              <a:buNone/>
            </a:pPr>
            <a:r>
              <a:rPr lang="en-ID" sz="2000" b="1" dirty="0"/>
              <a:t>	</a:t>
            </a:r>
            <a:r>
              <a:rPr lang="en-ID" sz="2000" b="1" dirty="0" err="1"/>
              <a:t>Dalam</a:t>
            </a:r>
            <a:r>
              <a:rPr lang="en-ID" sz="2000" b="1" dirty="0"/>
              <a:t> </a:t>
            </a:r>
            <a:r>
              <a:rPr lang="en-ID" sz="2000" b="1" dirty="0" err="1"/>
              <a:t>bahasa</a:t>
            </a:r>
            <a:r>
              <a:rPr lang="en-ID" sz="2000" b="1" dirty="0"/>
              <a:t> Indonesia </a:t>
            </a:r>
            <a:r>
              <a:rPr lang="en-ID" sz="2000" b="1" dirty="0" err="1"/>
              <a:t>sebaiknya</a:t>
            </a:r>
            <a:r>
              <a:rPr lang="en-ID" sz="2000" b="1" dirty="0"/>
              <a:t> </a:t>
            </a:r>
            <a:r>
              <a:rPr lang="en-ID" sz="2000" b="1" dirty="0" err="1"/>
              <a:t>kalimat</a:t>
            </a:r>
            <a:r>
              <a:rPr lang="en-ID" sz="2000" b="1" dirty="0"/>
              <a:t> </a:t>
            </a:r>
            <a:r>
              <a:rPr lang="en-ID" sz="2000" b="1" dirty="0" err="1"/>
              <a:t>tersebut</a:t>
            </a:r>
            <a:r>
              <a:rPr lang="en-ID" sz="2000" b="1" dirty="0"/>
              <a:t> </a:t>
            </a:r>
            <a:r>
              <a:rPr lang="en-ID" sz="2000" b="1" dirty="0" err="1"/>
              <a:t>menjadi</a:t>
            </a:r>
            <a:r>
              <a:rPr lang="en-ID" sz="2000" b="1" dirty="0"/>
              <a:t> : </a:t>
            </a:r>
            <a:r>
              <a:rPr lang="en-ID" sz="2000" b="1" dirty="0" err="1"/>
              <a:t>Anak-anak</a:t>
            </a:r>
            <a:r>
              <a:rPr lang="en-ID" sz="2000" b="1" dirty="0"/>
              <a:t> </a:t>
            </a:r>
            <a:r>
              <a:rPr lang="en-ID" sz="2000" b="1" dirty="0" err="1"/>
              <a:t>sudah</a:t>
            </a:r>
            <a:r>
              <a:rPr lang="en-ID" sz="2000" b="1" dirty="0"/>
              <a:t> </a:t>
            </a:r>
            <a:r>
              <a:rPr lang="en-ID" sz="2000" b="1" dirty="0" err="1"/>
              <a:t>datang</a:t>
            </a:r>
            <a:r>
              <a:rPr lang="en-ID" sz="2000" b="1" dirty="0" smtClean="0"/>
              <a:t>.</a:t>
            </a:r>
          </a:p>
          <a:p>
            <a:pPr marL="0" indent="0">
              <a:buNone/>
            </a:pPr>
            <a:r>
              <a:rPr lang="en-ID" sz="2000" dirty="0" smtClean="0"/>
              <a:t>	- </a:t>
            </a:r>
            <a:r>
              <a:rPr lang="it-IT" sz="2000" dirty="0" smtClean="0"/>
              <a:t>Masuknya </a:t>
            </a:r>
            <a:r>
              <a:rPr lang="it-IT" sz="2000" dirty="0"/>
              <a:t>keluar mana?</a:t>
            </a:r>
            <a:r>
              <a:rPr lang="sv-SE" sz="2000" dirty="0"/>
              <a:t>	</a:t>
            </a:r>
          </a:p>
          <a:p>
            <a:pPr marL="0" indent="0">
              <a:buNone/>
            </a:pPr>
            <a:r>
              <a:rPr lang="sv-SE" sz="2000" b="1" dirty="0"/>
              <a:t>	</a:t>
            </a:r>
            <a:r>
              <a:rPr lang="en-ID" sz="2000" b="1" dirty="0" err="1"/>
              <a:t>Kalimat</a:t>
            </a:r>
            <a:r>
              <a:rPr lang="en-ID" sz="2000" b="1" dirty="0"/>
              <a:t> </a:t>
            </a:r>
            <a:r>
              <a:rPr lang="en-ID" sz="2000" b="1" dirty="0" err="1"/>
              <a:t>ini</a:t>
            </a:r>
            <a:r>
              <a:rPr lang="en-ID" sz="2000" b="1" dirty="0"/>
              <a:t> </a:t>
            </a:r>
            <a:r>
              <a:rPr lang="en-ID" sz="2000" b="1" dirty="0" err="1"/>
              <a:t>bisa</a:t>
            </a:r>
            <a:r>
              <a:rPr lang="en-ID" sz="2000" b="1" dirty="0"/>
              <a:t> </a:t>
            </a:r>
            <a:r>
              <a:rPr lang="en-ID" sz="2000" b="1" dirty="0" err="1"/>
              <a:t>jadi</a:t>
            </a:r>
            <a:r>
              <a:rPr lang="en-ID" sz="2000" b="1" dirty="0"/>
              <a:t> </a:t>
            </a:r>
            <a:r>
              <a:rPr lang="en-ID" sz="2000" b="1" dirty="0" err="1"/>
              <a:t>mendapatkan</a:t>
            </a:r>
            <a:r>
              <a:rPr lang="en-ID" sz="2000" b="1" dirty="0"/>
              <a:t> </a:t>
            </a:r>
            <a:r>
              <a:rPr lang="en-ID" sz="2000" b="1" dirty="0" err="1"/>
              <a:t>pengaruh</a:t>
            </a:r>
            <a:r>
              <a:rPr lang="en-ID" sz="2000" b="1" dirty="0"/>
              <a:t> </a:t>
            </a:r>
            <a:r>
              <a:rPr lang="en-ID" sz="2000" b="1" dirty="0" err="1"/>
              <a:t>bahasa</a:t>
            </a:r>
            <a:r>
              <a:rPr lang="en-ID" sz="2000" b="1" dirty="0"/>
              <a:t> </a:t>
            </a:r>
            <a:r>
              <a:rPr lang="en-ID" sz="2000" b="1" dirty="0" err="1" smtClean="0"/>
              <a:t>Jawa</a:t>
            </a:r>
            <a:r>
              <a:rPr lang="en-ID" sz="2000" b="1" dirty="0" smtClean="0"/>
              <a:t>, </a:t>
            </a:r>
            <a:r>
              <a:rPr lang="en-ID" sz="2000" b="1" dirty="0" err="1"/>
              <a:t>lihat</a:t>
            </a:r>
            <a:r>
              <a:rPr lang="en-ID" sz="2000" b="1" dirty="0"/>
              <a:t> </a:t>
            </a:r>
            <a:r>
              <a:rPr lang="en-ID" sz="2000" b="1" dirty="0" err="1"/>
              <a:t>terjemahan</a:t>
            </a:r>
            <a:r>
              <a:rPr lang="en-ID" sz="2000" b="1" dirty="0"/>
              <a:t> </a:t>
            </a:r>
            <a:r>
              <a:rPr lang="en-ID" sz="2000" b="1" dirty="0" err="1"/>
              <a:t>kalimat</a:t>
            </a:r>
            <a:r>
              <a:rPr lang="en-ID" sz="2000" b="1" dirty="0"/>
              <a:t> </a:t>
            </a:r>
            <a:r>
              <a:rPr lang="en-ID" sz="2000" b="1" dirty="0" err="1"/>
              <a:t>berikut</a:t>
            </a:r>
            <a:r>
              <a:rPr lang="en-ID" sz="2000" b="1" dirty="0"/>
              <a:t> :</a:t>
            </a:r>
          </a:p>
          <a:p>
            <a:pPr marL="0" indent="0">
              <a:buNone/>
            </a:pPr>
            <a:r>
              <a:rPr lang="en-ID" sz="2000" b="1" dirty="0"/>
              <a:t>	</a:t>
            </a:r>
            <a:r>
              <a:rPr lang="en-ID" sz="2000" i="1" dirty="0" err="1"/>
              <a:t>Mlebune</a:t>
            </a:r>
            <a:r>
              <a:rPr lang="en-ID" sz="2000" i="1" dirty="0"/>
              <a:t> </a:t>
            </a:r>
            <a:r>
              <a:rPr lang="en-ID" sz="2000" i="1" dirty="0" err="1"/>
              <a:t>metu</a:t>
            </a:r>
            <a:r>
              <a:rPr lang="en-ID" sz="2000" i="1" dirty="0"/>
              <a:t> </a:t>
            </a:r>
            <a:r>
              <a:rPr lang="en-ID" sz="2000" i="1" dirty="0" err="1"/>
              <a:t>endi</a:t>
            </a:r>
            <a:r>
              <a:rPr lang="en-ID" sz="2000" i="1" dirty="0" smtClean="0"/>
              <a:t>?</a:t>
            </a:r>
          </a:p>
          <a:p>
            <a:pPr marL="0" indent="0">
              <a:buNone/>
            </a:pPr>
            <a:r>
              <a:rPr lang="en-ID" sz="2000" b="1" dirty="0" smtClean="0"/>
              <a:t> </a:t>
            </a:r>
            <a:r>
              <a:rPr lang="en-ID" sz="2000" b="1" dirty="0"/>
              <a:t>	</a:t>
            </a:r>
            <a:r>
              <a:rPr lang="en-ID" sz="2000" b="1" dirty="0" err="1"/>
              <a:t>Dalam</a:t>
            </a:r>
            <a:r>
              <a:rPr lang="en-ID" sz="2000" b="1" dirty="0"/>
              <a:t> </a:t>
            </a:r>
            <a:r>
              <a:rPr lang="en-ID" sz="2000" b="1" dirty="0" err="1"/>
              <a:t>bahasa</a:t>
            </a:r>
            <a:r>
              <a:rPr lang="en-ID" sz="2000" b="1" dirty="0"/>
              <a:t> Indonesia </a:t>
            </a:r>
            <a:r>
              <a:rPr lang="en-ID" sz="2000" b="1" dirty="0" err="1"/>
              <a:t>sebaiknya</a:t>
            </a:r>
            <a:r>
              <a:rPr lang="en-ID" sz="2000" b="1" dirty="0"/>
              <a:t> </a:t>
            </a:r>
            <a:r>
              <a:rPr lang="en-ID" sz="2000" b="1" dirty="0" err="1"/>
              <a:t>kalimat</a:t>
            </a:r>
            <a:r>
              <a:rPr lang="en-ID" sz="2000" b="1" dirty="0"/>
              <a:t> </a:t>
            </a:r>
            <a:r>
              <a:rPr lang="en-ID" sz="2000" b="1" dirty="0" err="1"/>
              <a:t>tersebut</a:t>
            </a:r>
            <a:r>
              <a:rPr lang="en-ID" sz="2000" b="1" dirty="0"/>
              <a:t> </a:t>
            </a:r>
            <a:r>
              <a:rPr lang="en-ID" sz="2000" b="1" dirty="0" err="1"/>
              <a:t>menjadi</a:t>
            </a:r>
            <a:r>
              <a:rPr lang="en-ID" sz="2000" b="1" dirty="0"/>
              <a:t> : </a:t>
            </a:r>
            <a:r>
              <a:rPr lang="en-ID" sz="2000" b="1" dirty="0" err="1" smtClean="0"/>
              <a:t>Masuknya</a:t>
            </a:r>
            <a:r>
              <a:rPr lang="en-ID" sz="2000" b="1" dirty="0" smtClean="0"/>
              <a:t> </a:t>
            </a:r>
            <a:r>
              <a:rPr lang="en-ID" sz="2000" b="1" dirty="0" err="1"/>
              <a:t>lewat</a:t>
            </a:r>
            <a:r>
              <a:rPr lang="en-ID" sz="2000" b="1" dirty="0"/>
              <a:t> </a:t>
            </a:r>
            <a:r>
              <a:rPr lang="en-ID" sz="2000" b="1" dirty="0" err="1"/>
              <a:t>mana</a:t>
            </a:r>
            <a:r>
              <a:rPr lang="en-ID" sz="2000" b="1" dirty="0"/>
              <a:t>?</a:t>
            </a:r>
            <a:endParaRPr lang="en-ID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 flipV="1">
            <a:off x="1291250" y="-9053"/>
            <a:ext cx="9609499" cy="1907295"/>
          </a:xfrm>
          <a:prstGeom prst="round2Same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747" y="281812"/>
            <a:ext cx="84185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latin typeface="+mn-lt"/>
              </a:rPr>
              <a:t>Penyebab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+mn-lt"/>
              </a:rPr>
              <a:t>suatu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+mn-lt"/>
              </a:rPr>
              <a:t>tuturan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+mn-lt"/>
              </a:rPr>
              <a:t>menjadi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+mn-lt"/>
              </a:rPr>
              <a:t>kurang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+mn-lt"/>
              </a:rPr>
              <a:t>efektif</a:t>
            </a:r>
            <a:endParaRPr lang="id-ID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3648" y="2468819"/>
            <a:ext cx="8764698" cy="3778072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600" dirty="0" err="1"/>
              <a:t>Kurang</a:t>
            </a:r>
            <a:r>
              <a:rPr lang="en-US" sz="2600" dirty="0"/>
              <a:t> </a:t>
            </a:r>
            <a:r>
              <a:rPr lang="en-US" sz="2600" dirty="0" err="1"/>
              <a:t>padunya</a:t>
            </a:r>
            <a:r>
              <a:rPr lang="en-US" sz="2600" dirty="0"/>
              <a:t> </a:t>
            </a:r>
            <a:r>
              <a:rPr lang="en-US" sz="2600" dirty="0" err="1"/>
              <a:t>kesatuan</a:t>
            </a:r>
            <a:r>
              <a:rPr lang="en-US" sz="2600" dirty="0"/>
              <a:t> </a:t>
            </a:r>
            <a:r>
              <a:rPr lang="en-US" sz="2600" dirty="0" err="1"/>
              <a:t>gagasan</a:t>
            </a:r>
            <a:endParaRPr lang="en-US" sz="2600" dirty="0"/>
          </a:p>
          <a:p>
            <a:pPr marL="514350" indent="-514350">
              <a:buAutoNum type="arabicPeriod"/>
            </a:pPr>
            <a:r>
              <a:rPr lang="en-US" sz="2600" dirty="0" err="1"/>
              <a:t>Kurang</a:t>
            </a:r>
            <a:r>
              <a:rPr lang="en-US" sz="2600" dirty="0"/>
              <a:t> </a:t>
            </a:r>
            <a:r>
              <a:rPr lang="en-US" sz="2600" dirty="0" err="1"/>
              <a:t>ekonomis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pemakaian</a:t>
            </a:r>
            <a:r>
              <a:rPr lang="en-US" sz="2600" dirty="0"/>
              <a:t> kata</a:t>
            </a:r>
          </a:p>
          <a:p>
            <a:pPr marL="514350" indent="-514350">
              <a:buAutoNum type="arabicPeriod"/>
            </a:pPr>
            <a:r>
              <a:rPr lang="en-US" sz="2600" dirty="0" err="1"/>
              <a:t>Kurang</a:t>
            </a:r>
            <a:r>
              <a:rPr lang="en-US" sz="2600" dirty="0"/>
              <a:t> </a:t>
            </a:r>
            <a:r>
              <a:rPr lang="en-US" sz="2600" dirty="0" err="1"/>
              <a:t>logis</a:t>
            </a:r>
            <a:r>
              <a:rPr lang="en-US" sz="2600" dirty="0"/>
              <a:t> </a:t>
            </a:r>
            <a:r>
              <a:rPr lang="en-US" sz="2600" dirty="0" err="1"/>
              <a:t>susunan</a:t>
            </a:r>
            <a:r>
              <a:rPr lang="en-US" sz="2600" dirty="0"/>
              <a:t> </a:t>
            </a:r>
            <a:r>
              <a:rPr lang="en-US" sz="2600" dirty="0" err="1"/>
              <a:t>gagasannya</a:t>
            </a:r>
            <a:endParaRPr lang="en-US" sz="2600" dirty="0"/>
          </a:p>
          <a:p>
            <a:pPr marL="514350" indent="-514350">
              <a:buAutoNum type="arabicPeriod"/>
            </a:pPr>
            <a:r>
              <a:rPr lang="en-US" sz="2600" dirty="0" err="1"/>
              <a:t>Pemakaian</a:t>
            </a:r>
            <a:r>
              <a:rPr lang="en-US" sz="2600" dirty="0"/>
              <a:t> kata-kata yang </a:t>
            </a:r>
            <a:r>
              <a:rPr lang="en-US" sz="2600" dirty="0" err="1"/>
              <a:t>kurang</a:t>
            </a:r>
            <a:r>
              <a:rPr lang="en-US" sz="2600" dirty="0"/>
              <a:t> </a:t>
            </a:r>
            <a:r>
              <a:rPr lang="en-US" sz="2600" dirty="0" err="1"/>
              <a:t>sesuai</a:t>
            </a:r>
            <a:r>
              <a:rPr lang="en-US" sz="2600" dirty="0"/>
              <a:t> </a:t>
            </a:r>
            <a:r>
              <a:rPr lang="en-US" sz="2600" dirty="0" err="1"/>
              <a:t>ragam</a:t>
            </a:r>
            <a:r>
              <a:rPr lang="en-US" sz="2600" dirty="0"/>
              <a:t> </a:t>
            </a:r>
            <a:r>
              <a:rPr lang="en-US" sz="2600" dirty="0" err="1"/>
              <a:t>bahasanya</a:t>
            </a:r>
            <a:endParaRPr lang="en-US" sz="26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nn-NO" sz="2600" dirty="0"/>
              <a:t>Kontruksi yang bermakna ganda</a:t>
            </a:r>
          </a:p>
          <a:p>
            <a:pPr marL="514350" indent="-514350">
              <a:buAutoNum type="arabicPeriod"/>
            </a:pPr>
            <a:r>
              <a:rPr lang="sv-SE" sz="2600" dirty="0"/>
              <a:t>Penyusunan kalimat yang kurang </a:t>
            </a:r>
            <a:r>
              <a:rPr lang="sv-SE" sz="2600" dirty="0" smtClean="0"/>
              <a:t>cermat</a:t>
            </a:r>
          </a:p>
          <a:p>
            <a:pPr marL="514350" indent="-514350">
              <a:buAutoNum type="arabicPeriod"/>
            </a:pPr>
            <a:r>
              <a:rPr lang="sv-SE" sz="2600" dirty="0"/>
              <a:t>Bentuk kata dalam perincian yang tidak </a:t>
            </a:r>
            <a:r>
              <a:rPr lang="sv-SE" sz="2600" dirty="0" smtClean="0"/>
              <a:t>sejajar</a:t>
            </a:r>
            <a:endParaRPr lang="sv-SE" sz="2600" dirty="0"/>
          </a:p>
        </p:txBody>
      </p:sp>
      <p:sp>
        <p:nvSpPr>
          <p:cNvPr id="4" name="Rectangle 3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  <p:pic>
        <p:nvPicPr>
          <p:cNvPr id="16388" name="Picture 4" descr="Checkmark Icon of Colored Outline style - Available in SVG, PNG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28" y="901145"/>
            <a:ext cx="1861118" cy="18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1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04" y="77724"/>
            <a:ext cx="10511828" cy="132556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+mn-lt"/>
              </a:rPr>
              <a:t>Kurang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padunya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kesatuan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gagasan</a:t>
            </a:r>
            <a:endParaRPr lang="id-ID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030"/>
            <a:ext cx="11267032" cy="4620632"/>
          </a:xfrm>
        </p:spPr>
        <p:txBody>
          <a:bodyPr>
            <a:noAutofit/>
          </a:bodyPr>
          <a:lstStyle/>
          <a:p>
            <a:r>
              <a:rPr lang="en-ID" sz="2000" dirty="0" err="1" smtClean="0"/>
              <a:t>Setiap</a:t>
            </a:r>
            <a:r>
              <a:rPr lang="en-ID" sz="2000" dirty="0" smtClean="0"/>
              <a:t> </a:t>
            </a:r>
            <a:r>
              <a:rPr lang="en-ID" sz="2000" dirty="0" err="1"/>
              <a:t>tuturan</a:t>
            </a:r>
            <a:r>
              <a:rPr lang="en-ID" sz="2000" dirty="0"/>
              <a:t> </a:t>
            </a:r>
            <a:r>
              <a:rPr lang="en-ID" sz="2000" dirty="0" err="1"/>
              <a:t>terdiri</a:t>
            </a:r>
            <a:r>
              <a:rPr lang="en-ID" sz="2000" dirty="0"/>
              <a:t> </a:t>
            </a:r>
            <a:r>
              <a:rPr lang="en-ID" sz="2000" dirty="0" err="1"/>
              <a:t>atas</a:t>
            </a:r>
            <a:r>
              <a:rPr lang="en-ID" sz="2000" dirty="0"/>
              <a:t> </a:t>
            </a:r>
            <a:r>
              <a:rPr lang="en-ID" sz="2000" dirty="0" err="1"/>
              <a:t>beberapa</a:t>
            </a:r>
            <a:r>
              <a:rPr lang="en-ID" sz="2000" dirty="0"/>
              <a:t> </a:t>
            </a:r>
            <a:r>
              <a:rPr lang="en-ID" sz="2000" dirty="0" err="1"/>
              <a:t>satuan</a:t>
            </a:r>
            <a:r>
              <a:rPr lang="en-ID" sz="2000" dirty="0"/>
              <a:t> </a:t>
            </a:r>
            <a:r>
              <a:rPr lang="en-ID" sz="2000" dirty="0" err="1"/>
              <a:t>gramatikal</a:t>
            </a:r>
            <a:r>
              <a:rPr lang="en-ID" sz="2000" dirty="0"/>
              <a:t>. Agar </a:t>
            </a:r>
            <a:r>
              <a:rPr lang="en-ID" sz="2000" dirty="0" err="1"/>
              <a:t>tuturan</a:t>
            </a:r>
            <a:r>
              <a:rPr lang="en-ID" sz="2000" dirty="0"/>
              <a:t>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 smtClean="0"/>
              <a:t>kesatuan</a:t>
            </a:r>
            <a:r>
              <a:rPr lang="en-ID" sz="2000" dirty="0" smtClean="0"/>
              <a:t> </a:t>
            </a:r>
            <a:r>
              <a:rPr lang="en-ID" sz="2000" dirty="0" err="1" smtClean="0"/>
              <a:t>gagasan</a:t>
            </a:r>
            <a:r>
              <a:rPr lang="en-ID" sz="2000" dirty="0"/>
              <a:t>, </a:t>
            </a:r>
            <a:r>
              <a:rPr lang="en-ID" sz="2000" dirty="0" err="1"/>
              <a:t>satuan-satuan</a:t>
            </a:r>
            <a:r>
              <a:rPr lang="en-ID" sz="2000" dirty="0"/>
              <a:t> </a:t>
            </a:r>
            <a:r>
              <a:rPr lang="en-ID" sz="2000" dirty="0" err="1"/>
              <a:t>gramatikalnya</a:t>
            </a:r>
            <a:r>
              <a:rPr lang="en-ID" sz="2000" dirty="0"/>
              <a:t> </a:t>
            </a:r>
            <a:r>
              <a:rPr lang="en-ID" sz="2000" dirty="0" err="1"/>
              <a:t>harus</a:t>
            </a:r>
            <a:r>
              <a:rPr lang="en-ID" sz="2000" dirty="0"/>
              <a:t> </a:t>
            </a:r>
            <a:r>
              <a:rPr lang="en-ID" sz="2000" dirty="0" err="1"/>
              <a:t>lengkap</a:t>
            </a:r>
            <a:r>
              <a:rPr lang="en-ID" sz="2000" dirty="0"/>
              <a:t> </a:t>
            </a:r>
            <a:r>
              <a:rPr lang="en-ID" sz="2000" dirty="0" err="1"/>
              <a:t>dan</a:t>
            </a:r>
            <a:r>
              <a:rPr lang="en-ID" sz="2000" dirty="0"/>
              <a:t> </a:t>
            </a:r>
            <a:r>
              <a:rPr lang="en-ID" sz="2000" dirty="0" err="1"/>
              <a:t>mendukung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ide </a:t>
            </a:r>
            <a:r>
              <a:rPr lang="en-ID" sz="2000" dirty="0" err="1"/>
              <a:t>pokoknya</a:t>
            </a:r>
            <a:r>
              <a:rPr lang="en-ID" sz="2000" dirty="0"/>
              <a:t>. </a:t>
            </a:r>
            <a:r>
              <a:rPr lang="en-ID" sz="2000" dirty="0" err="1"/>
              <a:t>C</a:t>
            </a:r>
            <a:r>
              <a:rPr lang="en-ID" sz="2000" dirty="0" err="1" smtClean="0"/>
              <a:t>ontoh</a:t>
            </a:r>
            <a:r>
              <a:rPr lang="en-ID" sz="2000" dirty="0" smtClean="0"/>
              <a:t> :</a:t>
            </a:r>
          </a:p>
          <a:p>
            <a:pPr marL="0" indent="0">
              <a:buNone/>
            </a:pPr>
            <a:r>
              <a:rPr lang="en-ID" sz="2000" dirty="0"/>
              <a:t>	</a:t>
            </a:r>
            <a:r>
              <a:rPr lang="en-ID" sz="2000" dirty="0" smtClean="0"/>
              <a:t>- Program </a:t>
            </a:r>
            <a:r>
              <a:rPr lang="en-ID" sz="2000" dirty="0" err="1"/>
              <a:t>aplikasi</a:t>
            </a:r>
            <a:r>
              <a:rPr lang="en-ID" sz="2000" dirty="0"/>
              <a:t> MS Word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Anda</a:t>
            </a:r>
            <a:r>
              <a:rPr lang="en-ID" sz="2000" dirty="0"/>
              <a:t> </a:t>
            </a:r>
            <a:r>
              <a:rPr lang="en-ID" sz="2000" dirty="0" err="1"/>
              <a:t>gunakan</a:t>
            </a:r>
            <a:r>
              <a:rPr lang="en-ID" sz="2000" dirty="0"/>
              <a:t> </a:t>
            </a:r>
            <a:r>
              <a:rPr lang="en-ID" sz="2000" dirty="0" err="1"/>
              <a:t>sebagai</a:t>
            </a:r>
            <a:r>
              <a:rPr lang="en-ID" sz="2000" dirty="0"/>
              <a:t> </a:t>
            </a:r>
            <a:r>
              <a:rPr lang="en-ID" sz="2000" dirty="0" err="1"/>
              <a:t>pengolah</a:t>
            </a:r>
            <a:r>
              <a:rPr lang="en-ID" sz="2000" dirty="0"/>
              <a:t> kata. </a:t>
            </a:r>
            <a:r>
              <a:rPr lang="en-ID" sz="2000" dirty="0" err="1"/>
              <a:t>Dengan</a:t>
            </a:r>
            <a:r>
              <a:rPr lang="en-ID" sz="2000" dirty="0"/>
              <a:t> program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Anda</a:t>
            </a:r>
            <a:r>
              <a:rPr lang="en-ID" sz="2000" dirty="0"/>
              <a:t> </a:t>
            </a:r>
            <a:r>
              <a:rPr lang="en-ID" sz="2000" dirty="0" smtClean="0"/>
              <a:t>	</a:t>
            </a:r>
            <a:r>
              <a:rPr lang="en-ID" sz="2000" dirty="0" err="1" smtClean="0"/>
              <a:t>dapat</a:t>
            </a:r>
            <a:r>
              <a:rPr lang="en-ID" sz="2000" dirty="0" smtClean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</a:t>
            </a:r>
            <a:r>
              <a:rPr lang="en-ID" sz="2000" dirty="0" err="1"/>
              <a:t>berbagai</a:t>
            </a:r>
            <a:r>
              <a:rPr lang="en-ID" sz="2000" dirty="0"/>
              <a:t> </a:t>
            </a:r>
            <a:r>
              <a:rPr lang="en-ID" sz="2000" dirty="0" err="1"/>
              <a:t>aktivitas</a:t>
            </a:r>
            <a:r>
              <a:rPr lang="en-ID" sz="2000" dirty="0"/>
              <a:t> </a:t>
            </a:r>
            <a:r>
              <a:rPr lang="en-ID" sz="2000" dirty="0" err="1"/>
              <a:t>perkantoran</a:t>
            </a:r>
            <a:r>
              <a:rPr lang="en-ID" sz="2000" dirty="0"/>
              <a:t>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mengetik</a:t>
            </a:r>
            <a:r>
              <a:rPr lang="en-ID" sz="2000" dirty="0"/>
              <a:t> </a:t>
            </a:r>
            <a:r>
              <a:rPr lang="en-ID" sz="2000" dirty="0" err="1"/>
              <a:t>surat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dokumen</a:t>
            </a:r>
            <a:r>
              <a:rPr lang="en-ID" sz="2000" dirty="0"/>
              <a:t>. </a:t>
            </a:r>
            <a:r>
              <a:rPr lang="en-ID" sz="2000" dirty="0" smtClean="0"/>
              <a:t>MS Word 	</a:t>
            </a:r>
            <a:r>
              <a:rPr lang="en-ID" sz="2000" dirty="0" err="1" smtClean="0"/>
              <a:t>adalah</a:t>
            </a:r>
            <a:r>
              <a:rPr lang="en-ID" sz="2000" dirty="0" smtClean="0"/>
              <a:t> </a:t>
            </a:r>
            <a:r>
              <a:rPr lang="en-ID" sz="2000" dirty="0" err="1"/>
              <a:t>produk</a:t>
            </a:r>
            <a:r>
              <a:rPr lang="en-ID" sz="2000" dirty="0"/>
              <a:t> </a:t>
            </a:r>
            <a:r>
              <a:rPr lang="en-ID" sz="2000" dirty="0" err="1"/>
              <a:t>peranti</a:t>
            </a:r>
            <a:r>
              <a:rPr lang="en-ID" sz="2000" dirty="0"/>
              <a:t> </a:t>
            </a:r>
            <a:r>
              <a:rPr lang="en-ID" sz="2000" dirty="0" err="1"/>
              <a:t>lunak</a:t>
            </a:r>
            <a:r>
              <a:rPr lang="en-ID" sz="2000" dirty="0"/>
              <a:t> </a:t>
            </a:r>
            <a:r>
              <a:rPr lang="en-ID" sz="2000" dirty="0" err="1"/>
              <a:t>keluaran</a:t>
            </a:r>
            <a:r>
              <a:rPr lang="en-ID" sz="2000" dirty="0"/>
              <a:t> Microsoft.</a:t>
            </a:r>
          </a:p>
          <a:p>
            <a:pPr marL="0" indent="0">
              <a:buNone/>
            </a:pPr>
            <a:r>
              <a:rPr lang="en-ID" sz="2000" dirty="0" smtClean="0"/>
              <a:t>	</a:t>
            </a:r>
            <a:r>
              <a:rPr lang="en-ID" sz="2000" b="1" dirty="0" err="1" smtClean="0"/>
              <a:t>Kalimat-kalimat</a:t>
            </a:r>
            <a:r>
              <a:rPr lang="en-ID" sz="2000" b="1" dirty="0" smtClean="0"/>
              <a:t> </a:t>
            </a:r>
            <a:r>
              <a:rPr lang="en-ID" sz="2000" b="1" dirty="0" err="1"/>
              <a:t>pada</a:t>
            </a:r>
            <a:r>
              <a:rPr lang="en-ID" sz="2000" b="1" dirty="0"/>
              <a:t> </a:t>
            </a:r>
            <a:r>
              <a:rPr lang="en-ID" sz="2000" b="1" dirty="0" err="1"/>
              <a:t>contoh</a:t>
            </a:r>
            <a:r>
              <a:rPr lang="en-ID" sz="2000" b="1" dirty="0"/>
              <a:t> </a:t>
            </a:r>
            <a:r>
              <a:rPr lang="en-ID" sz="2000" b="1" dirty="0" err="1"/>
              <a:t>tersebut</a:t>
            </a:r>
            <a:r>
              <a:rPr lang="en-ID" sz="2000" b="1" dirty="0"/>
              <a:t> </a:t>
            </a:r>
            <a:r>
              <a:rPr lang="en-ID" sz="2000" b="1" dirty="0" err="1"/>
              <a:t>tidak</a:t>
            </a:r>
            <a:r>
              <a:rPr lang="en-ID" sz="2000" b="1" dirty="0"/>
              <a:t> </a:t>
            </a:r>
            <a:r>
              <a:rPr lang="en-ID" sz="2000" b="1" dirty="0" err="1"/>
              <a:t>mempunyai</a:t>
            </a:r>
            <a:r>
              <a:rPr lang="en-ID" sz="2000" b="1" dirty="0"/>
              <a:t> </a:t>
            </a:r>
            <a:r>
              <a:rPr lang="en-ID" sz="2000" b="1" dirty="0" err="1"/>
              <a:t>kesatuan</a:t>
            </a:r>
            <a:r>
              <a:rPr lang="en-ID" sz="2000" b="1" dirty="0"/>
              <a:t> </a:t>
            </a:r>
            <a:r>
              <a:rPr lang="en-ID" sz="2000" b="1" dirty="0" err="1"/>
              <a:t>gagasan</a:t>
            </a:r>
            <a:r>
              <a:rPr lang="en-ID" sz="2000" b="1" dirty="0"/>
              <a:t>. </a:t>
            </a:r>
            <a:r>
              <a:rPr lang="en-ID" sz="2000" b="1" dirty="0" err="1"/>
              <a:t>Seharusnya</a:t>
            </a:r>
            <a:r>
              <a:rPr lang="en-ID" sz="2000" b="1" dirty="0"/>
              <a:t> </a:t>
            </a:r>
            <a:r>
              <a:rPr lang="en-ID" sz="2000" b="1" dirty="0" err="1"/>
              <a:t>setelah</a:t>
            </a:r>
            <a:r>
              <a:rPr lang="en-ID" sz="2000" b="1" dirty="0"/>
              <a:t> </a:t>
            </a:r>
            <a:r>
              <a:rPr lang="en-ID" sz="2000" b="1" dirty="0" smtClean="0"/>
              <a:t>	</a:t>
            </a:r>
            <a:r>
              <a:rPr lang="en-ID" sz="2000" b="1" dirty="0" err="1" smtClean="0"/>
              <a:t>diungkapkan</a:t>
            </a:r>
            <a:r>
              <a:rPr lang="en-ID" sz="2000" b="1" dirty="0" smtClean="0"/>
              <a:t> </a:t>
            </a:r>
            <a:r>
              <a:rPr lang="en-ID" sz="2000" b="1" dirty="0" err="1"/>
              <a:t>gagasan</a:t>
            </a:r>
            <a:r>
              <a:rPr lang="en-ID" sz="2000" b="1" dirty="0"/>
              <a:t> </a:t>
            </a:r>
            <a:r>
              <a:rPr lang="en-ID" sz="2000" b="1" dirty="0" err="1"/>
              <a:t>tentang</a:t>
            </a:r>
            <a:r>
              <a:rPr lang="en-ID" sz="2000" b="1" dirty="0"/>
              <a:t> “</a:t>
            </a:r>
            <a:r>
              <a:rPr lang="en-ID" sz="2000" b="1" dirty="0" err="1"/>
              <a:t>fungsi</a:t>
            </a:r>
            <a:r>
              <a:rPr lang="en-ID" sz="2000" b="1" dirty="0"/>
              <a:t> MS Word” </a:t>
            </a:r>
            <a:r>
              <a:rPr lang="en-ID" sz="2000" b="1" dirty="0" err="1"/>
              <a:t>pada</a:t>
            </a:r>
            <a:r>
              <a:rPr lang="en-ID" sz="2000" b="1" dirty="0"/>
              <a:t> </a:t>
            </a:r>
            <a:r>
              <a:rPr lang="en-ID" sz="2000" b="1" dirty="0" err="1"/>
              <a:t>kalimat</a:t>
            </a:r>
            <a:r>
              <a:rPr lang="en-ID" sz="2000" b="1" dirty="0"/>
              <a:t> </a:t>
            </a:r>
            <a:r>
              <a:rPr lang="en-ID" sz="2000" b="1" dirty="0" err="1"/>
              <a:t>pertama</a:t>
            </a:r>
            <a:r>
              <a:rPr lang="en-ID" sz="2000" b="1" dirty="0"/>
              <a:t>, </a:t>
            </a:r>
            <a:r>
              <a:rPr lang="en-ID" sz="2000" b="1" dirty="0" err="1"/>
              <a:t>diungkapkan</a:t>
            </a:r>
            <a:r>
              <a:rPr lang="en-ID" sz="2000" b="1" dirty="0"/>
              <a:t> </a:t>
            </a:r>
            <a:r>
              <a:rPr lang="en-ID" sz="2000" b="1" dirty="0" err="1"/>
              <a:t>gagasan</a:t>
            </a:r>
            <a:r>
              <a:rPr lang="en-ID" sz="2000" b="1" dirty="0"/>
              <a:t> </a:t>
            </a:r>
            <a:r>
              <a:rPr lang="en-ID" sz="2000" b="1" dirty="0" smtClean="0"/>
              <a:t>	lain yang </a:t>
            </a:r>
            <a:r>
              <a:rPr lang="en-ID" sz="2000" b="1" dirty="0" err="1"/>
              <a:t>saling</a:t>
            </a:r>
            <a:r>
              <a:rPr lang="en-ID" sz="2000" b="1" dirty="0"/>
              <a:t> </a:t>
            </a:r>
            <a:r>
              <a:rPr lang="en-ID" sz="2000" b="1" dirty="0" err="1"/>
              <a:t>bertautan</a:t>
            </a:r>
            <a:r>
              <a:rPr lang="en-ID" sz="2000" b="1" dirty="0"/>
              <a:t>.</a:t>
            </a:r>
          </a:p>
          <a:p>
            <a:pPr marL="0" indent="0">
              <a:buNone/>
            </a:pPr>
            <a:endParaRPr lang="en-ID" sz="2000" dirty="0"/>
          </a:p>
          <a:p>
            <a:pPr marL="0" indent="0">
              <a:buNone/>
            </a:pPr>
            <a:endParaRPr lang="id-ID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5" name="Flowchart: Off-page Connector 4"/>
          <p:cNvSpPr/>
          <p:nvPr/>
        </p:nvSpPr>
        <p:spPr>
          <a:xfrm>
            <a:off x="434566" y="0"/>
            <a:ext cx="1104523" cy="1360841"/>
          </a:xfrm>
          <a:prstGeom prst="flowChartOffpage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1</a:t>
            </a: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274661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04" y="77724"/>
            <a:ext cx="10511828" cy="132556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+mn-lt"/>
              </a:rPr>
              <a:t>Kurang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ekonomis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dalam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pemakaian</a:t>
            </a:r>
            <a:r>
              <a:rPr lang="en-US" sz="2800" b="1" dirty="0" smtClean="0">
                <a:latin typeface="+mn-lt"/>
              </a:rPr>
              <a:t> kata</a:t>
            </a:r>
            <a:endParaRPr lang="id-ID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030"/>
            <a:ext cx="11267032" cy="4620632"/>
          </a:xfrm>
        </p:spPr>
        <p:txBody>
          <a:bodyPr>
            <a:noAutofit/>
          </a:bodyPr>
          <a:lstStyle/>
          <a:p>
            <a:r>
              <a:rPr lang="en-ID" sz="2000" dirty="0" err="1" smtClean="0"/>
              <a:t>Ekonomis</a:t>
            </a:r>
            <a:r>
              <a:rPr lang="en-ID" sz="2000" dirty="0" smtClean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berbahasa</a:t>
            </a:r>
            <a:r>
              <a:rPr lang="en-ID" sz="2000" dirty="0"/>
              <a:t> </a:t>
            </a:r>
            <a:r>
              <a:rPr lang="en-ID" sz="2000" dirty="0" err="1"/>
              <a:t>berarti</a:t>
            </a:r>
            <a:r>
              <a:rPr lang="en-ID" sz="2000" dirty="0"/>
              <a:t> </a:t>
            </a:r>
            <a:r>
              <a:rPr lang="en-ID" sz="2000" dirty="0" err="1"/>
              <a:t>penghematan</a:t>
            </a:r>
            <a:r>
              <a:rPr lang="en-ID" sz="2000" dirty="0"/>
              <a:t> </a:t>
            </a:r>
            <a:r>
              <a:rPr lang="en-ID" sz="2000" dirty="0" err="1"/>
              <a:t>pemakaian</a:t>
            </a:r>
            <a:r>
              <a:rPr lang="en-ID" sz="2000" dirty="0"/>
              <a:t> kata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tuturan</a:t>
            </a:r>
            <a:r>
              <a:rPr lang="en-ID" sz="2000" dirty="0" smtClean="0"/>
              <a:t>. </a:t>
            </a:r>
            <a:r>
              <a:rPr lang="en-ID" sz="2000" dirty="0" err="1" smtClean="0"/>
              <a:t>Contoh</a:t>
            </a:r>
            <a:r>
              <a:rPr lang="en-ID" sz="2000" dirty="0" smtClean="0"/>
              <a:t> :</a:t>
            </a:r>
            <a:endParaRPr lang="en-ID" sz="2000" dirty="0"/>
          </a:p>
          <a:p>
            <a:pPr marL="0" indent="0">
              <a:buNone/>
            </a:pPr>
            <a:r>
              <a:rPr lang="en-ID" sz="2000" dirty="0"/>
              <a:t>	</a:t>
            </a:r>
            <a:r>
              <a:rPr lang="en-ID" sz="2000" dirty="0" smtClean="0"/>
              <a:t>- </a:t>
            </a:r>
            <a:r>
              <a:rPr lang="en-ID" sz="2000" dirty="0" err="1" smtClean="0"/>
              <a:t>Membicarakan</a:t>
            </a:r>
            <a:r>
              <a:rPr lang="en-ID" sz="2000" dirty="0" smtClean="0"/>
              <a:t> </a:t>
            </a:r>
            <a:r>
              <a:rPr lang="en-ID" sz="2000" dirty="0" err="1"/>
              <a:t>tentang</a:t>
            </a:r>
            <a:r>
              <a:rPr lang="en-ID" sz="2000" dirty="0"/>
              <a:t> </a:t>
            </a:r>
            <a:r>
              <a:rPr lang="en-ID" sz="2000" dirty="0" err="1" smtClean="0"/>
              <a:t>transmigrasi</a:t>
            </a:r>
            <a:r>
              <a:rPr lang="en-ID" sz="2000" dirty="0" smtClean="0"/>
              <a:t>.</a:t>
            </a:r>
          </a:p>
          <a:p>
            <a:pPr marL="0" indent="0">
              <a:buNone/>
            </a:pPr>
            <a:r>
              <a:rPr lang="en-ID" sz="2000" dirty="0"/>
              <a:t>	</a:t>
            </a:r>
            <a:r>
              <a:rPr lang="en-ID" sz="2000" b="1" dirty="0" err="1" smtClean="0"/>
              <a:t>Kalimat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ini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seharusnya</a:t>
            </a:r>
            <a:r>
              <a:rPr lang="en-ID" sz="2000" b="1" dirty="0"/>
              <a:t>: </a:t>
            </a:r>
            <a:r>
              <a:rPr lang="en-ID" sz="2000" b="1" dirty="0" err="1" smtClean="0"/>
              <a:t>Membicarakan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transmigrasi</a:t>
            </a:r>
            <a:r>
              <a:rPr lang="en-ID" sz="2000" b="1" dirty="0" smtClean="0"/>
              <a:t>.</a:t>
            </a:r>
            <a:endParaRPr lang="en-ID" sz="2000" b="1" dirty="0"/>
          </a:p>
          <a:p>
            <a:pPr marL="0" indent="0">
              <a:buNone/>
            </a:pPr>
            <a:r>
              <a:rPr lang="en-ID" sz="2000" dirty="0"/>
              <a:t>	</a:t>
            </a:r>
            <a:r>
              <a:rPr lang="en-ID" sz="2000" dirty="0" smtClean="0"/>
              <a:t>- </a:t>
            </a:r>
            <a:r>
              <a:rPr lang="en-ID" sz="2000" dirty="0" err="1" smtClean="0"/>
              <a:t>Sudah</a:t>
            </a:r>
            <a:r>
              <a:rPr lang="en-ID" sz="2000" dirty="0" smtClean="0"/>
              <a:t> </a:t>
            </a:r>
            <a:r>
              <a:rPr lang="en-ID" sz="2000" dirty="0" err="1"/>
              <a:t>pada</a:t>
            </a:r>
            <a:r>
              <a:rPr lang="en-ID" sz="2000" dirty="0"/>
              <a:t> </a:t>
            </a:r>
            <a:r>
              <a:rPr lang="en-ID" sz="2000" dirty="0" err="1"/>
              <a:t>tempatnya</a:t>
            </a:r>
            <a:r>
              <a:rPr lang="en-ID" sz="2000" dirty="0"/>
              <a:t> </a:t>
            </a:r>
            <a:r>
              <a:rPr lang="en-ID" sz="2000" dirty="0" err="1" smtClean="0"/>
              <a:t>apabila</a:t>
            </a:r>
            <a:r>
              <a:rPr lang="en-ID" sz="2000" dirty="0" smtClean="0"/>
              <a:t>…</a:t>
            </a:r>
            <a:endParaRPr lang="en-ID" sz="2000" dirty="0"/>
          </a:p>
          <a:p>
            <a:pPr marL="0" indent="0">
              <a:buNone/>
            </a:pPr>
            <a:r>
              <a:rPr lang="en-ID" sz="2000" dirty="0" smtClean="0"/>
              <a:t>	</a:t>
            </a:r>
            <a:r>
              <a:rPr lang="en-ID" sz="2000" b="1" dirty="0" err="1" smtClean="0"/>
              <a:t>Kalimat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ini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seharusnya</a:t>
            </a:r>
            <a:r>
              <a:rPr lang="en-ID" sz="2000" b="1" dirty="0" smtClean="0"/>
              <a:t> : </a:t>
            </a:r>
            <a:r>
              <a:rPr lang="en-ID" sz="2000" b="1" dirty="0" err="1" smtClean="0"/>
              <a:t>Sudah</a:t>
            </a:r>
            <a:r>
              <a:rPr lang="en-ID" sz="2000" b="1" dirty="0" smtClean="0"/>
              <a:t> </a:t>
            </a:r>
            <a:r>
              <a:rPr lang="en-ID" sz="2000" b="1" dirty="0" err="1"/>
              <a:t>selayaknya</a:t>
            </a:r>
            <a:r>
              <a:rPr lang="en-ID" sz="2000" b="1" dirty="0"/>
              <a:t> </a:t>
            </a:r>
            <a:r>
              <a:rPr lang="en-ID" sz="2000" b="1" dirty="0" err="1" smtClean="0"/>
              <a:t>apabila</a:t>
            </a:r>
            <a:r>
              <a:rPr lang="en-ID" sz="2000" b="1" dirty="0" smtClean="0"/>
              <a:t>…</a:t>
            </a:r>
            <a:endParaRPr lang="en-ID" sz="2000" b="1" dirty="0"/>
          </a:p>
          <a:p>
            <a:pPr marL="0" indent="0">
              <a:buNone/>
            </a:pPr>
            <a:r>
              <a:rPr lang="en-ID" sz="2000" dirty="0"/>
              <a:t>	</a:t>
            </a:r>
            <a:r>
              <a:rPr lang="en-ID" sz="2000" dirty="0" smtClean="0"/>
              <a:t>- </a:t>
            </a:r>
            <a:r>
              <a:rPr lang="en-ID" sz="2000" dirty="0" err="1" smtClean="0"/>
              <a:t>Depresi</a:t>
            </a:r>
            <a:r>
              <a:rPr lang="en-ID" sz="2000" dirty="0" smtClean="0"/>
              <a:t> </a:t>
            </a:r>
            <a:r>
              <a:rPr lang="en-ID" sz="2000" dirty="0" err="1"/>
              <a:t>ekonomi</a:t>
            </a:r>
            <a:r>
              <a:rPr lang="en-ID" sz="2000" dirty="0"/>
              <a:t> </a:t>
            </a:r>
            <a:r>
              <a:rPr lang="en-ID" sz="2000" dirty="0" err="1"/>
              <a:t>bukan</a:t>
            </a:r>
            <a:r>
              <a:rPr lang="en-ID" sz="2000" dirty="0"/>
              <a:t>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dirasakan</a:t>
            </a:r>
            <a:r>
              <a:rPr lang="en-ID" sz="2000" dirty="0"/>
              <a:t> </a:t>
            </a:r>
            <a:r>
              <a:rPr lang="en-ID" sz="2000" dirty="0" err="1"/>
              <a:t>oleh</a:t>
            </a:r>
            <a:r>
              <a:rPr lang="en-ID" sz="2000" dirty="0"/>
              <a:t> </a:t>
            </a:r>
            <a:r>
              <a:rPr lang="en-ID" sz="2000" dirty="0" err="1"/>
              <a:t>kaum</a:t>
            </a:r>
            <a:r>
              <a:rPr lang="en-ID" sz="2000" dirty="0"/>
              <a:t> </a:t>
            </a:r>
            <a:r>
              <a:rPr lang="en-ID" sz="2000" dirty="0" err="1"/>
              <a:t>pribumi</a:t>
            </a:r>
            <a:r>
              <a:rPr lang="en-ID" sz="2000" dirty="0"/>
              <a:t> </a:t>
            </a:r>
            <a:r>
              <a:rPr lang="en-ID" sz="2000" dirty="0" err="1"/>
              <a:t>lapisan</a:t>
            </a:r>
            <a:r>
              <a:rPr lang="en-ID" sz="2000" dirty="0"/>
              <a:t> </a:t>
            </a:r>
            <a:r>
              <a:rPr lang="en-ID" sz="2000" dirty="0" err="1"/>
              <a:t>bawah</a:t>
            </a:r>
            <a:r>
              <a:rPr lang="en-ID" sz="2000" dirty="0"/>
              <a:t>, </a:t>
            </a:r>
            <a:r>
              <a:rPr lang="en-ID" sz="2000" dirty="0" err="1"/>
              <a:t>tetapi</a:t>
            </a:r>
            <a:r>
              <a:rPr lang="en-ID" sz="2000" dirty="0"/>
              <a:t> </a:t>
            </a:r>
            <a:r>
              <a:rPr lang="en-ID" sz="2000" dirty="0" err="1" smtClean="0"/>
              <a:t>juga</a:t>
            </a:r>
            <a:r>
              <a:rPr lang="en-ID" sz="2000" dirty="0" smtClean="0"/>
              <a:t> </a:t>
            </a:r>
            <a:r>
              <a:rPr lang="en-ID" sz="2000" dirty="0" err="1" smtClean="0"/>
              <a:t>dirasakan</a:t>
            </a:r>
            <a:r>
              <a:rPr lang="en-ID" sz="2000" dirty="0" smtClean="0"/>
              <a:t> 	</a:t>
            </a:r>
            <a:r>
              <a:rPr lang="en-ID" sz="2000" dirty="0" err="1" smtClean="0"/>
              <a:t>oleh</a:t>
            </a:r>
            <a:r>
              <a:rPr lang="en-ID" sz="2000" dirty="0" smtClean="0"/>
              <a:t> </a:t>
            </a:r>
            <a:r>
              <a:rPr lang="en-ID" sz="2000" dirty="0" err="1"/>
              <a:t>kelompok</a:t>
            </a:r>
            <a:r>
              <a:rPr lang="en-ID" sz="2000" dirty="0"/>
              <a:t> elite </a:t>
            </a:r>
            <a:r>
              <a:rPr lang="en-ID" sz="2000" dirty="0" err="1"/>
              <a:t>pribumi</a:t>
            </a:r>
            <a:r>
              <a:rPr lang="en-ID" sz="2000" dirty="0"/>
              <a:t>.</a:t>
            </a:r>
          </a:p>
          <a:p>
            <a:pPr marL="0" indent="0">
              <a:buNone/>
            </a:pPr>
            <a:r>
              <a:rPr lang="en-ID" sz="2000" dirty="0" smtClean="0"/>
              <a:t>	</a:t>
            </a:r>
            <a:r>
              <a:rPr lang="en-ID" sz="2000" b="1" dirty="0" err="1" smtClean="0"/>
              <a:t>Kalimat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ini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seharusnya</a:t>
            </a:r>
            <a:r>
              <a:rPr lang="en-ID" sz="2000" b="1" dirty="0" smtClean="0"/>
              <a:t> : </a:t>
            </a:r>
            <a:r>
              <a:rPr lang="en-ID" sz="2000" b="1" dirty="0" err="1" smtClean="0"/>
              <a:t>Depresi</a:t>
            </a:r>
            <a:r>
              <a:rPr lang="en-ID" sz="2000" b="1" dirty="0" smtClean="0"/>
              <a:t> </a:t>
            </a:r>
            <a:r>
              <a:rPr lang="en-ID" sz="2000" b="1" dirty="0" err="1"/>
              <a:t>ekonomi</a:t>
            </a:r>
            <a:r>
              <a:rPr lang="en-ID" sz="2000" b="1" dirty="0"/>
              <a:t> </a:t>
            </a:r>
            <a:r>
              <a:rPr lang="en-ID" sz="2000" b="1" dirty="0" err="1"/>
              <a:t>dirasakan</a:t>
            </a:r>
            <a:r>
              <a:rPr lang="en-ID" sz="2000" b="1" dirty="0"/>
              <a:t> </a:t>
            </a:r>
            <a:r>
              <a:rPr lang="en-ID" sz="2000" b="1" dirty="0" err="1"/>
              <a:t>oleh</a:t>
            </a:r>
            <a:r>
              <a:rPr lang="en-ID" sz="2000" b="1" dirty="0"/>
              <a:t> </a:t>
            </a:r>
            <a:r>
              <a:rPr lang="en-ID" sz="2000" b="1" dirty="0" err="1"/>
              <a:t>kaum</a:t>
            </a:r>
            <a:r>
              <a:rPr lang="en-ID" sz="2000" b="1" dirty="0"/>
              <a:t> </a:t>
            </a:r>
            <a:r>
              <a:rPr lang="en-ID" sz="2000" b="1" dirty="0" err="1"/>
              <a:t>pribumi</a:t>
            </a:r>
            <a:r>
              <a:rPr lang="en-ID" sz="2000" b="1" dirty="0"/>
              <a:t> </a:t>
            </a:r>
            <a:r>
              <a:rPr lang="en-ID" sz="2000" b="1" dirty="0" err="1" smtClean="0"/>
              <a:t>lapisan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bawah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dan</a:t>
            </a:r>
            <a:r>
              <a:rPr lang="en-ID" sz="2000" b="1" dirty="0" smtClean="0"/>
              <a:t> 	</a:t>
            </a:r>
            <a:r>
              <a:rPr lang="en-ID" sz="2000" b="1" dirty="0" err="1" smtClean="0"/>
              <a:t>kelompok</a:t>
            </a:r>
            <a:r>
              <a:rPr lang="en-ID" sz="2000" b="1" dirty="0" smtClean="0"/>
              <a:t> </a:t>
            </a:r>
            <a:r>
              <a:rPr lang="en-ID" sz="2000" b="1" dirty="0"/>
              <a:t>elite. </a:t>
            </a:r>
            <a:endParaRPr lang="en-ID" sz="2000" b="1" dirty="0" smtClean="0"/>
          </a:p>
          <a:p>
            <a:pPr marL="0" indent="0">
              <a:buNone/>
            </a:pPr>
            <a:r>
              <a:rPr lang="en-ID" sz="2000" b="1" dirty="0"/>
              <a:t>	</a:t>
            </a:r>
            <a:r>
              <a:rPr lang="en-ID" sz="2000" b="1" dirty="0" err="1"/>
              <a:t>a</a:t>
            </a:r>
            <a:r>
              <a:rPr lang="en-ID" sz="2000" b="1" dirty="0" err="1" smtClean="0"/>
              <a:t>tau</a:t>
            </a:r>
            <a:endParaRPr lang="en-ID" sz="2000" b="1" dirty="0" smtClean="0"/>
          </a:p>
          <a:p>
            <a:pPr marL="0" indent="0">
              <a:buNone/>
            </a:pPr>
            <a:r>
              <a:rPr lang="en-ID" sz="2000" b="1" dirty="0"/>
              <a:t>	</a:t>
            </a:r>
            <a:r>
              <a:rPr lang="en-ID" sz="2000" b="1" dirty="0" err="1" smtClean="0"/>
              <a:t>Depresi</a:t>
            </a:r>
            <a:r>
              <a:rPr lang="en-ID" sz="2000" b="1" dirty="0" smtClean="0"/>
              <a:t> </a:t>
            </a:r>
            <a:r>
              <a:rPr lang="en-ID" sz="2000" b="1" dirty="0" err="1"/>
              <a:t>ekonomi</a:t>
            </a:r>
            <a:r>
              <a:rPr lang="en-ID" sz="2000" b="1" dirty="0"/>
              <a:t> </a:t>
            </a:r>
            <a:r>
              <a:rPr lang="en-ID" sz="2000" b="1" dirty="0" err="1"/>
              <a:t>dirasakan</a:t>
            </a:r>
            <a:r>
              <a:rPr lang="en-ID" sz="2000" b="1" dirty="0"/>
              <a:t> </a:t>
            </a:r>
            <a:r>
              <a:rPr lang="en-ID" sz="2000" b="1" dirty="0" err="1"/>
              <a:t>kaum</a:t>
            </a:r>
            <a:r>
              <a:rPr lang="en-ID" sz="2000" b="1" dirty="0"/>
              <a:t> </a:t>
            </a:r>
            <a:r>
              <a:rPr lang="en-ID" sz="2000" b="1" dirty="0" err="1"/>
              <a:t>pribumi</a:t>
            </a:r>
            <a:r>
              <a:rPr lang="en-ID" sz="2000" b="1" dirty="0"/>
              <a:t> di </a:t>
            </a:r>
            <a:r>
              <a:rPr lang="en-ID" sz="2000" b="1" dirty="0" err="1"/>
              <a:t>semua</a:t>
            </a:r>
            <a:r>
              <a:rPr lang="en-ID" sz="2000" b="1" dirty="0"/>
              <a:t> </a:t>
            </a:r>
            <a:r>
              <a:rPr lang="en-ID" sz="2000" b="1" dirty="0" err="1" smtClean="0"/>
              <a:t>lapisan</a:t>
            </a:r>
            <a:r>
              <a:rPr lang="en-ID" sz="2000" b="1" dirty="0" smtClean="0"/>
              <a:t>.</a:t>
            </a:r>
            <a:endParaRPr lang="en-ID" sz="2000" b="1" dirty="0"/>
          </a:p>
          <a:p>
            <a:pPr marL="0" indent="0">
              <a:buNone/>
            </a:pPr>
            <a:endParaRPr lang="en-ID" sz="2000" dirty="0"/>
          </a:p>
          <a:p>
            <a:pPr marL="0" indent="0">
              <a:buNone/>
            </a:pPr>
            <a:endParaRPr lang="id-ID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5" name="Flowchart: Off-page Connector 4"/>
          <p:cNvSpPr/>
          <p:nvPr/>
        </p:nvSpPr>
        <p:spPr>
          <a:xfrm>
            <a:off x="434566" y="0"/>
            <a:ext cx="1104523" cy="1360841"/>
          </a:xfrm>
          <a:prstGeom prst="flowChartOffpage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1496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Transparent Background Clipart Teach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5" b="18745"/>
          <a:stretch/>
        </p:blipFill>
        <p:spPr bwMode="auto">
          <a:xfrm>
            <a:off x="7550589" y="2426861"/>
            <a:ext cx="4161576" cy="416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1131682" y="624689"/>
            <a:ext cx="6418907" cy="4227968"/>
          </a:xfrm>
          <a:prstGeom prst="wedgeRoundRectCallout">
            <a:avLst>
              <a:gd name="adj1" fmla="val 46133"/>
              <a:gd name="adj2" fmla="val 6014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>
                <a:solidFill>
                  <a:schemeClr val="tx1"/>
                </a:solidFill>
              </a:rPr>
              <a:t>KALIMAT EFEKTIF</a:t>
            </a:r>
          </a:p>
          <a:p>
            <a:pPr algn="ctr"/>
            <a:endParaRPr lang="en-US" sz="2000" b="1" u="sng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a</a:t>
            </a:r>
            <a:r>
              <a:rPr lang="en-US" sz="2400" dirty="0" err="1" smtClean="0">
                <a:solidFill>
                  <a:schemeClr val="tx1"/>
                </a:solidFill>
              </a:rPr>
              <a:t>dalah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id-ID" sz="2400" dirty="0">
                <a:solidFill>
                  <a:schemeClr val="tx1"/>
                </a:solidFill>
              </a:rPr>
              <a:t>kalimat yang dapat mewakili pikiran penulis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id-ID" sz="2400" dirty="0">
                <a:solidFill>
                  <a:schemeClr val="tx1"/>
                </a:solidFill>
              </a:rPr>
              <a:t>pembicara secara tepat sehingga pembaca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</a:rPr>
              <a:t>pendengar</a:t>
            </a:r>
            <a:r>
              <a:rPr lang="id-ID" sz="2400" dirty="0" smtClean="0">
                <a:solidFill>
                  <a:schemeClr val="tx1"/>
                </a:solidFill>
              </a:rPr>
              <a:t> </a:t>
            </a:r>
            <a:r>
              <a:rPr lang="id-ID" sz="2400" dirty="0">
                <a:solidFill>
                  <a:schemeClr val="tx1"/>
                </a:solidFill>
              </a:rPr>
              <a:t>dapat memahami pikiran tersebut dengan mudah, </a:t>
            </a:r>
            <a:r>
              <a:rPr lang="id-ID" sz="2400" dirty="0" smtClean="0">
                <a:solidFill>
                  <a:schemeClr val="tx1"/>
                </a:solidFill>
              </a:rPr>
              <a:t>jelas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id-ID" sz="2400" dirty="0" smtClean="0">
                <a:solidFill>
                  <a:schemeClr val="tx1"/>
                </a:solidFill>
              </a:rPr>
              <a:t> </a:t>
            </a:r>
            <a:r>
              <a:rPr lang="id-ID" sz="2400" dirty="0">
                <a:solidFill>
                  <a:schemeClr val="tx1"/>
                </a:solidFill>
              </a:rPr>
              <a:t>dan lengkap seperti apa yang dimaksud oleh </a:t>
            </a:r>
            <a:r>
              <a:rPr lang="id-ID" sz="2400" dirty="0" smtClean="0">
                <a:solidFill>
                  <a:schemeClr val="tx1"/>
                </a:solidFill>
              </a:rPr>
              <a:t>penulis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r>
              <a:rPr lang="id-ID" sz="2400" dirty="0" smtClean="0">
                <a:solidFill>
                  <a:schemeClr val="tx1"/>
                </a:solidFill>
              </a:rPr>
              <a:t>pembicaranya.</a:t>
            </a:r>
            <a:endParaRPr lang="id-ID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3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04" y="77724"/>
            <a:ext cx="10511828" cy="132556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+mn-lt"/>
              </a:rPr>
              <a:t>Kurang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logis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susunan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gagasannya</a:t>
            </a:r>
            <a:endParaRPr lang="id-ID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030"/>
            <a:ext cx="11267032" cy="4620632"/>
          </a:xfrm>
        </p:spPr>
        <p:txBody>
          <a:bodyPr>
            <a:noAutofit/>
          </a:bodyPr>
          <a:lstStyle/>
          <a:p>
            <a:r>
              <a:rPr lang="en-ID" sz="2000" dirty="0" err="1" smtClean="0"/>
              <a:t>Contoh</a:t>
            </a:r>
            <a:r>
              <a:rPr lang="en-ID" sz="2000" dirty="0" smtClean="0"/>
              <a:t> :</a:t>
            </a:r>
            <a:endParaRPr lang="en-ID" sz="2000" dirty="0"/>
          </a:p>
          <a:p>
            <a:pPr marL="0" indent="0">
              <a:buNone/>
            </a:pPr>
            <a:r>
              <a:rPr lang="en-ID" sz="2000" dirty="0"/>
              <a:t>	</a:t>
            </a:r>
            <a:r>
              <a:rPr lang="en-ID" sz="2000" dirty="0" smtClean="0"/>
              <a:t>- </a:t>
            </a:r>
            <a:r>
              <a:rPr lang="en-ID" sz="2000" dirty="0" err="1" smtClean="0"/>
              <a:t>Karena</a:t>
            </a:r>
            <a:r>
              <a:rPr lang="en-ID" sz="2000" dirty="0" smtClean="0"/>
              <a:t> </a:t>
            </a:r>
            <a:r>
              <a:rPr lang="en-ID" sz="2000" dirty="0" err="1"/>
              <a:t>zat</a:t>
            </a:r>
            <a:r>
              <a:rPr lang="en-ID" sz="2000" dirty="0"/>
              <a:t> </a:t>
            </a:r>
            <a:r>
              <a:rPr lang="en-ID" sz="2000" dirty="0" err="1"/>
              <a:t>putih</a:t>
            </a:r>
            <a:r>
              <a:rPr lang="en-ID" sz="2000" dirty="0"/>
              <a:t> </a:t>
            </a:r>
            <a:r>
              <a:rPr lang="en-ID" sz="2000" dirty="0" err="1"/>
              <a:t>telurnya</a:t>
            </a:r>
            <a:r>
              <a:rPr lang="en-ID" sz="2000" dirty="0"/>
              <a:t> </a:t>
            </a:r>
            <a:r>
              <a:rPr lang="en-ID" sz="2000" dirty="0" err="1"/>
              <a:t>itulah</a:t>
            </a:r>
            <a:r>
              <a:rPr lang="en-ID" sz="2000" dirty="0"/>
              <a:t> </a:t>
            </a:r>
            <a:r>
              <a:rPr lang="en-ID" sz="2000" dirty="0" err="1"/>
              <a:t>maka</a:t>
            </a:r>
            <a:r>
              <a:rPr lang="en-ID" sz="2000" dirty="0"/>
              <a:t> </a:t>
            </a:r>
            <a:r>
              <a:rPr lang="en-ID" sz="2000" dirty="0" err="1"/>
              <a:t>telur</a:t>
            </a:r>
            <a:r>
              <a:rPr lang="en-ID" sz="2000" dirty="0"/>
              <a:t> </a:t>
            </a:r>
            <a:r>
              <a:rPr lang="en-ID" sz="2000" dirty="0" err="1"/>
              <a:t>dan</a:t>
            </a:r>
            <a:r>
              <a:rPr lang="en-ID" sz="2000" dirty="0"/>
              <a:t> </a:t>
            </a:r>
            <a:r>
              <a:rPr lang="en-ID" sz="2000" dirty="0" err="1"/>
              <a:t>dagingnya</a:t>
            </a:r>
            <a:r>
              <a:rPr lang="en-ID" sz="2000" dirty="0"/>
              <a:t> </a:t>
            </a:r>
            <a:r>
              <a:rPr lang="en-ID" sz="2000" dirty="0" err="1"/>
              <a:t>ayam</a:t>
            </a:r>
            <a:r>
              <a:rPr lang="en-ID" sz="2000" dirty="0"/>
              <a:t>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sangat</a:t>
            </a:r>
            <a:r>
              <a:rPr lang="en-ID" sz="2000" dirty="0"/>
              <a:t> </a:t>
            </a:r>
            <a:r>
              <a:rPr lang="en-ID" sz="2000" dirty="0" err="1"/>
              <a:t>bermanfaat</a:t>
            </a:r>
            <a:r>
              <a:rPr lang="en-ID" sz="2000" dirty="0"/>
              <a:t> </a:t>
            </a:r>
            <a:r>
              <a:rPr lang="en-ID" sz="2000" dirty="0" err="1" smtClean="0"/>
              <a:t>untuk</a:t>
            </a:r>
            <a:r>
              <a:rPr lang="en-ID" sz="2000" dirty="0" smtClean="0"/>
              <a:t> 	</a:t>
            </a:r>
            <a:r>
              <a:rPr lang="en-ID" sz="2000" dirty="0" err="1" smtClean="0"/>
              <a:t>tubuh</a:t>
            </a:r>
            <a:r>
              <a:rPr lang="en-ID" sz="2000" dirty="0" smtClean="0"/>
              <a:t> </a:t>
            </a:r>
            <a:r>
              <a:rPr lang="en-ID" sz="2000" dirty="0" err="1"/>
              <a:t>kita</a:t>
            </a:r>
            <a:r>
              <a:rPr lang="en-ID" sz="2000" dirty="0"/>
              <a:t>. </a:t>
            </a:r>
            <a:r>
              <a:rPr lang="en-ID" sz="2000" dirty="0" err="1"/>
              <a:t>Semua</a:t>
            </a:r>
            <a:r>
              <a:rPr lang="en-ID" sz="2000" dirty="0"/>
              <a:t> </a:t>
            </a:r>
            <a:r>
              <a:rPr lang="en-ID" sz="2000" dirty="0" err="1"/>
              <a:t>makhluk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hidupnya</a:t>
            </a:r>
            <a:r>
              <a:rPr lang="en-ID" sz="2000" dirty="0"/>
              <a:t> </a:t>
            </a:r>
            <a:r>
              <a:rPr lang="en-ID" sz="2000" dirty="0" err="1"/>
              <a:t>memerlukan</a:t>
            </a:r>
            <a:r>
              <a:rPr lang="en-ID" sz="2000" dirty="0"/>
              <a:t> </a:t>
            </a:r>
            <a:r>
              <a:rPr lang="en-ID" sz="2000" dirty="0" err="1"/>
              <a:t>zat</a:t>
            </a:r>
            <a:r>
              <a:rPr lang="en-ID" sz="2000" dirty="0"/>
              <a:t> </a:t>
            </a:r>
            <a:r>
              <a:rPr lang="en-ID" sz="2000" dirty="0" err="1"/>
              <a:t>putih</a:t>
            </a:r>
            <a:r>
              <a:rPr lang="en-ID" sz="2000" dirty="0"/>
              <a:t> </a:t>
            </a:r>
            <a:r>
              <a:rPr lang="en-ID" sz="2000" dirty="0" err="1"/>
              <a:t>telur</a:t>
            </a:r>
            <a:r>
              <a:rPr lang="en-ID" sz="2000" dirty="0"/>
              <a:t>, </a:t>
            </a:r>
            <a:r>
              <a:rPr lang="en-ID" sz="2000" dirty="0" err="1"/>
              <a:t>manusia</a:t>
            </a:r>
            <a:r>
              <a:rPr lang="en-ID" sz="2000" dirty="0"/>
              <a:t> </a:t>
            </a:r>
            <a:r>
              <a:rPr lang="en-ID" sz="2000" dirty="0" err="1" smtClean="0"/>
              <a:t>untuk</a:t>
            </a:r>
            <a:r>
              <a:rPr lang="en-ID" sz="2000" dirty="0" smtClean="0"/>
              <a:t> 	</a:t>
            </a:r>
            <a:r>
              <a:rPr lang="en-ID" sz="2000" dirty="0" err="1" smtClean="0"/>
              <a:t>melanjutkan</a:t>
            </a:r>
            <a:r>
              <a:rPr lang="en-ID" sz="2000" dirty="0" smtClean="0"/>
              <a:t> </a:t>
            </a:r>
            <a:r>
              <a:rPr lang="en-ID" sz="2000" dirty="0" err="1"/>
              <a:t>hidupnya</a:t>
            </a:r>
            <a:r>
              <a:rPr lang="en-ID" sz="2000" dirty="0"/>
              <a:t> </a:t>
            </a:r>
            <a:r>
              <a:rPr lang="en-ID" sz="2000" dirty="0" err="1"/>
              <a:t>perlu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zat</a:t>
            </a:r>
            <a:r>
              <a:rPr lang="en-ID" sz="2000" dirty="0"/>
              <a:t> </a:t>
            </a:r>
            <a:r>
              <a:rPr lang="en-ID" sz="2000" dirty="0" err="1"/>
              <a:t>putih</a:t>
            </a:r>
            <a:r>
              <a:rPr lang="en-ID" sz="2000" dirty="0"/>
              <a:t> </a:t>
            </a:r>
            <a:r>
              <a:rPr lang="en-ID" sz="2000" dirty="0" err="1"/>
              <a:t>telur</a:t>
            </a:r>
            <a:r>
              <a:rPr lang="en-ID" sz="2000" dirty="0" smtClean="0"/>
              <a:t>.</a:t>
            </a:r>
            <a:endParaRPr lang="en-ID" sz="2000" dirty="0"/>
          </a:p>
          <a:p>
            <a:pPr marL="0" indent="0">
              <a:buNone/>
            </a:pPr>
            <a:r>
              <a:rPr lang="en-ID" sz="2000" dirty="0" smtClean="0"/>
              <a:t>	</a:t>
            </a:r>
            <a:r>
              <a:rPr lang="en-ID" sz="2000" b="1" dirty="0" smtClean="0"/>
              <a:t>Kita </a:t>
            </a:r>
            <a:r>
              <a:rPr lang="en-ID" sz="2000" b="1" dirty="0" err="1"/>
              <a:t>dapat</a:t>
            </a:r>
            <a:r>
              <a:rPr lang="en-ID" sz="2000" b="1" dirty="0"/>
              <a:t> </a:t>
            </a:r>
            <a:r>
              <a:rPr lang="en-ID" sz="2000" b="1" dirty="0" err="1"/>
              <a:t>membuat</a:t>
            </a:r>
            <a:r>
              <a:rPr lang="en-ID" sz="2000" b="1" dirty="0"/>
              <a:t> </a:t>
            </a:r>
            <a:r>
              <a:rPr lang="en-ID" sz="2000" b="1" dirty="0" err="1"/>
              <a:t>tulisan</a:t>
            </a:r>
            <a:r>
              <a:rPr lang="en-ID" sz="2000" b="1" dirty="0"/>
              <a:t> </a:t>
            </a:r>
            <a:r>
              <a:rPr lang="en-ID" sz="2000" b="1" dirty="0" err="1"/>
              <a:t>itu</a:t>
            </a:r>
            <a:r>
              <a:rPr lang="en-ID" sz="2000" b="1" dirty="0"/>
              <a:t> </a:t>
            </a:r>
            <a:r>
              <a:rPr lang="en-ID" sz="2000" b="1" dirty="0" err="1"/>
              <a:t>menjadi</a:t>
            </a:r>
            <a:r>
              <a:rPr lang="en-ID" sz="2000" b="1" dirty="0"/>
              <a:t> </a:t>
            </a:r>
            <a:r>
              <a:rPr lang="en-ID" sz="2000" b="1" dirty="0" err="1"/>
              <a:t>efektif</a:t>
            </a:r>
            <a:r>
              <a:rPr lang="en-ID" sz="2000" b="1" dirty="0"/>
              <a:t> </a:t>
            </a:r>
            <a:r>
              <a:rPr lang="en-ID" sz="2000" b="1" dirty="0" err="1"/>
              <a:t>seperti</a:t>
            </a:r>
            <a:r>
              <a:rPr lang="en-ID" sz="2000" b="1" dirty="0"/>
              <a:t> </a:t>
            </a:r>
            <a:r>
              <a:rPr lang="en-ID" sz="2000" b="1" dirty="0" err="1" smtClean="0"/>
              <a:t>berikut</a:t>
            </a:r>
            <a:r>
              <a:rPr lang="en-ID" sz="2000" b="1" dirty="0" smtClean="0"/>
              <a:t> :</a:t>
            </a:r>
            <a:endParaRPr lang="en-ID" sz="2000" b="1" dirty="0"/>
          </a:p>
          <a:p>
            <a:pPr marL="0" indent="0">
              <a:buNone/>
            </a:pPr>
            <a:r>
              <a:rPr lang="en-ID" sz="2000" b="1" dirty="0"/>
              <a:t>	</a:t>
            </a:r>
            <a:r>
              <a:rPr lang="en-ID" sz="2000" b="1" dirty="0" err="1" smtClean="0"/>
              <a:t>Semua</a:t>
            </a:r>
            <a:r>
              <a:rPr lang="en-ID" sz="2000" b="1" dirty="0" smtClean="0"/>
              <a:t> </a:t>
            </a:r>
            <a:r>
              <a:rPr lang="en-ID" sz="2000" b="1" dirty="0" err="1"/>
              <a:t>makhluk</a:t>
            </a:r>
            <a:r>
              <a:rPr lang="en-ID" sz="2000" b="1" dirty="0"/>
              <a:t> </a:t>
            </a:r>
            <a:r>
              <a:rPr lang="en-ID" sz="2000" b="1" dirty="0" err="1"/>
              <a:t>hidup</a:t>
            </a:r>
            <a:r>
              <a:rPr lang="en-ID" sz="2000" b="1" dirty="0"/>
              <a:t> </a:t>
            </a:r>
            <a:r>
              <a:rPr lang="en-ID" sz="2000" b="1" dirty="0" err="1"/>
              <a:t>memerlukan</a:t>
            </a:r>
            <a:r>
              <a:rPr lang="en-ID" sz="2000" b="1" dirty="0"/>
              <a:t> </a:t>
            </a:r>
            <a:r>
              <a:rPr lang="en-ID" sz="2000" b="1" dirty="0" err="1"/>
              <a:t>zat</a:t>
            </a:r>
            <a:r>
              <a:rPr lang="en-ID" sz="2000" b="1" dirty="0"/>
              <a:t> </a:t>
            </a:r>
            <a:r>
              <a:rPr lang="en-ID" sz="2000" b="1" dirty="0" err="1"/>
              <a:t>putih</a:t>
            </a:r>
            <a:r>
              <a:rPr lang="en-ID" sz="2000" b="1" dirty="0"/>
              <a:t> </a:t>
            </a:r>
            <a:r>
              <a:rPr lang="en-ID" sz="2000" b="1" dirty="0" err="1"/>
              <a:t>telur</a:t>
            </a:r>
            <a:r>
              <a:rPr lang="en-ID" sz="2000" b="1" dirty="0"/>
              <a:t> yang </a:t>
            </a:r>
            <a:r>
              <a:rPr lang="en-ID" sz="2000" b="1" dirty="0" err="1"/>
              <a:t>berasal</a:t>
            </a:r>
            <a:r>
              <a:rPr lang="en-ID" sz="2000" b="1" dirty="0"/>
              <a:t> </a:t>
            </a:r>
            <a:r>
              <a:rPr lang="en-ID" sz="2000" b="1" dirty="0" err="1"/>
              <a:t>dari</a:t>
            </a:r>
            <a:r>
              <a:rPr lang="en-ID" sz="2000" b="1" dirty="0"/>
              <a:t> </a:t>
            </a:r>
            <a:r>
              <a:rPr lang="en-ID" sz="2000" b="1" dirty="0" err="1"/>
              <a:t>telur</a:t>
            </a:r>
            <a:r>
              <a:rPr lang="en-ID" sz="2000" b="1" dirty="0"/>
              <a:t> </a:t>
            </a:r>
            <a:r>
              <a:rPr lang="en-ID" sz="2000" b="1" dirty="0" err="1"/>
              <a:t>dan</a:t>
            </a:r>
            <a:r>
              <a:rPr lang="en-ID" sz="2000" b="1" dirty="0"/>
              <a:t> </a:t>
            </a:r>
            <a:r>
              <a:rPr lang="en-ID" sz="2000" b="1" dirty="0" err="1"/>
              <a:t>daging</a:t>
            </a:r>
            <a:r>
              <a:rPr lang="en-ID" sz="2000" b="1" dirty="0"/>
              <a:t> </a:t>
            </a:r>
            <a:r>
              <a:rPr lang="en-ID" sz="2000" b="1" dirty="0" err="1"/>
              <a:t>ayam</a:t>
            </a:r>
            <a:r>
              <a:rPr lang="en-ID" sz="2000" b="1" dirty="0"/>
              <a:t>. </a:t>
            </a:r>
            <a:r>
              <a:rPr lang="en-ID" sz="2000" b="1" dirty="0" smtClean="0"/>
              <a:t>	</a:t>
            </a:r>
            <a:r>
              <a:rPr lang="en-ID" sz="2000" b="1" dirty="0" err="1" smtClean="0"/>
              <a:t>Manusia</a:t>
            </a:r>
            <a:r>
              <a:rPr lang="en-ID" sz="2000" b="1" dirty="0" smtClean="0"/>
              <a:t> </a:t>
            </a:r>
            <a:r>
              <a:rPr lang="en-ID" sz="2000" b="1" dirty="0" err="1"/>
              <a:t>adalah</a:t>
            </a:r>
            <a:r>
              <a:rPr lang="en-ID" sz="2000" b="1" dirty="0"/>
              <a:t> </a:t>
            </a:r>
            <a:r>
              <a:rPr lang="en-ID" sz="2000" b="1" dirty="0" err="1"/>
              <a:t>makhluk</a:t>
            </a:r>
            <a:r>
              <a:rPr lang="en-ID" sz="2000" b="1" dirty="0"/>
              <a:t> </a:t>
            </a:r>
            <a:r>
              <a:rPr lang="en-ID" sz="2000" b="1" dirty="0" err="1"/>
              <a:t>hidup</a:t>
            </a:r>
            <a:r>
              <a:rPr lang="en-ID" sz="2000" b="1" dirty="0"/>
              <a:t>. </a:t>
            </a:r>
            <a:r>
              <a:rPr lang="en-ID" sz="2000" b="1" dirty="0" err="1"/>
              <a:t>Jadi</a:t>
            </a:r>
            <a:r>
              <a:rPr lang="en-ID" sz="2000" b="1" dirty="0"/>
              <a:t>, </a:t>
            </a:r>
            <a:r>
              <a:rPr lang="en-ID" sz="2000" b="1" dirty="0" err="1"/>
              <a:t>manusia</a:t>
            </a:r>
            <a:r>
              <a:rPr lang="en-ID" sz="2000" b="1" dirty="0"/>
              <a:t> </a:t>
            </a:r>
            <a:r>
              <a:rPr lang="en-ID" sz="2000" b="1" dirty="0" err="1"/>
              <a:t>memerlukan</a:t>
            </a:r>
            <a:r>
              <a:rPr lang="en-ID" sz="2000" b="1" dirty="0"/>
              <a:t> </a:t>
            </a:r>
            <a:r>
              <a:rPr lang="en-ID" sz="2000" b="1" dirty="0" err="1"/>
              <a:t>zat</a:t>
            </a:r>
            <a:r>
              <a:rPr lang="en-ID" sz="2000" b="1" dirty="0"/>
              <a:t> </a:t>
            </a:r>
            <a:r>
              <a:rPr lang="en-ID" sz="2000" b="1" dirty="0" err="1"/>
              <a:t>putih</a:t>
            </a:r>
            <a:r>
              <a:rPr lang="en-ID" sz="2000" b="1" dirty="0"/>
              <a:t> </a:t>
            </a:r>
            <a:r>
              <a:rPr lang="en-ID" sz="2000" b="1" dirty="0" err="1"/>
              <a:t>telur</a:t>
            </a:r>
            <a:r>
              <a:rPr lang="en-ID" sz="2000" b="1" dirty="0"/>
              <a:t> yang </a:t>
            </a:r>
            <a:r>
              <a:rPr lang="en-ID" sz="2000" b="1" dirty="0" err="1"/>
              <a:t>berasal</a:t>
            </a:r>
            <a:r>
              <a:rPr lang="en-ID" sz="2000" b="1" dirty="0"/>
              <a:t> </a:t>
            </a:r>
            <a:r>
              <a:rPr lang="en-ID" sz="2000" b="1" dirty="0" err="1" smtClean="0"/>
              <a:t>dari</a:t>
            </a:r>
            <a:r>
              <a:rPr lang="en-ID" sz="2000" b="1" dirty="0" smtClean="0"/>
              <a:t> 	</a:t>
            </a:r>
            <a:r>
              <a:rPr lang="en-ID" sz="2000" b="1" dirty="0" err="1" smtClean="0"/>
              <a:t>telur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dan</a:t>
            </a:r>
            <a:r>
              <a:rPr lang="en-ID" sz="2000" b="1" dirty="0" smtClean="0"/>
              <a:t> </a:t>
            </a:r>
            <a:r>
              <a:rPr lang="en-ID" sz="2000" b="1" dirty="0" err="1"/>
              <a:t>daging</a:t>
            </a:r>
            <a:r>
              <a:rPr lang="en-ID" sz="2000" b="1" dirty="0"/>
              <a:t> </a:t>
            </a:r>
            <a:r>
              <a:rPr lang="en-ID" sz="2000" b="1" dirty="0" err="1"/>
              <a:t>ayam</a:t>
            </a:r>
            <a:r>
              <a:rPr lang="en-ID" sz="2000" b="1" dirty="0"/>
              <a:t> </a:t>
            </a:r>
            <a:r>
              <a:rPr lang="en-ID" sz="2000" b="1" dirty="0" err="1"/>
              <a:t>untuk</a:t>
            </a:r>
            <a:r>
              <a:rPr lang="en-ID" sz="2000" b="1" dirty="0"/>
              <a:t> </a:t>
            </a:r>
            <a:r>
              <a:rPr lang="en-ID" sz="2000" b="1" dirty="0" err="1"/>
              <a:t>melanjutkan</a:t>
            </a:r>
            <a:r>
              <a:rPr lang="en-ID" sz="2000" b="1" dirty="0"/>
              <a:t> </a:t>
            </a:r>
            <a:r>
              <a:rPr lang="en-ID" sz="2000" b="1" dirty="0" err="1"/>
              <a:t>hidupnya</a:t>
            </a:r>
            <a:r>
              <a:rPr lang="en-ID" sz="2000" b="1" dirty="0"/>
              <a:t>. </a:t>
            </a:r>
            <a:r>
              <a:rPr lang="en-ID" sz="2000" b="1" dirty="0" err="1"/>
              <a:t>Dapat</a:t>
            </a:r>
            <a:r>
              <a:rPr lang="en-ID" sz="2000" b="1" dirty="0"/>
              <a:t> </a:t>
            </a:r>
            <a:r>
              <a:rPr lang="en-ID" sz="2000" b="1" dirty="0" err="1"/>
              <a:t>dikatakan</a:t>
            </a:r>
            <a:r>
              <a:rPr lang="en-ID" sz="2000" b="1" dirty="0"/>
              <a:t> </a:t>
            </a:r>
            <a:r>
              <a:rPr lang="en-ID" sz="2000" b="1" dirty="0" err="1"/>
              <a:t>bahwa</a:t>
            </a:r>
            <a:r>
              <a:rPr lang="en-ID" sz="2000" b="1" dirty="0"/>
              <a:t> </a:t>
            </a:r>
            <a:r>
              <a:rPr lang="en-ID" sz="2000" b="1" dirty="0" err="1"/>
              <a:t>telur</a:t>
            </a:r>
            <a:r>
              <a:rPr lang="en-ID" sz="2000" b="1" dirty="0"/>
              <a:t> </a:t>
            </a:r>
            <a:r>
              <a:rPr lang="en-ID" sz="2000" b="1" dirty="0" err="1"/>
              <a:t>dan</a:t>
            </a:r>
            <a:r>
              <a:rPr lang="en-ID" sz="2000" b="1" dirty="0"/>
              <a:t> </a:t>
            </a:r>
            <a:r>
              <a:rPr lang="en-ID" sz="2000" b="1" dirty="0" err="1" smtClean="0"/>
              <a:t>daging</a:t>
            </a:r>
            <a:r>
              <a:rPr lang="en-ID" sz="2000" b="1" dirty="0" smtClean="0"/>
              <a:t> 	</a:t>
            </a:r>
            <a:r>
              <a:rPr lang="en-ID" sz="2000" b="1" dirty="0" err="1" smtClean="0"/>
              <a:t>ayam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sangat</a:t>
            </a:r>
            <a:r>
              <a:rPr lang="en-ID" sz="2000" b="1" dirty="0" smtClean="0"/>
              <a:t> </a:t>
            </a:r>
            <a:r>
              <a:rPr lang="en-ID" sz="2000" b="1" dirty="0" err="1"/>
              <a:t>bermanfaat</a:t>
            </a:r>
            <a:r>
              <a:rPr lang="en-ID" sz="2000" b="1" dirty="0"/>
              <a:t> </a:t>
            </a:r>
            <a:r>
              <a:rPr lang="en-ID" sz="2000" b="1" dirty="0" err="1"/>
              <a:t>bagi</a:t>
            </a:r>
            <a:r>
              <a:rPr lang="en-ID" sz="2000" b="1" dirty="0"/>
              <a:t> </a:t>
            </a:r>
            <a:r>
              <a:rPr lang="en-ID" sz="2000" b="1" dirty="0" err="1"/>
              <a:t>tubuh</a:t>
            </a:r>
            <a:r>
              <a:rPr lang="en-ID" sz="2000" b="1" dirty="0"/>
              <a:t>.</a:t>
            </a:r>
          </a:p>
          <a:p>
            <a:pPr marL="0" indent="0">
              <a:buNone/>
            </a:pPr>
            <a:endParaRPr lang="en-ID" sz="2000" dirty="0"/>
          </a:p>
          <a:p>
            <a:pPr marL="0" indent="0">
              <a:buNone/>
            </a:pPr>
            <a:endParaRPr lang="id-ID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5" name="Flowchart: Off-page Connector 4"/>
          <p:cNvSpPr/>
          <p:nvPr/>
        </p:nvSpPr>
        <p:spPr>
          <a:xfrm>
            <a:off x="434566" y="0"/>
            <a:ext cx="1104523" cy="1360841"/>
          </a:xfrm>
          <a:prstGeom prst="flowChartOffpage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3</a:t>
            </a: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10327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04" y="77724"/>
            <a:ext cx="10511828" cy="132556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+mn-lt"/>
              </a:rPr>
              <a:t>Pemakaian</a:t>
            </a:r>
            <a:r>
              <a:rPr lang="en-US" sz="2800" b="1" dirty="0" smtClean="0">
                <a:latin typeface="+mn-lt"/>
              </a:rPr>
              <a:t> kata-kata yang </a:t>
            </a:r>
            <a:r>
              <a:rPr lang="en-US" sz="2800" b="1" dirty="0" err="1" smtClean="0">
                <a:latin typeface="+mn-lt"/>
              </a:rPr>
              <a:t>kurang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sesuai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ragam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bahasanya</a:t>
            </a:r>
            <a:endParaRPr lang="id-ID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030"/>
            <a:ext cx="11267032" cy="4620632"/>
          </a:xfrm>
        </p:spPr>
        <p:txBody>
          <a:bodyPr>
            <a:noAutofit/>
          </a:bodyPr>
          <a:lstStyle/>
          <a:p>
            <a:r>
              <a:rPr lang="en-ID" sz="2000" dirty="0" err="1" smtClean="0"/>
              <a:t>Pemakaian</a:t>
            </a:r>
            <a:r>
              <a:rPr lang="en-ID" sz="2000" dirty="0" smtClean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baku</a:t>
            </a:r>
            <a:r>
              <a:rPr lang="en-ID" sz="2000" dirty="0"/>
              <a:t> </a:t>
            </a:r>
            <a:r>
              <a:rPr lang="en-ID" sz="2000" dirty="0" err="1"/>
              <a:t>hendaknya</a:t>
            </a:r>
            <a:r>
              <a:rPr lang="en-ID" sz="2000" dirty="0"/>
              <a:t> </a:t>
            </a:r>
            <a:r>
              <a:rPr lang="en-ID" sz="2000" dirty="0" err="1"/>
              <a:t>dihindari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ragam</a:t>
            </a:r>
            <a:r>
              <a:rPr lang="en-ID" sz="2000" dirty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</a:t>
            </a:r>
            <a:r>
              <a:rPr lang="en-ID" sz="2000" dirty="0" err="1"/>
              <a:t>keilmuan</a:t>
            </a:r>
            <a:r>
              <a:rPr lang="en-ID" sz="2000" dirty="0" smtClean="0"/>
              <a:t>. </a:t>
            </a:r>
            <a:r>
              <a:rPr lang="en-ID" sz="2000" dirty="0" err="1"/>
              <a:t>Contoh</a:t>
            </a:r>
            <a:r>
              <a:rPr lang="en-ID" sz="2000" dirty="0"/>
              <a:t> :</a:t>
            </a:r>
          </a:p>
          <a:p>
            <a:pPr marL="0" indent="0">
              <a:buNone/>
            </a:pPr>
            <a:r>
              <a:rPr lang="en-ID" sz="2000" dirty="0" smtClean="0"/>
              <a:t>	-</a:t>
            </a:r>
            <a:r>
              <a:rPr lang="en-ID" sz="2000" dirty="0"/>
              <a:t> </a:t>
            </a:r>
            <a:r>
              <a:rPr lang="en-ID" sz="2000" dirty="0" err="1" smtClean="0"/>
              <a:t>Penulis</a:t>
            </a:r>
            <a:r>
              <a:rPr lang="en-ID" sz="2000" dirty="0" smtClean="0"/>
              <a:t> </a:t>
            </a:r>
            <a:r>
              <a:rPr lang="en-ID" sz="2000" dirty="0" err="1">
                <a:solidFill>
                  <a:srgbClr val="FF0000"/>
                </a:solidFill>
              </a:rPr>
              <a:t>menghaturkan</a:t>
            </a:r>
            <a:r>
              <a:rPr lang="en-ID" sz="2000" dirty="0"/>
              <a:t> </a:t>
            </a:r>
            <a:r>
              <a:rPr lang="en-ID" sz="2000" dirty="0" err="1"/>
              <a:t>terima</a:t>
            </a:r>
            <a:r>
              <a:rPr lang="en-ID" sz="2000" dirty="0"/>
              <a:t> </a:t>
            </a:r>
            <a:r>
              <a:rPr lang="en-ID" sz="2000" dirty="0" err="1"/>
              <a:t>kasih</a:t>
            </a:r>
            <a:r>
              <a:rPr lang="en-ID" sz="2000" dirty="0"/>
              <a:t> </a:t>
            </a:r>
            <a:r>
              <a:rPr lang="en-ID" sz="2000" dirty="0" err="1"/>
              <a:t>kepada</a:t>
            </a:r>
            <a:r>
              <a:rPr lang="en-ID" sz="2000" dirty="0"/>
              <a:t> </a:t>
            </a:r>
            <a:r>
              <a:rPr lang="en-ID" sz="2000" dirty="0" err="1"/>
              <a:t>Bapak</a:t>
            </a:r>
            <a:r>
              <a:rPr lang="en-ID" sz="2000" dirty="0"/>
              <a:t> </a:t>
            </a:r>
            <a:r>
              <a:rPr lang="en-ID" sz="2000" dirty="0" err="1"/>
              <a:t>Prof.</a:t>
            </a:r>
            <a:r>
              <a:rPr lang="en-ID" sz="2000" dirty="0"/>
              <a:t> </a:t>
            </a:r>
            <a:r>
              <a:rPr lang="en-ID" sz="2000" dirty="0" err="1"/>
              <a:t>Dr.</a:t>
            </a:r>
            <a:r>
              <a:rPr lang="en-ID" sz="2000" dirty="0"/>
              <a:t> </a:t>
            </a:r>
            <a:r>
              <a:rPr lang="en-ID" sz="2000" dirty="0" err="1"/>
              <a:t>Gatot</a:t>
            </a:r>
            <a:r>
              <a:rPr lang="en-ID" sz="2000" dirty="0"/>
              <a:t> A.S </a:t>
            </a:r>
            <a:r>
              <a:rPr lang="en-ID" sz="2000" dirty="0" err="1"/>
              <a:t>atas</a:t>
            </a:r>
            <a:r>
              <a:rPr lang="en-ID" sz="2000" dirty="0"/>
              <a:t> </a:t>
            </a:r>
            <a:r>
              <a:rPr lang="en-ID" sz="2000" dirty="0" err="1" smtClean="0"/>
              <a:t>bimbingannya</a:t>
            </a:r>
            <a:r>
              <a:rPr lang="en-ID" sz="2000" dirty="0" smtClean="0"/>
              <a:t> </a:t>
            </a:r>
            <a:r>
              <a:rPr lang="en-ID" sz="2000" dirty="0" err="1" smtClean="0"/>
              <a:t>dalam</a:t>
            </a:r>
            <a:r>
              <a:rPr lang="en-ID" sz="2000" dirty="0" smtClean="0"/>
              <a:t> 	</a:t>
            </a:r>
            <a:r>
              <a:rPr lang="en-ID" sz="2000" dirty="0" err="1" smtClean="0"/>
              <a:t>menyelesaikan</a:t>
            </a:r>
            <a:r>
              <a:rPr lang="en-ID" sz="2000" dirty="0" smtClean="0"/>
              <a:t> </a:t>
            </a:r>
            <a:r>
              <a:rPr lang="en-ID" sz="2000" dirty="0" err="1"/>
              <a:t>buku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. </a:t>
            </a:r>
            <a:r>
              <a:rPr lang="en-ID" sz="2000" dirty="0" err="1"/>
              <a:t>Sehubungan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hal</a:t>
            </a:r>
            <a:r>
              <a:rPr lang="en-ID" sz="2000" dirty="0"/>
              <a:t>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Takdir</a:t>
            </a:r>
            <a:r>
              <a:rPr lang="en-ID" sz="2000" dirty="0"/>
              <a:t> </a:t>
            </a:r>
            <a:r>
              <a:rPr lang="en-ID" sz="2000" dirty="0" err="1"/>
              <a:t>Alisyahbana</a:t>
            </a:r>
            <a:r>
              <a:rPr lang="en-ID" sz="2000" dirty="0"/>
              <a:t> </a:t>
            </a:r>
            <a:r>
              <a:rPr lang="en-ID" sz="2000" dirty="0" err="1">
                <a:solidFill>
                  <a:srgbClr val="FF0000"/>
                </a:solidFill>
              </a:rPr>
              <a:t>bilang</a:t>
            </a:r>
            <a:r>
              <a:rPr lang="en-ID" sz="2000" dirty="0"/>
              <a:t> </a:t>
            </a:r>
            <a:r>
              <a:rPr lang="en-ID" sz="2000" dirty="0" err="1"/>
              <a:t>bahwa</a:t>
            </a:r>
            <a:r>
              <a:rPr lang="en-ID" sz="2000" dirty="0"/>
              <a:t> </a:t>
            </a:r>
            <a:r>
              <a:rPr lang="en-ID" sz="2000" dirty="0" err="1"/>
              <a:t>hal</a:t>
            </a:r>
            <a:r>
              <a:rPr lang="en-ID" sz="2000" dirty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</a:t>
            </a:r>
            <a:r>
              <a:rPr lang="en-ID" sz="2000" dirty="0" smtClean="0"/>
              <a:t>	Indonesia </a:t>
            </a:r>
            <a:r>
              <a:rPr lang="en-ID" sz="2000" dirty="0" err="1" smtClean="0"/>
              <a:t>dapat</a:t>
            </a:r>
            <a:r>
              <a:rPr lang="en-ID" sz="2000" dirty="0" smtClean="0"/>
              <a:t> </a:t>
            </a:r>
            <a:r>
              <a:rPr lang="en-ID" sz="2000" dirty="0" err="1" smtClean="0"/>
              <a:t>menjadi</a:t>
            </a:r>
            <a:r>
              <a:rPr lang="en-ID" sz="2000" dirty="0" smtClean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</a:t>
            </a:r>
            <a:r>
              <a:rPr lang="en-ID" sz="2000" dirty="0" err="1"/>
              <a:t>internasional</a:t>
            </a:r>
            <a:r>
              <a:rPr lang="en-ID" sz="2000" dirty="0"/>
              <a:t>.</a:t>
            </a:r>
          </a:p>
          <a:p>
            <a:pPr marL="0" indent="0">
              <a:buNone/>
            </a:pPr>
            <a:r>
              <a:rPr lang="en-ID" sz="2000" dirty="0" smtClean="0"/>
              <a:t>	</a:t>
            </a:r>
            <a:r>
              <a:rPr lang="en-ID" sz="2000" b="1" dirty="0" err="1" smtClean="0"/>
              <a:t>Pemakaian</a:t>
            </a:r>
            <a:r>
              <a:rPr lang="en-ID" sz="2000" b="1" dirty="0" smtClean="0"/>
              <a:t> </a:t>
            </a:r>
            <a:r>
              <a:rPr lang="en-ID" sz="2000" b="1" dirty="0"/>
              <a:t>kata </a:t>
            </a:r>
            <a:r>
              <a:rPr lang="en-ID" sz="2000" b="1" i="1" dirty="0" err="1"/>
              <a:t>menghaturkan</a:t>
            </a:r>
            <a:r>
              <a:rPr lang="en-ID" sz="2000" b="1" dirty="0"/>
              <a:t> </a:t>
            </a:r>
            <a:r>
              <a:rPr lang="en-ID" sz="2000" b="1" dirty="0" err="1"/>
              <a:t>dan</a:t>
            </a:r>
            <a:r>
              <a:rPr lang="en-ID" sz="2000" b="1" dirty="0"/>
              <a:t> </a:t>
            </a:r>
            <a:r>
              <a:rPr lang="en-ID" sz="2000" b="1" i="1" dirty="0" err="1"/>
              <a:t>bilang</a:t>
            </a:r>
            <a:r>
              <a:rPr lang="en-ID" sz="2000" b="1" dirty="0"/>
              <a:t> </a:t>
            </a:r>
            <a:r>
              <a:rPr lang="en-ID" sz="2000" b="1" dirty="0" err="1"/>
              <a:t>tidak</a:t>
            </a:r>
            <a:r>
              <a:rPr lang="en-ID" sz="2000" b="1" dirty="0"/>
              <a:t> </a:t>
            </a:r>
            <a:r>
              <a:rPr lang="en-ID" sz="2000" b="1" dirty="0" err="1"/>
              <a:t>tepat</a:t>
            </a:r>
            <a:r>
              <a:rPr lang="en-ID" sz="2000" b="1" dirty="0"/>
              <a:t> </a:t>
            </a:r>
            <a:r>
              <a:rPr lang="en-ID" sz="2000" b="1" dirty="0" err="1"/>
              <a:t>untuk</a:t>
            </a:r>
            <a:r>
              <a:rPr lang="en-ID" sz="2000" b="1" dirty="0"/>
              <a:t> </a:t>
            </a:r>
            <a:r>
              <a:rPr lang="en-ID" sz="2000" b="1" dirty="0" err="1"/>
              <a:t>ragam</a:t>
            </a:r>
            <a:r>
              <a:rPr lang="en-ID" sz="2000" b="1" dirty="0"/>
              <a:t> </a:t>
            </a:r>
            <a:r>
              <a:rPr lang="en-ID" sz="2000" b="1" dirty="0" err="1" smtClean="0"/>
              <a:t>bahasa</a:t>
            </a:r>
            <a:r>
              <a:rPr lang="en-ID" sz="2000" b="1" dirty="0" smtClean="0"/>
              <a:t> </a:t>
            </a:r>
            <a:r>
              <a:rPr lang="en-ID" sz="2000" b="1" dirty="0" err="1"/>
              <a:t>keilmuan</a:t>
            </a:r>
            <a:r>
              <a:rPr lang="en-ID" sz="2000" b="1" dirty="0"/>
              <a:t>, </a:t>
            </a:r>
            <a:r>
              <a:rPr lang="en-ID" sz="2000" b="1" dirty="0" err="1" smtClean="0"/>
              <a:t>sehingga</a:t>
            </a:r>
            <a:r>
              <a:rPr lang="en-ID" sz="2000" b="1" dirty="0" smtClean="0"/>
              <a:t> 	kata-kata </a:t>
            </a:r>
            <a:r>
              <a:rPr lang="en-ID" sz="2000" b="1" dirty="0" err="1"/>
              <a:t>tersebut</a:t>
            </a:r>
            <a:r>
              <a:rPr lang="en-ID" sz="2000" b="1" dirty="0"/>
              <a:t> </a:t>
            </a:r>
            <a:r>
              <a:rPr lang="en-ID" sz="2000" b="1" dirty="0" err="1"/>
              <a:t>sebaiknya</a:t>
            </a:r>
            <a:r>
              <a:rPr lang="en-ID" sz="2000" b="1" dirty="0"/>
              <a:t> </a:t>
            </a:r>
            <a:r>
              <a:rPr lang="en-ID" sz="2000" b="1" dirty="0" err="1"/>
              <a:t>diganti</a:t>
            </a:r>
            <a:r>
              <a:rPr lang="en-ID" sz="2000" b="1" dirty="0"/>
              <a:t> </a:t>
            </a:r>
            <a:r>
              <a:rPr lang="en-ID" sz="2000" b="1" dirty="0" err="1"/>
              <a:t>dengan</a:t>
            </a:r>
            <a:r>
              <a:rPr lang="en-ID" sz="2000" b="1" dirty="0"/>
              <a:t> </a:t>
            </a:r>
            <a:r>
              <a:rPr lang="en-ID" sz="2000" b="1" i="1" dirty="0" err="1"/>
              <a:t>mengucapkan</a:t>
            </a:r>
            <a:r>
              <a:rPr lang="en-ID" sz="2000" b="1" dirty="0"/>
              <a:t> </a:t>
            </a:r>
            <a:r>
              <a:rPr lang="en-ID" sz="2000" b="1" dirty="0" err="1"/>
              <a:t>dan</a:t>
            </a:r>
            <a:r>
              <a:rPr lang="en-ID" sz="2000" b="1" dirty="0"/>
              <a:t> </a:t>
            </a:r>
            <a:r>
              <a:rPr lang="en-ID" sz="2000" b="1" i="1" dirty="0" err="1"/>
              <a:t>mengatakan</a:t>
            </a:r>
            <a:r>
              <a:rPr lang="en-ID" sz="2000" b="1" i="1" dirty="0"/>
              <a:t>.</a:t>
            </a:r>
          </a:p>
          <a:p>
            <a:endParaRPr lang="en-ID" sz="2000" dirty="0"/>
          </a:p>
          <a:p>
            <a:pPr marL="0" indent="0">
              <a:buNone/>
            </a:pPr>
            <a:endParaRPr lang="id-ID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5" name="Flowchart: Off-page Connector 4"/>
          <p:cNvSpPr/>
          <p:nvPr/>
        </p:nvSpPr>
        <p:spPr>
          <a:xfrm>
            <a:off x="434566" y="0"/>
            <a:ext cx="1104523" cy="1360841"/>
          </a:xfrm>
          <a:prstGeom prst="flowChartOffpage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4</a:t>
            </a: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17104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04" y="77724"/>
            <a:ext cx="10511828" cy="132556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+mn-lt"/>
              </a:rPr>
              <a:t>Kontruksi</a:t>
            </a:r>
            <a:r>
              <a:rPr lang="en-US" sz="2800" b="1" dirty="0" smtClean="0">
                <a:latin typeface="+mn-lt"/>
              </a:rPr>
              <a:t> yang </a:t>
            </a:r>
            <a:r>
              <a:rPr lang="en-US" sz="2800" b="1" dirty="0" err="1" smtClean="0">
                <a:latin typeface="+mn-lt"/>
              </a:rPr>
              <a:t>bermakna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ganda</a:t>
            </a:r>
            <a:endParaRPr lang="id-ID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030"/>
            <a:ext cx="11267032" cy="4620632"/>
          </a:xfrm>
        </p:spPr>
        <p:txBody>
          <a:bodyPr>
            <a:noAutofit/>
          </a:bodyPr>
          <a:lstStyle/>
          <a:p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kalimat</a:t>
            </a:r>
            <a:r>
              <a:rPr lang="en-ID" sz="2000" dirty="0"/>
              <a:t> </a:t>
            </a:r>
            <a:r>
              <a:rPr lang="en-ID" sz="2000" dirty="0" err="1"/>
              <a:t>dipandang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sudut</a:t>
            </a:r>
            <a:r>
              <a:rPr lang="en-ID" sz="2000" dirty="0"/>
              <a:t> </a:t>
            </a:r>
            <a:r>
              <a:rPr lang="en-ID" sz="2000" dirty="0" err="1"/>
              <a:t>tata</a:t>
            </a:r>
            <a:r>
              <a:rPr lang="en-ID" sz="2000" dirty="0"/>
              <a:t> </a:t>
            </a:r>
            <a:r>
              <a:rPr lang="en-ID" sz="2000" dirty="0" err="1"/>
              <a:t>bahasanya</a:t>
            </a:r>
            <a:r>
              <a:rPr lang="en-ID" sz="2000" dirty="0"/>
              <a:t> </a:t>
            </a:r>
            <a:r>
              <a:rPr lang="en-ID" sz="2000" dirty="0" err="1"/>
              <a:t>mungkin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salah</a:t>
            </a:r>
            <a:r>
              <a:rPr lang="en-ID" sz="2000" dirty="0"/>
              <a:t>, </a:t>
            </a:r>
            <a:r>
              <a:rPr lang="en-ID" sz="2000" dirty="0" err="1"/>
              <a:t>namun</a:t>
            </a:r>
            <a:r>
              <a:rPr lang="en-ID" sz="2000" dirty="0"/>
              <a:t> </a:t>
            </a:r>
            <a:r>
              <a:rPr lang="en-ID" sz="2000" dirty="0" err="1"/>
              <a:t>kadang-kadang</a:t>
            </a:r>
            <a:r>
              <a:rPr lang="en-ID" sz="2000" dirty="0"/>
              <a:t> </a:t>
            </a:r>
            <a:r>
              <a:rPr lang="en-ID" sz="2000" dirty="0" err="1"/>
              <a:t>mengandung</a:t>
            </a:r>
            <a:r>
              <a:rPr lang="en-ID" sz="2000" dirty="0"/>
              <a:t> </a:t>
            </a:r>
            <a:r>
              <a:rPr lang="en-ID" sz="2000" dirty="0" err="1"/>
              <a:t>tafsiran</a:t>
            </a:r>
            <a:r>
              <a:rPr lang="en-ID" sz="2000" dirty="0"/>
              <a:t> </a:t>
            </a:r>
            <a:r>
              <a:rPr lang="en-ID" sz="2000" dirty="0" err="1"/>
              <a:t>ganda</a:t>
            </a:r>
            <a:r>
              <a:rPr lang="en-ID" sz="2000" dirty="0"/>
              <a:t> (</a:t>
            </a:r>
            <a:r>
              <a:rPr lang="en-ID" sz="2000" dirty="0" err="1"/>
              <a:t>ambigu</a:t>
            </a:r>
            <a:r>
              <a:rPr lang="en-ID" sz="2000" dirty="0"/>
              <a:t>)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tergolong</a:t>
            </a:r>
            <a:r>
              <a:rPr lang="en-ID" sz="2000" dirty="0"/>
              <a:t> </a:t>
            </a:r>
            <a:r>
              <a:rPr lang="en-ID" sz="2000" dirty="0" err="1"/>
              <a:t>kalimat</a:t>
            </a:r>
            <a:r>
              <a:rPr lang="en-ID" sz="2000" dirty="0"/>
              <a:t> yang </a:t>
            </a:r>
            <a:r>
              <a:rPr lang="en-ID" sz="2000" dirty="0" err="1"/>
              <a:t>kurang</a:t>
            </a:r>
            <a:r>
              <a:rPr lang="en-ID" sz="2000" dirty="0"/>
              <a:t> </a:t>
            </a:r>
            <a:r>
              <a:rPr lang="en-ID" sz="2000" dirty="0" err="1"/>
              <a:t>efektif</a:t>
            </a:r>
            <a:r>
              <a:rPr lang="en-ID" sz="2000" dirty="0"/>
              <a:t>. </a:t>
            </a:r>
            <a:r>
              <a:rPr lang="en-ID" sz="2000" dirty="0" err="1" smtClean="0"/>
              <a:t>Contoh</a:t>
            </a:r>
            <a:r>
              <a:rPr lang="en-ID" sz="2000" dirty="0" smtClean="0"/>
              <a:t> :</a:t>
            </a:r>
            <a:endParaRPr lang="en-ID" sz="2000" dirty="0"/>
          </a:p>
          <a:p>
            <a:pPr marL="0" indent="0">
              <a:buNone/>
            </a:pPr>
            <a:r>
              <a:rPr lang="en-ID" sz="2000" dirty="0"/>
              <a:t>	</a:t>
            </a:r>
            <a:r>
              <a:rPr lang="en-ID" sz="2000" dirty="0" smtClean="0"/>
              <a:t>- </a:t>
            </a:r>
            <a:r>
              <a:rPr lang="en-ID" sz="2000" dirty="0" err="1" smtClean="0"/>
              <a:t>Istri</a:t>
            </a:r>
            <a:r>
              <a:rPr lang="en-ID" sz="2000" dirty="0" smtClean="0"/>
              <a:t> </a:t>
            </a:r>
            <a:r>
              <a:rPr lang="en-ID" sz="2000" dirty="0" err="1"/>
              <a:t>kopral</a:t>
            </a:r>
            <a:r>
              <a:rPr lang="en-ID" sz="2000" dirty="0"/>
              <a:t> </a:t>
            </a:r>
            <a:r>
              <a:rPr lang="en-ID" sz="2000" dirty="0">
                <a:solidFill>
                  <a:srgbClr val="FF0000"/>
                </a:solidFill>
              </a:rPr>
              <a:t>yang </a:t>
            </a:r>
            <a:r>
              <a:rPr lang="en-ID" sz="2000" dirty="0" err="1">
                <a:solidFill>
                  <a:srgbClr val="FF0000"/>
                </a:solidFill>
              </a:rPr>
              <a:t>nakal</a:t>
            </a:r>
            <a:r>
              <a:rPr lang="en-ID" sz="2000" dirty="0">
                <a:solidFill>
                  <a:srgbClr val="FF0000"/>
                </a:solidFill>
              </a:rPr>
              <a:t>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membeli</a:t>
            </a:r>
            <a:r>
              <a:rPr lang="en-ID" sz="2000" dirty="0"/>
              <a:t> </a:t>
            </a:r>
            <a:r>
              <a:rPr lang="en-ID" sz="2000" dirty="0" err="1"/>
              <a:t>sepatu</a:t>
            </a:r>
            <a:r>
              <a:rPr lang="en-ID" sz="2000" dirty="0"/>
              <a:t>.</a:t>
            </a:r>
          </a:p>
          <a:p>
            <a:pPr marL="0" indent="0">
              <a:buNone/>
            </a:pPr>
            <a:r>
              <a:rPr lang="en-ID" sz="2000" dirty="0" smtClean="0"/>
              <a:t>	</a:t>
            </a:r>
            <a:r>
              <a:rPr lang="en-ID" sz="2000" b="1" dirty="0" err="1" smtClean="0"/>
              <a:t>Unsur</a:t>
            </a:r>
            <a:r>
              <a:rPr lang="en-ID" sz="2000" b="1" dirty="0" smtClean="0"/>
              <a:t> </a:t>
            </a:r>
            <a:r>
              <a:rPr lang="en-ID" sz="2000" b="1" i="1" dirty="0"/>
              <a:t>yang </a:t>
            </a:r>
            <a:r>
              <a:rPr lang="en-ID" sz="2000" b="1" i="1" dirty="0" err="1"/>
              <a:t>nakal</a:t>
            </a:r>
            <a:r>
              <a:rPr lang="en-ID" sz="2000" b="1" i="1" dirty="0"/>
              <a:t> </a:t>
            </a:r>
            <a:r>
              <a:rPr lang="en-ID" sz="2000" b="1" i="1" dirty="0" err="1"/>
              <a:t>itu</a:t>
            </a:r>
            <a:r>
              <a:rPr lang="en-ID" sz="2000" b="1" dirty="0"/>
              <a:t> </a:t>
            </a:r>
            <a:r>
              <a:rPr lang="en-ID" sz="2000" b="1" dirty="0" err="1"/>
              <a:t>menerangkan</a:t>
            </a:r>
            <a:r>
              <a:rPr lang="en-ID" sz="2000" b="1" dirty="0"/>
              <a:t> </a:t>
            </a:r>
            <a:r>
              <a:rPr lang="en-ID" sz="2000" b="1" dirty="0" err="1"/>
              <a:t>istri</a:t>
            </a:r>
            <a:r>
              <a:rPr lang="en-ID" sz="2000" b="1" dirty="0"/>
              <a:t> </a:t>
            </a:r>
            <a:r>
              <a:rPr lang="en-ID" sz="2000" b="1" dirty="0" err="1"/>
              <a:t>atau</a:t>
            </a:r>
            <a:r>
              <a:rPr lang="en-ID" sz="2000" b="1" dirty="0"/>
              <a:t> </a:t>
            </a:r>
            <a:r>
              <a:rPr lang="en-ID" sz="2000" b="1" dirty="0" err="1" smtClean="0"/>
              <a:t>kopral</a:t>
            </a:r>
            <a:r>
              <a:rPr lang="en-ID" sz="2000" b="1" dirty="0" smtClean="0"/>
              <a:t>? </a:t>
            </a:r>
            <a:r>
              <a:rPr lang="en-ID" sz="2000" b="1" dirty="0" err="1"/>
              <a:t>Jika</a:t>
            </a:r>
            <a:r>
              <a:rPr lang="en-ID" sz="2000" b="1" dirty="0"/>
              <a:t> yang </a:t>
            </a:r>
            <a:r>
              <a:rPr lang="en-ID" sz="2000" b="1" dirty="0" err="1"/>
              <a:t>dimaksud</a:t>
            </a:r>
            <a:r>
              <a:rPr lang="en-ID" sz="2000" b="1" dirty="0"/>
              <a:t> </a:t>
            </a:r>
            <a:r>
              <a:rPr lang="en-ID" sz="2000" b="1" i="1" dirty="0" err="1"/>
              <a:t>nakal</a:t>
            </a:r>
            <a:r>
              <a:rPr lang="en-ID" sz="2000" b="1" dirty="0"/>
              <a:t> </a:t>
            </a:r>
            <a:r>
              <a:rPr lang="en-ID" sz="2000" b="1" dirty="0" err="1" smtClean="0"/>
              <a:t>adalah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istri</a:t>
            </a:r>
            <a:r>
              <a:rPr lang="en-ID" sz="2000" b="1" dirty="0"/>
              <a:t>, </a:t>
            </a:r>
            <a:r>
              <a:rPr lang="en-ID" sz="2000" b="1" dirty="0" err="1"/>
              <a:t>maka</a:t>
            </a:r>
            <a:r>
              <a:rPr lang="en-ID" sz="2000" b="1" dirty="0"/>
              <a:t> </a:t>
            </a:r>
            <a:r>
              <a:rPr lang="en-ID" sz="2000" b="1" dirty="0" smtClean="0"/>
              <a:t>	</a:t>
            </a:r>
            <a:r>
              <a:rPr lang="en-ID" sz="2000" b="1" dirty="0" err="1" smtClean="0"/>
              <a:t>kalimat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ini</a:t>
            </a:r>
            <a:r>
              <a:rPr lang="en-ID" sz="2000" b="1" dirty="0" smtClean="0"/>
              <a:t> </a:t>
            </a:r>
            <a:r>
              <a:rPr lang="en-ID" sz="2000" b="1" dirty="0" err="1"/>
              <a:t>seharusnya</a:t>
            </a:r>
            <a:r>
              <a:rPr lang="en-ID" sz="2000" b="1" dirty="0"/>
              <a:t> </a:t>
            </a:r>
            <a:r>
              <a:rPr lang="en-ID" sz="2000" b="1" dirty="0" smtClean="0"/>
              <a:t>:</a:t>
            </a:r>
            <a:endParaRPr lang="en-ID" sz="2000" b="1" dirty="0"/>
          </a:p>
          <a:p>
            <a:pPr marL="0" indent="0">
              <a:buNone/>
            </a:pPr>
            <a:r>
              <a:rPr lang="en-ID" sz="2000" b="1" dirty="0" smtClean="0"/>
              <a:t>	</a:t>
            </a:r>
            <a:r>
              <a:rPr lang="en-ID" sz="2000" b="1" dirty="0" err="1" smtClean="0"/>
              <a:t>Istri</a:t>
            </a:r>
            <a:r>
              <a:rPr lang="en-ID" sz="2000" b="1" dirty="0" smtClean="0"/>
              <a:t> </a:t>
            </a:r>
            <a:r>
              <a:rPr lang="en-ID" sz="2000" b="1" dirty="0"/>
              <a:t>yang </a:t>
            </a:r>
            <a:r>
              <a:rPr lang="en-ID" sz="2000" b="1" dirty="0" err="1"/>
              <a:t>nakal</a:t>
            </a:r>
            <a:r>
              <a:rPr lang="en-ID" sz="2000" b="1" dirty="0"/>
              <a:t> </a:t>
            </a:r>
            <a:r>
              <a:rPr lang="en-ID" sz="2000" b="1" dirty="0" err="1"/>
              <a:t>kopral</a:t>
            </a:r>
            <a:r>
              <a:rPr lang="en-ID" sz="2000" b="1" dirty="0"/>
              <a:t> </a:t>
            </a:r>
            <a:r>
              <a:rPr lang="en-ID" sz="2000" b="1" dirty="0" err="1"/>
              <a:t>itu</a:t>
            </a:r>
            <a:r>
              <a:rPr lang="en-ID" sz="2000" b="1" dirty="0"/>
              <a:t> </a:t>
            </a:r>
            <a:r>
              <a:rPr lang="en-ID" sz="2000" b="1" dirty="0" err="1"/>
              <a:t>membeli</a:t>
            </a:r>
            <a:r>
              <a:rPr lang="en-ID" sz="2000" b="1" dirty="0"/>
              <a:t> </a:t>
            </a:r>
            <a:r>
              <a:rPr lang="en-ID" sz="2000" b="1" dirty="0" err="1"/>
              <a:t>sepatu</a:t>
            </a:r>
            <a:r>
              <a:rPr lang="en-ID" sz="2000" b="1" dirty="0" smtClean="0"/>
              <a:t>.</a:t>
            </a:r>
            <a:endParaRPr lang="en-ID" sz="2000" b="1" dirty="0"/>
          </a:p>
          <a:p>
            <a:pPr marL="0" indent="0">
              <a:buNone/>
            </a:pPr>
            <a:r>
              <a:rPr lang="en-ID" sz="2000" dirty="0" smtClean="0"/>
              <a:t>	- </a:t>
            </a:r>
            <a:r>
              <a:rPr lang="en-ID" sz="2000" dirty="0" err="1" smtClean="0"/>
              <a:t>Penyuluh</a:t>
            </a:r>
            <a:r>
              <a:rPr lang="en-ID" sz="2000" dirty="0" smtClean="0"/>
              <a:t> </a:t>
            </a:r>
            <a:r>
              <a:rPr lang="en-ID" sz="2000" dirty="0" err="1"/>
              <a:t>menerangkan</a:t>
            </a:r>
            <a:r>
              <a:rPr lang="en-ID" sz="2000" dirty="0"/>
              <a:t> </a:t>
            </a:r>
            <a:r>
              <a:rPr lang="en-ID" sz="2000" dirty="0" err="1"/>
              <a:t>cara</a:t>
            </a:r>
            <a:r>
              <a:rPr lang="en-ID" sz="2000" dirty="0"/>
              <a:t> </a:t>
            </a:r>
            <a:r>
              <a:rPr lang="en-ID" sz="2000" dirty="0" err="1"/>
              <a:t>beternak</a:t>
            </a:r>
            <a:r>
              <a:rPr lang="en-ID" sz="2000" dirty="0"/>
              <a:t> </a:t>
            </a:r>
            <a:r>
              <a:rPr lang="en-ID" sz="2000" dirty="0" err="1"/>
              <a:t>ayam</a:t>
            </a:r>
            <a:r>
              <a:rPr lang="en-ID" sz="2000" dirty="0"/>
              <a:t> </a:t>
            </a:r>
            <a:r>
              <a:rPr lang="en-ID" sz="2000" dirty="0" err="1">
                <a:solidFill>
                  <a:srgbClr val="FF0000"/>
                </a:solidFill>
              </a:rPr>
              <a:t>baru</a:t>
            </a:r>
            <a:r>
              <a:rPr lang="en-ID" sz="2000" dirty="0"/>
              <a:t> </a:t>
            </a:r>
            <a:r>
              <a:rPr lang="en-ID" sz="2000" dirty="0" err="1"/>
              <a:t>kepada</a:t>
            </a:r>
            <a:r>
              <a:rPr lang="en-ID" sz="2000" dirty="0"/>
              <a:t> para </a:t>
            </a:r>
            <a:r>
              <a:rPr lang="en-ID" sz="2000" dirty="0" err="1"/>
              <a:t>petani</a:t>
            </a:r>
            <a:r>
              <a:rPr lang="en-ID" sz="2000" dirty="0"/>
              <a:t>.</a:t>
            </a:r>
          </a:p>
          <a:p>
            <a:pPr marL="0" indent="0">
              <a:buNone/>
            </a:pPr>
            <a:r>
              <a:rPr lang="en-ID" sz="2000" dirty="0" smtClean="0"/>
              <a:t>	</a:t>
            </a:r>
            <a:r>
              <a:rPr lang="en-ID" sz="2000" b="1" dirty="0" smtClean="0"/>
              <a:t>Kata </a:t>
            </a:r>
            <a:r>
              <a:rPr lang="en-ID" sz="2000" b="1" i="1" dirty="0" err="1"/>
              <a:t>baru</a:t>
            </a:r>
            <a:r>
              <a:rPr lang="en-ID" sz="2000" b="1" dirty="0"/>
              <a:t> </a:t>
            </a:r>
            <a:r>
              <a:rPr lang="en-ID" sz="2000" b="1" dirty="0" err="1"/>
              <a:t>pada</a:t>
            </a:r>
            <a:r>
              <a:rPr lang="en-ID" sz="2000" b="1" dirty="0"/>
              <a:t> </a:t>
            </a:r>
            <a:r>
              <a:rPr lang="en-ID" sz="2000" b="1" dirty="0" err="1"/>
              <a:t>kalimat</a:t>
            </a:r>
            <a:r>
              <a:rPr lang="en-ID" sz="2000" b="1" dirty="0"/>
              <a:t> </a:t>
            </a:r>
            <a:r>
              <a:rPr lang="en-ID" sz="2000" b="1" dirty="0" err="1"/>
              <a:t>itu</a:t>
            </a:r>
            <a:r>
              <a:rPr lang="en-ID" sz="2000" b="1" dirty="0"/>
              <a:t> </a:t>
            </a:r>
            <a:r>
              <a:rPr lang="en-ID" sz="2000" b="1" dirty="0" err="1"/>
              <a:t>menerangkan</a:t>
            </a:r>
            <a:r>
              <a:rPr lang="en-ID" sz="2000" b="1" dirty="0"/>
              <a:t> kata </a:t>
            </a:r>
            <a:r>
              <a:rPr lang="en-ID" sz="2000" b="1" dirty="0" err="1"/>
              <a:t>ayam</a:t>
            </a:r>
            <a:r>
              <a:rPr lang="en-ID" sz="2000" b="1" dirty="0"/>
              <a:t> </a:t>
            </a:r>
            <a:r>
              <a:rPr lang="en-ID" sz="2000" b="1" dirty="0" err="1"/>
              <a:t>atau</a:t>
            </a:r>
            <a:r>
              <a:rPr lang="en-ID" sz="2000" b="1" dirty="0"/>
              <a:t> </a:t>
            </a:r>
            <a:r>
              <a:rPr lang="en-ID" sz="2000" b="1" dirty="0" err="1"/>
              <a:t>cara</a:t>
            </a:r>
            <a:r>
              <a:rPr lang="en-ID" sz="2000" b="1" dirty="0"/>
              <a:t> </a:t>
            </a:r>
            <a:r>
              <a:rPr lang="en-ID" sz="2000" b="1" dirty="0" err="1"/>
              <a:t>beternak</a:t>
            </a:r>
            <a:r>
              <a:rPr lang="en-ID" sz="2000" b="1" dirty="0"/>
              <a:t>? </a:t>
            </a:r>
            <a:r>
              <a:rPr lang="en-ID" sz="2000" b="1" dirty="0" err="1"/>
              <a:t>Jika</a:t>
            </a:r>
            <a:r>
              <a:rPr lang="en-ID" sz="2000" b="1" dirty="0"/>
              <a:t> kata </a:t>
            </a:r>
            <a:r>
              <a:rPr lang="en-ID" sz="2000" b="1" i="1" dirty="0" err="1" smtClean="0"/>
              <a:t>baru</a:t>
            </a:r>
            <a:r>
              <a:rPr lang="en-ID" sz="2000" b="1" dirty="0" smtClean="0"/>
              <a:t> 	</a:t>
            </a:r>
            <a:r>
              <a:rPr lang="en-ID" sz="2000" b="1" dirty="0" err="1" smtClean="0"/>
              <a:t>menerangkan</a:t>
            </a:r>
            <a:r>
              <a:rPr lang="en-ID" sz="2000" b="1" dirty="0" smtClean="0"/>
              <a:t> </a:t>
            </a:r>
            <a:r>
              <a:rPr lang="en-ID" sz="2000" b="1" dirty="0" err="1"/>
              <a:t>cara</a:t>
            </a:r>
            <a:r>
              <a:rPr lang="en-ID" sz="2000" b="1" dirty="0"/>
              <a:t> </a:t>
            </a:r>
            <a:r>
              <a:rPr lang="en-ID" sz="2000" b="1" dirty="0" err="1"/>
              <a:t>beternak</a:t>
            </a:r>
            <a:r>
              <a:rPr lang="en-ID" sz="2000" b="1" dirty="0"/>
              <a:t>, </a:t>
            </a:r>
            <a:r>
              <a:rPr lang="en-ID" sz="2000" b="1" dirty="0" err="1" smtClean="0"/>
              <a:t>maka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kalimat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ini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seharusnya</a:t>
            </a:r>
            <a:r>
              <a:rPr lang="en-ID" sz="2000" b="1" dirty="0" smtClean="0"/>
              <a:t> :</a:t>
            </a:r>
            <a:endParaRPr lang="en-ID" sz="2000" b="1" dirty="0"/>
          </a:p>
          <a:p>
            <a:pPr marL="0" indent="0">
              <a:buNone/>
            </a:pPr>
            <a:r>
              <a:rPr lang="en-ID" sz="2000" b="1" dirty="0"/>
              <a:t>	</a:t>
            </a:r>
            <a:r>
              <a:rPr lang="en-ID" sz="2000" b="1" dirty="0" err="1" smtClean="0"/>
              <a:t>Penyuluh</a:t>
            </a:r>
            <a:r>
              <a:rPr lang="en-ID" sz="2000" b="1" dirty="0" smtClean="0"/>
              <a:t> </a:t>
            </a:r>
            <a:r>
              <a:rPr lang="en-ID" sz="2000" b="1" dirty="0" err="1"/>
              <a:t>menerangkan</a:t>
            </a:r>
            <a:r>
              <a:rPr lang="en-ID" sz="2000" b="1" dirty="0"/>
              <a:t> </a:t>
            </a:r>
            <a:r>
              <a:rPr lang="en-ID" sz="2000" b="1" dirty="0" err="1"/>
              <a:t>cara</a:t>
            </a:r>
            <a:r>
              <a:rPr lang="en-ID" sz="2000" b="1" dirty="0"/>
              <a:t> </a:t>
            </a:r>
            <a:r>
              <a:rPr lang="en-ID" sz="2000" b="1" dirty="0" err="1"/>
              <a:t>baru</a:t>
            </a:r>
            <a:r>
              <a:rPr lang="en-ID" sz="2000" b="1" dirty="0"/>
              <a:t> </a:t>
            </a:r>
            <a:r>
              <a:rPr lang="en-ID" sz="2000" b="1" dirty="0" err="1"/>
              <a:t>beternak</a:t>
            </a:r>
            <a:r>
              <a:rPr lang="en-ID" sz="2000" b="1" dirty="0"/>
              <a:t> </a:t>
            </a:r>
            <a:r>
              <a:rPr lang="en-ID" sz="2000" b="1" dirty="0" err="1"/>
              <a:t>ayam</a:t>
            </a:r>
            <a:r>
              <a:rPr lang="en-ID" sz="2000" b="1" dirty="0"/>
              <a:t> </a:t>
            </a:r>
            <a:r>
              <a:rPr lang="en-ID" sz="2000" b="1" dirty="0" err="1"/>
              <a:t>kepada</a:t>
            </a:r>
            <a:r>
              <a:rPr lang="en-ID" sz="2000" b="1" dirty="0"/>
              <a:t> para </a:t>
            </a:r>
            <a:r>
              <a:rPr lang="en-ID" sz="2000" b="1" dirty="0" err="1"/>
              <a:t>petani</a:t>
            </a:r>
            <a:r>
              <a:rPr lang="en-ID" sz="2000" b="1" dirty="0"/>
              <a:t>.</a:t>
            </a:r>
          </a:p>
          <a:p>
            <a:endParaRPr lang="en-ID" sz="2000" dirty="0"/>
          </a:p>
          <a:p>
            <a:pPr marL="0" indent="0">
              <a:buNone/>
            </a:pPr>
            <a:endParaRPr lang="id-ID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5" name="Flowchart: Off-page Connector 4"/>
          <p:cNvSpPr/>
          <p:nvPr/>
        </p:nvSpPr>
        <p:spPr>
          <a:xfrm>
            <a:off x="434566" y="0"/>
            <a:ext cx="1104523" cy="1360841"/>
          </a:xfrm>
          <a:prstGeom prst="flowChartOffpage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5</a:t>
            </a: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211018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04" y="77724"/>
            <a:ext cx="10511828" cy="132556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+mn-lt"/>
              </a:rPr>
              <a:t>Penyusunan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kalimat</a:t>
            </a:r>
            <a:r>
              <a:rPr lang="en-US" sz="2800" b="1" dirty="0" smtClean="0">
                <a:latin typeface="+mn-lt"/>
              </a:rPr>
              <a:t> yang </a:t>
            </a:r>
            <a:r>
              <a:rPr lang="en-US" sz="2800" b="1" dirty="0" err="1" smtClean="0">
                <a:latin typeface="+mn-lt"/>
              </a:rPr>
              <a:t>kurang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cermat</a:t>
            </a:r>
            <a:endParaRPr lang="id-ID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030"/>
            <a:ext cx="11267032" cy="4620632"/>
          </a:xfrm>
        </p:spPr>
        <p:txBody>
          <a:bodyPr>
            <a:noAutofit/>
          </a:bodyPr>
          <a:lstStyle/>
          <a:p>
            <a:r>
              <a:rPr lang="en-ID" sz="2000" dirty="0" err="1"/>
              <a:t>Penyusunan</a:t>
            </a:r>
            <a:r>
              <a:rPr lang="en-ID" sz="2000" dirty="0"/>
              <a:t> yang </a:t>
            </a:r>
            <a:r>
              <a:rPr lang="en-ID" sz="2000" dirty="0" err="1"/>
              <a:t>kurang</a:t>
            </a:r>
            <a:r>
              <a:rPr lang="en-ID" sz="2000" dirty="0"/>
              <a:t> </a:t>
            </a:r>
            <a:r>
              <a:rPr lang="en-ID" sz="2000" dirty="0" err="1"/>
              <a:t>cermat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mengakibatkan</a:t>
            </a:r>
            <a:r>
              <a:rPr lang="en-ID" sz="2000" dirty="0"/>
              <a:t> </a:t>
            </a:r>
            <a:r>
              <a:rPr lang="en-ID" sz="2000" dirty="0" err="1"/>
              <a:t>nalar</a:t>
            </a:r>
            <a:r>
              <a:rPr lang="en-ID" sz="2000" dirty="0"/>
              <a:t> yang </a:t>
            </a:r>
            <a:r>
              <a:rPr lang="en-ID" sz="2000" dirty="0" err="1"/>
              <a:t>terkandung</a:t>
            </a:r>
            <a:r>
              <a:rPr lang="en-ID" sz="2000" dirty="0"/>
              <a:t> di </a:t>
            </a:r>
            <a:r>
              <a:rPr lang="en-ID" sz="2000" dirty="0" err="1" smtClean="0"/>
              <a:t>dalam</a:t>
            </a:r>
            <a:r>
              <a:rPr lang="en-ID" sz="2000" dirty="0" smtClean="0"/>
              <a:t> </a:t>
            </a:r>
            <a:r>
              <a:rPr lang="en-ID" sz="2000" dirty="0" err="1" smtClean="0"/>
              <a:t>kalimat</a:t>
            </a:r>
            <a:r>
              <a:rPr lang="en-ID" sz="2000" dirty="0" smtClean="0"/>
              <a:t> </a:t>
            </a:r>
            <a:r>
              <a:rPr lang="en-ID" sz="2000" dirty="0" err="1" smtClean="0"/>
              <a:t>tidak</a:t>
            </a:r>
            <a:r>
              <a:rPr lang="en-ID" sz="2000" dirty="0" smtClean="0"/>
              <a:t> </a:t>
            </a:r>
            <a:r>
              <a:rPr lang="en-ID" sz="2000" dirty="0" err="1" smtClean="0"/>
              <a:t>runtut</a:t>
            </a:r>
            <a:r>
              <a:rPr lang="en-ID" sz="2000" dirty="0" smtClean="0"/>
              <a:t>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kalimat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kurang</a:t>
            </a:r>
            <a:r>
              <a:rPr lang="en-ID" sz="2000" dirty="0"/>
              <a:t> </a:t>
            </a:r>
            <a:r>
              <a:rPr lang="en-ID" sz="2000" dirty="0" err="1"/>
              <a:t>efektif</a:t>
            </a:r>
            <a:r>
              <a:rPr lang="en-ID" sz="2000" dirty="0" smtClean="0"/>
              <a:t>. </a:t>
            </a:r>
            <a:r>
              <a:rPr lang="en-ID" sz="2000" dirty="0" err="1" smtClean="0"/>
              <a:t>Contoh</a:t>
            </a:r>
            <a:r>
              <a:rPr lang="en-ID" sz="2000" dirty="0" smtClean="0"/>
              <a:t> :</a:t>
            </a:r>
            <a:endParaRPr lang="en-ID" sz="2000" dirty="0"/>
          </a:p>
          <a:p>
            <a:pPr marL="0" indent="0">
              <a:buNone/>
            </a:pPr>
            <a:r>
              <a:rPr lang="en-ID" sz="2000" dirty="0"/>
              <a:t>	</a:t>
            </a:r>
            <a:r>
              <a:rPr lang="en-ID" sz="2000" dirty="0" smtClean="0"/>
              <a:t>- </a:t>
            </a:r>
            <a:r>
              <a:rPr lang="en-ID" sz="2000" dirty="0" err="1" smtClean="0"/>
              <a:t>Tugas</a:t>
            </a:r>
            <a:r>
              <a:rPr lang="en-ID" sz="2000" dirty="0" smtClean="0"/>
              <a:t> </a:t>
            </a:r>
            <a:r>
              <a:rPr lang="en-ID" sz="2000" dirty="0" err="1"/>
              <a:t>kemanusiaan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jabatan</a:t>
            </a:r>
            <a:r>
              <a:rPr lang="en-ID" sz="2000" dirty="0"/>
              <a:t> </a:t>
            </a:r>
            <a:r>
              <a:rPr lang="en-ID" sz="2000" dirty="0" err="1"/>
              <a:t>ialah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mengelola</a:t>
            </a:r>
            <a:r>
              <a:rPr lang="en-ID" sz="2000" dirty="0"/>
              <a:t> </a:t>
            </a:r>
            <a:r>
              <a:rPr lang="en-ID" sz="2000" dirty="0" err="1"/>
              <a:t>sejumlah</a:t>
            </a:r>
            <a:r>
              <a:rPr lang="en-ID" sz="2000" dirty="0"/>
              <a:t> </a:t>
            </a:r>
            <a:r>
              <a:rPr lang="en-ID" sz="2000" dirty="0" err="1" smtClean="0"/>
              <a:t>manusia</a:t>
            </a:r>
            <a:r>
              <a:rPr lang="en-ID" sz="2000" dirty="0" smtClean="0"/>
              <a:t> </a:t>
            </a:r>
            <a:r>
              <a:rPr lang="en-ID" sz="2000" dirty="0" err="1" smtClean="0"/>
              <a:t>memerlukan</a:t>
            </a:r>
            <a:r>
              <a:rPr lang="en-ID" sz="2000" dirty="0" smtClean="0"/>
              <a:t> 	</a:t>
            </a:r>
            <a:r>
              <a:rPr lang="en-ID" sz="2000" dirty="0" err="1" smtClean="0"/>
              <a:t>keprihatinan</a:t>
            </a:r>
            <a:r>
              <a:rPr lang="en-ID" sz="2000" dirty="0" smtClean="0"/>
              <a:t> </a:t>
            </a:r>
            <a:r>
              <a:rPr lang="en-ID" sz="2000" dirty="0" err="1"/>
              <a:t>serta</a:t>
            </a:r>
            <a:r>
              <a:rPr lang="en-ID" sz="2000" dirty="0"/>
              <a:t> </a:t>
            </a:r>
            <a:r>
              <a:rPr lang="en-ID" sz="2000" dirty="0" err="1"/>
              <a:t>dedikasi</a:t>
            </a:r>
            <a:r>
              <a:rPr lang="en-ID" sz="2000" dirty="0"/>
              <a:t> yang </a:t>
            </a:r>
            <a:r>
              <a:rPr lang="en-ID" sz="2000" dirty="0" err="1" smtClean="0"/>
              <a:t>tangguh</a:t>
            </a:r>
            <a:r>
              <a:rPr lang="en-ID" sz="2000" dirty="0" smtClean="0"/>
              <a:t>.</a:t>
            </a:r>
          </a:p>
          <a:p>
            <a:pPr marL="0" indent="0">
              <a:buNone/>
            </a:pPr>
            <a:r>
              <a:rPr lang="en-ID" sz="2000" dirty="0"/>
              <a:t>	</a:t>
            </a:r>
            <a:r>
              <a:rPr lang="en-ID" sz="2000" b="1" dirty="0" err="1" smtClean="0"/>
              <a:t>Kalimat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ini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seharusnya</a:t>
            </a:r>
            <a:r>
              <a:rPr lang="en-ID" sz="2000" b="1" dirty="0" smtClean="0"/>
              <a:t> :</a:t>
            </a:r>
            <a:endParaRPr lang="en-ID" sz="2000" b="1" dirty="0"/>
          </a:p>
          <a:p>
            <a:pPr marL="0" indent="0">
              <a:buNone/>
            </a:pPr>
            <a:r>
              <a:rPr lang="en-ID" sz="2000" b="1" dirty="0"/>
              <a:t>	</a:t>
            </a:r>
            <a:r>
              <a:rPr lang="en-ID" sz="2000" b="1" dirty="0" err="1" smtClean="0"/>
              <a:t>Tugas</a:t>
            </a:r>
            <a:r>
              <a:rPr lang="en-ID" sz="2000" b="1" dirty="0" smtClean="0"/>
              <a:t> </a:t>
            </a:r>
            <a:r>
              <a:rPr lang="en-ID" sz="2000" b="1" dirty="0" err="1"/>
              <a:t>kemanusiaan</a:t>
            </a:r>
            <a:r>
              <a:rPr lang="en-ID" sz="2000" b="1" dirty="0"/>
              <a:t> </a:t>
            </a:r>
            <a:r>
              <a:rPr lang="en-ID" sz="2000" b="1" dirty="0" err="1"/>
              <a:t>dalam</a:t>
            </a:r>
            <a:r>
              <a:rPr lang="en-ID" sz="2000" b="1" dirty="0"/>
              <a:t> </a:t>
            </a:r>
            <a:r>
              <a:rPr lang="en-ID" sz="2000" b="1" dirty="0" err="1"/>
              <a:t>suatu</a:t>
            </a:r>
            <a:r>
              <a:rPr lang="en-ID" sz="2000" b="1" dirty="0"/>
              <a:t> </a:t>
            </a:r>
            <a:r>
              <a:rPr lang="en-ID" sz="2000" b="1" dirty="0" err="1" smtClean="0"/>
              <a:t>jabatan</a:t>
            </a:r>
            <a:r>
              <a:rPr lang="en-ID" sz="2000" b="1" dirty="0" smtClean="0"/>
              <a:t> </a:t>
            </a:r>
            <a:r>
              <a:rPr lang="en-ID" sz="2000" b="1" dirty="0" err="1"/>
              <a:t>yakni</a:t>
            </a:r>
            <a:r>
              <a:rPr lang="en-ID" sz="2000" b="1" dirty="0"/>
              <a:t> </a:t>
            </a:r>
            <a:r>
              <a:rPr lang="en-ID" sz="2000" b="1" dirty="0" err="1"/>
              <a:t>pengelolaan</a:t>
            </a:r>
            <a:r>
              <a:rPr lang="en-ID" sz="2000" b="1" dirty="0"/>
              <a:t> </a:t>
            </a:r>
            <a:r>
              <a:rPr lang="en-ID" sz="2000" b="1" dirty="0" err="1"/>
              <a:t>sejumlah</a:t>
            </a:r>
            <a:r>
              <a:rPr lang="en-ID" sz="2000" b="1" dirty="0"/>
              <a:t> </a:t>
            </a:r>
            <a:r>
              <a:rPr lang="en-ID" sz="2000" b="1" dirty="0" err="1" smtClean="0"/>
              <a:t>manusia</a:t>
            </a:r>
            <a:r>
              <a:rPr lang="en-ID" sz="2000" b="1" dirty="0" smtClean="0"/>
              <a:t>, </a:t>
            </a:r>
            <a:r>
              <a:rPr lang="en-ID" sz="2000" b="1" dirty="0" err="1" smtClean="0"/>
              <a:t>memerlukan</a:t>
            </a:r>
            <a:r>
              <a:rPr lang="en-ID" sz="2000" b="1" dirty="0" smtClean="0"/>
              <a:t> 	</a:t>
            </a:r>
            <a:r>
              <a:rPr lang="en-ID" sz="2000" b="1" dirty="0" err="1" smtClean="0"/>
              <a:t>keprihatinan</a:t>
            </a:r>
            <a:r>
              <a:rPr lang="en-ID" sz="2000" b="1" dirty="0" smtClean="0"/>
              <a:t> </a:t>
            </a:r>
            <a:r>
              <a:rPr lang="en-ID" sz="2000" b="1" dirty="0" err="1"/>
              <a:t>serta</a:t>
            </a:r>
            <a:r>
              <a:rPr lang="en-ID" sz="2000" b="1" dirty="0"/>
              <a:t> </a:t>
            </a:r>
            <a:r>
              <a:rPr lang="en-ID" sz="2000" b="1" dirty="0" err="1"/>
              <a:t>dedikasi</a:t>
            </a:r>
            <a:r>
              <a:rPr lang="en-ID" sz="2000" b="1" dirty="0"/>
              <a:t> yang </a:t>
            </a:r>
            <a:r>
              <a:rPr lang="en-ID" sz="2000" b="1" dirty="0" err="1"/>
              <a:t>tangguh</a:t>
            </a:r>
            <a:r>
              <a:rPr lang="en-ID" sz="2000" b="1" dirty="0" smtClean="0"/>
              <a:t>.</a:t>
            </a:r>
          </a:p>
          <a:p>
            <a:pPr marL="0" indent="0">
              <a:buNone/>
            </a:pPr>
            <a:r>
              <a:rPr lang="en-ID" sz="2000" b="1" dirty="0"/>
              <a:t>	</a:t>
            </a:r>
            <a:r>
              <a:rPr lang="en-ID" sz="2000" b="1" dirty="0" err="1" smtClean="0"/>
              <a:t>atau</a:t>
            </a:r>
            <a:endParaRPr lang="en-ID" sz="2000" b="1" dirty="0"/>
          </a:p>
          <a:p>
            <a:pPr marL="0" indent="0">
              <a:buNone/>
            </a:pPr>
            <a:r>
              <a:rPr lang="en-ID" sz="2000" b="1" dirty="0"/>
              <a:t>	</a:t>
            </a:r>
            <a:r>
              <a:rPr lang="en-ID" sz="2000" b="1" dirty="0" err="1" smtClean="0"/>
              <a:t>Tugas</a:t>
            </a:r>
            <a:r>
              <a:rPr lang="en-ID" sz="2000" b="1" dirty="0" smtClean="0"/>
              <a:t> </a:t>
            </a:r>
            <a:r>
              <a:rPr lang="en-ID" sz="2000" b="1" dirty="0" err="1"/>
              <a:t>kemanusiaan</a:t>
            </a:r>
            <a:r>
              <a:rPr lang="en-ID" sz="2000" b="1" dirty="0"/>
              <a:t> </a:t>
            </a:r>
            <a:r>
              <a:rPr lang="en-ID" sz="2000" b="1" dirty="0" err="1"/>
              <a:t>dalam</a:t>
            </a:r>
            <a:r>
              <a:rPr lang="en-ID" sz="2000" b="1" dirty="0"/>
              <a:t> </a:t>
            </a:r>
            <a:r>
              <a:rPr lang="en-ID" sz="2000" b="1" dirty="0" err="1"/>
              <a:t>suatu</a:t>
            </a:r>
            <a:r>
              <a:rPr lang="en-ID" sz="2000" b="1" dirty="0"/>
              <a:t> </a:t>
            </a:r>
            <a:r>
              <a:rPr lang="en-ID" sz="2000" b="1" dirty="0" err="1"/>
              <a:t>jabatan</a:t>
            </a:r>
            <a:r>
              <a:rPr lang="en-ID" sz="2000" b="1" dirty="0"/>
              <a:t> </a:t>
            </a:r>
            <a:r>
              <a:rPr lang="en-ID" sz="2000" b="1" dirty="0" err="1"/>
              <a:t>ialah</a:t>
            </a:r>
            <a:r>
              <a:rPr lang="en-ID" sz="2000" b="1" dirty="0"/>
              <a:t> </a:t>
            </a:r>
            <a:r>
              <a:rPr lang="en-ID" sz="2000" b="1" dirty="0" err="1"/>
              <a:t>pengelolaan</a:t>
            </a:r>
            <a:r>
              <a:rPr lang="en-ID" sz="2000" b="1" dirty="0"/>
              <a:t> </a:t>
            </a:r>
            <a:r>
              <a:rPr lang="en-ID" sz="2000" b="1" dirty="0" err="1"/>
              <a:t>sejumlah</a:t>
            </a:r>
            <a:r>
              <a:rPr lang="en-ID" sz="2000" b="1" dirty="0"/>
              <a:t> </a:t>
            </a:r>
            <a:r>
              <a:rPr lang="en-ID" sz="2000" b="1" dirty="0" err="1"/>
              <a:t>manusia</a:t>
            </a:r>
            <a:r>
              <a:rPr lang="en-ID" sz="2000" b="1" dirty="0"/>
              <a:t>. Hal </a:t>
            </a:r>
            <a:r>
              <a:rPr lang="en-ID" sz="2000" b="1" dirty="0" err="1" smtClean="0"/>
              <a:t>ini</a:t>
            </a:r>
            <a:r>
              <a:rPr lang="en-ID" sz="2000" b="1" dirty="0" smtClean="0"/>
              <a:t> 	</a:t>
            </a:r>
            <a:r>
              <a:rPr lang="en-ID" sz="2000" b="1" dirty="0" err="1" smtClean="0"/>
              <a:t>memerlukan</a:t>
            </a:r>
            <a:r>
              <a:rPr lang="en-ID" sz="2000" b="1" dirty="0" smtClean="0"/>
              <a:t> </a:t>
            </a:r>
            <a:r>
              <a:rPr lang="en-ID" sz="2000" b="1" dirty="0" err="1"/>
              <a:t>keprihatinan</a:t>
            </a:r>
            <a:r>
              <a:rPr lang="en-ID" sz="2000" b="1" dirty="0"/>
              <a:t> </a:t>
            </a:r>
            <a:r>
              <a:rPr lang="en-ID" sz="2000" b="1" dirty="0" err="1"/>
              <a:t>dan</a:t>
            </a:r>
            <a:r>
              <a:rPr lang="en-ID" sz="2000" b="1" dirty="0"/>
              <a:t> </a:t>
            </a:r>
            <a:r>
              <a:rPr lang="en-ID" sz="2000" b="1" dirty="0" err="1"/>
              <a:t>dedikasi</a:t>
            </a:r>
            <a:r>
              <a:rPr lang="en-ID" sz="2000" b="1" dirty="0"/>
              <a:t> yang </a:t>
            </a:r>
            <a:r>
              <a:rPr lang="en-ID" sz="2000" b="1" dirty="0" err="1"/>
              <a:t>tangguh</a:t>
            </a:r>
            <a:endParaRPr lang="en-ID" sz="2000" b="1" dirty="0"/>
          </a:p>
          <a:p>
            <a:endParaRPr lang="en-ID" sz="2000" dirty="0"/>
          </a:p>
          <a:p>
            <a:pPr marL="0" indent="0">
              <a:buNone/>
            </a:pPr>
            <a:endParaRPr lang="id-ID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5" name="Flowchart: Off-page Connector 4"/>
          <p:cNvSpPr/>
          <p:nvPr/>
        </p:nvSpPr>
        <p:spPr>
          <a:xfrm>
            <a:off x="434566" y="0"/>
            <a:ext cx="1104523" cy="1360841"/>
          </a:xfrm>
          <a:prstGeom prst="flowChartOffpage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6</a:t>
            </a: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7119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04" y="77724"/>
            <a:ext cx="10511828" cy="132556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+mn-lt"/>
              </a:rPr>
              <a:t>Bentuk</a:t>
            </a:r>
            <a:r>
              <a:rPr lang="en-US" sz="2800" b="1" dirty="0" smtClean="0">
                <a:latin typeface="+mn-lt"/>
              </a:rPr>
              <a:t> kata </a:t>
            </a:r>
            <a:r>
              <a:rPr lang="en-US" sz="2800" b="1" dirty="0" err="1" smtClean="0">
                <a:latin typeface="+mn-lt"/>
              </a:rPr>
              <a:t>dalam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perincian</a:t>
            </a:r>
            <a:r>
              <a:rPr lang="en-US" sz="2800" b="1" dirty="0" smtClean="0">
                <a:latin typeface="+mn-lt"/>
              </a:rPr>
              <a:t> yang </a:t>
            </a:r>
            <a:r>
              <a:rPr lang="en-US" sz="2800" b="1" dirty="0" err="1" smtClean="0">
                <a:latin typeface="+mn-lt"/>
              </a:rPr>
              <a:t>tidak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sejajar</a:t>
            </a:r>
            <a:r>
              <a:rPr lang="en-US" sz="2800" b="1" dirty="0" smtClean="0">
                <a:latin typeface="+mn-lt"/>
              </a:rPr>
              <a:t> </a:t>
            </a:r>
            <a:endParaRPr lang="id-ID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030"/>
            <a:ext cx="11267032" cy="4620632"/>
          </a:xfrm>
        </p:spPr>
        <p:txBody>
          <a:bodyPr>
            <a:noAutofit/>
          </a:bodyPr>
          <a:lstStyle/>
          <a:p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kalimat</a:t>
            </a:r>
            <a:r>
              <a:rPr lang="en-ID" sz="2000" dirty="0"/>
              <a:t> yang </a:t>
            </a:r>
            <a:r>
              <a:rPr lang="en-ID" sz="2000" dirty="0" err="1"/>
              <a:t>berisi</a:t>
            </a:r>
            <a:r>
              <a:rPr lang="en-ID" sz="2000" dirty="0"/>
              <a:t> </a:t>
            </a:r>
            <a:r>
              <a:rPr lang="en-ID" sz="2000" dirty="0" err="1"/>
              <a:t>perincian</a:t>
            </a:r>
            <a:r>
              <a:rPr lang="en-ID" sz="2000" dirty="0"/>
              <a:t>, </a:t>
            </a:r>
            <a:r>
              <a:rPr lang="en-ID" sz="2000" dirty="0" err="1"/>
              <a:t>satuan-satuan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perincian</a:t>
            </a:r>
            <a:r>
              <a:rPr lang="en-ID" sz="2000" dirty="0"/>
              <a:t>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 smtClean="0"/>
              <a:t>efektif</a:t>
            </a:r>
            <a:r>
              <a:rPr lang="en-ID" sz="2000" dirty="0" smtClean="0"/>
              <a:t> </a:t>
            </a:r>
            <a:r>
              <a:rPr lang="en-ID" sz="2000" dirty="0" err="1"/>
              <a:t>jika</a:t>
            </a:r>
            <a:r>
              <a:rPr lang="en-ID" sz="2000" dirty="0"/>
              <a:t> </a:t>
            </a:r>
            <a:r>
              <a:rPr lang="en-ID" sz="2000" dirty="0" err="1"/>
              <a:t>diungkapkan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bentuk</a:t>
            </a:r>
            <a:r>
              <a:rPr lang="en-ID" sz="2000" dirty="0"/>
              <a:t> </a:t>
            </a:r>
            <a:r>
              <a:rPr lang="en-ID" sz="2000" dirty="0" err="1"/>
              <a:t>sejajar</a:t>
            </a:r>
            <a:r>
              <a:rPr lang="en-ID" sz="2000" dirty="0"/>
              <a:t>. </a:t>
            </a:r>
            <a:r>
              <a:rPr lang="en-ID" sz="2000" dirty="0" err="1"/>
              <a:t>Jika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kalimat</a:t>
            </a:r>
            <a:r>
              <a:rPr lang="en-ID" sz="2000" dirty="0"/>
              <a:t> </a:t>
            </a:r>
            <a:r>
              <a:rPr lang="en-ID" sz="2000" dirty="0" err="1"/>
              <a:t>perincian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 smtClean="0"/>
              <a:t>diungkapkan</a:t>
            </a:r>
            <a:r>
              <a:rPr lang="en-ID" sz="2000" dirty="0" smtClean="0"/>
              <a:t> </a:t>
            </a:r>
            <a:r>
              <a:rPr lang="en-ID" sz="2000" dirty="0" err="1" smtClean="0"/>
              <a:t>dalam</a:t>
            </a:r>
            <a:r>
              <a:rPr lang="en-ID" sz="2000" dirty="0" smtClean="0"/>
              <a:t> </a:t>
            </a:r>
            <a:r>
              <a:rPr lang="en-ID" sz="2000" dirty="0" err="1"/>
              <a:t>bentuk</a:t>
            </a:r>
            <a:r>
              <a:rPr lang="en-ID" sz="2000" dirty="0"/>
              <a:t> </a:t>
            </a:r>
            <a:r>
              <a:rPr lang="en-ID" sz="2000" dirty="0" err="1"/>
              <a:t>kerja</a:t>
            </a:r>
            <a:r>
              <a:rPr lang="en-ID" sz="2000" dirty="0"/>
              <a:t>, </a:t>
            </a:r>
            <a:r>
              <a:rPr lang="en-ID" sz="2000" dirty="0" err="1"/>
              <a:t>benda</a:t>
            </a:r>
            <a:r>
              <a:rPr lang="en-ID" sz="2000" dirty="0"/>
              <a:t>, </a:t>
            </a:r>
            <a:r>
              <a:rPr lang="en-ID" sz="2000" dirty="0" err="1"/>
              <a:t>frasa</a:t>
            </a:r>
            <a:r>
              <a:rPr lang="en-ID" sz="2000" dirty="0"/>
              <a:t>, </a:t>
            </a:r>
            <a:r>
              <a:rPr lang="en-ID" sz="2000" dirty="0" err="1"/>
              <a:t>maupun</a:t>
            </a:r>
            <a:r>
              <a:rPr lang="en-ID" sz="2000" dirty="0"/>
              <a:t> </a:t>
            </a:r>
            <a:r>
              <a:rPr lang="en-ID" sz="2000" dirty="0" err="1"/>
              <a:t>kalimat</a:t>
            </a:r>
            <a:r>
              <a:rPr lang="en-ID" sz="2000" dirty="0"/>
              <a:t>, </a:t>
            </a:r>
            <a:r>
              <a:rPr lang="en-ID" sz="2000" dirty="0" err="1" smtClean="0"/>
              <a:t>maka</a:t>
            </a:r>
            <a:r>
              <a:rPr lang="en-ID" sz="2000" dirty="0" smtClean="0"/>
              <a:t> </a:t>
            </a:r>
            <a:r>
              <a:rPr lang="en-ID" sz="2000" dirty="0" err="1" smtClean="0"/>
              <a:t>perincian</a:t>
            </a:r>
            <a:r>
              <a:rPr lang="en-ID" sz="2000" dirty="0" smtClean="0"/>
              <a:t> </a:t>
            </a:r>
            <a:r>
              <a:rPr lang="en-ID" sz="2000" dirty="0" err="1"/>
              <a:t>lainnya</a:t>
            </a:r>
            <a:r>
              <a:rPr lang="en-ID" sz="2000" dirty="0"/>
              <a:t> </a:t>
            </a:r>
            <a:r>
              <a:rPr lang="en-ID" sz="2000" dirty="0" err="1"/>
              <a:t>juga</a:t>
            </a:r>
            <a:r>
              <a:rPr lang="en-ID" sz="2000" dirty="0"/>
              <a:t> </a:t>
            </a:r>
            <a:r>
              <a:rPr lang="en-ID" sz="2000" dirty="0" err="1"/>
              <a:t>diungkapkan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bentuk</a:t>
            </a:r>
            <a:r>
              <a:rPr lang="en-ID" sz="2000" dirty="0"/>
              <a:t> </a:t>
            </a:r>
            <a:r>
              <a:rPr lang="en-ID" sz="2000" dirty="0" err="1"/>
              <a:t>kerja</a:t>
            </a:r>
            <a:r>
              <a:rPr lang="en-ID" sz="2000" dirty="0"/>
              <a:t>, </a:t>
            </a:r>
            <a:r>
              <a:rPr lang="en-ID" sz="2000" dirty="0" err="1"/>
              <a:t>benda</a:t>
            </a:r>
            <a:r>
              <a:rPr lang="en-ID" sz="2000" dirty="0"/>
              <a:t>, </a:t>
            </a:r>
            <a:r>
              <a:rPr lang="en-ID" sz="2000" dirty="0" err="1"/>
              <a:t>frasa</a:t>
            </a:r>
            <a:r>
              <a:rPr lang="en-ID" sz="2000" dirty="0"/>
              <a:t>, </a:t>
            </a:r>
            <a:r>
              <a:rPr lang="en-ID" sz="2000" dirty="0" err="1"/>
              <a:t>maupun</a:t>
            </a:r>
            <a:r>
              <a:rPr lang="en-ID" sz="2000" dirty="0"/>
              <a:t> </a:t>
            </a:r>
            <a:r>
              <a:rPr lang="en-ID" sz="2000" dirty="0" err="1"/>
              <a:t>kalimat</a:t>
            </a:r>
            <a:r>
              <a:rPr lang="en-ID" sz="2000" dirty="0"/>
              <a:t> </a:t>
            </a:r>
            <a:r>
              <a:rPr lang="en-ID" sz="2000" dirty="0" err="1"/>
              <a:t>juga</a:t>
            </a:r>
            <a:r>
              <a:rPr lang="en-ID" sz="2000" dirty="0"/>
              <a:t> (</a:t>
            </a:r>
            <a:r>
              <a:rPr lang="en-ID" sz="2000" dirty="0" err="1"/>
              <a:t>sejajar</a:t>
            </a:r>
            <a:r>
              <a:rPr lang="en-ID" sz="2000" dirty="0" smtClean="0"/>
              <a:t>). </a:t>
            </a:r>
            <a:r>
              <a:rPr lang="en-ID" sz="2000" dirty="0" err="1" smtClean="0"/>
              <a:t>Contoh</a:t>
            </a:r>
            <a:r>
              <a:rPr lang="en-ID" sz="2000" dirty="0" smtClean="0"/>
              <a:t> :</a:t>
            </a:r>
            <a:endParaRPr lang="en-ID" sz="2000" dirty="0"/>
          </a:p>
          <a:p>
            <a:pPr marL="0" indent="0">
              <a:buNone/>
            </a:pPr>
            <a:r>
              <a:rPr lang="en-ID" sz="2000" dirty="0"/>
              <a:t>	</a:t>
            </a:r>
            <a:r>
              <a:rPr lang="en-ID" sz="2000" dirty="0" smtClean="0"/>
              <a:t>- </a:t>
            </a:r>
            <a:r>
              <a:rPr lang="en-ID" sz="2000" dirty="0" err="1" smtClean="0"/>
              <a:t>Kegiatan</a:t>
            </a:r>
            <a:r>
              <a:rPr lang="en-ID" sz="2000" dirty="0" smtClean="0"/>
              <a:t> </a:t>
            </a:r>
            <a:r>
              <a:rPr lang="en-ID" sz="2000" dirty="0" err="1"/>
              <a:t>penelitian</a:t>
            </a:r>
            <a:r>
              <a:rPr lang="en-ID" sz="2000" dirty="0"/>
              <a:t> </a:t>
            </a:r>
            <a:r>
              <a:rPr lang="en-ID" sz="2000" dirty="0" err="1"/>
              <a:t>meliputi</a:t>
            </a:r>
            <a:r>
              <a:rPr lang="en-ID" sz="2000" dirty="0"/>
              <a:t> </a:t>
            </a:r>
            <a:r>
              <a:rPr lang="en-ID" sz="2000" dirty="0" err="1"/>
              <a:t>pengumpulan</a:t>
            </a:r>
            <a:r>
              <a:rPr lang="en-ID" sz="2000" dirty="0"/>
              <a:t> data, </a:t>
            </a:r>
            <a:r>
              <a:rPr lang="en-ID" sz="2000" dirty="0" err="1"/>
              <a:t>mengklasifikasikan</a:t>
            </a:r>
            <a:r>
              <a:rPr lang="en-ID" sz="2000" dirty="0"/>
              <a:t> data, </a:t>
            </a:r>
            <a:r>
              <a:rPr lang="en-ID" sz="2000" dirty="0" err="1"/>
              <a:t>dan</a:t>
            </a:r>
            <a:r>
              <a:rPr lang="en-ID" sz="2000" dirty="0"/>
              <a:t> </a:t>
            </a:r>
            <a:r>
              <a:rPr lang="en-ID" sz="2000" dirty="0" err="1"/>
              <a:t>menganalisisdata</a:t>
            </a:r>
            <a:r>
              <a:rPr lang="en-ID" sz="2000" dirty="0" smtClean="0"/>
              <a:t>.</a:t>
            </a:r>
            <a:endParaRPr lang="en-ID" sz="2000" dirty="0"/>
          </a:p>
          <a:p>
            <a:pPr marL="0" indent="0">
              <a:buNone/>
            </a:pPr>
            <a:r>
              <a:rPr lang="en-ID" sz="2000" dirty="0"/>
              <a:t>	</a:t>
            </a:r>
            <a:r>
              <a:rPr lang="en-ID" sz="2000" b="1" dirty="0" err="1" smtClean="0"/>
              <a:t>Kalimat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ini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seharusnya</a:t>
            </a:r>
            <a:r>
              <a:rPr lang="en-ID" sz="2000" b="1" dirty="0" smtClean="0"/>
              <a:t> : </a:t>
            </a:r>
            <a:r>
              <a:rPr lang="en-ID" sz="2000" b="1" dirty="0" err="1" smtClean="0"/>
              <a:t>Kegiatan</a:t>
            </a:r>
            <a:r>
              <a:rPr lang="en-ID" sz="2000" b="1" dirty="0" smtClean="0"/>
              <a:t> </a:t>
            </a:r>
            <a:r>
              <a:rPr lang="en-ID" sz="2000" b="1" dirty="0" err="1"/>
              <a:t>penelitian</a:t>
            </a:r>
            <a:r>
              <a:rPr lang="en-ID" sz="2000" b="1" dirty="0"/>
              <a:t> </a:t>
            </a:r>
            <a:r>
              <a:rPr lang="en-ID" sz="2000" b="1" dirty="0" err="1"/>
              <a:t>meliputi</a:t>
            </a:r>
            <a:r>
              <a:rPr lang="en-ID" sz="2000" b="1" dirty="0"/>
              <a:t> </a:t>
            </a:r>
            <a:r>
              <a:rPr lang="en-ID" sz="2000" b="1" dirty="0" err="1"/>
              <a:t>pengumpulan</a:t>
            </a:r>
            <a:r>
              <a:rPr lang="en-ID" sz="2000" b="1" dirty="0"/>
              <a:t> data, </a:t>
            </a:r>
            <a:r>
              <a:rPr lang="en-ID" sz="2000" b="1" dirty="0" err="1"/>
              <a:t>pengklasifikasian</a:t>
            </a:r>
            <a:r>
              <a:rPr lang="en-ID" sz="2000" b="1" dirty="0"/>
              <a:t> data, </a:t>
            </a:r>
            <a:r>
              <a:rPr lang="en-ID" sz="2000" b="1" dirty="0" smtClean="0"/>
              <a:t>	</a:t>
            </a:r>
            <a:r>
              <a:rPr lang="en-ID" sz="2000" b="1" dirty="0" err="1" smtClean="0"/>
              <a:t>dan</a:t>
            </a:r>
            <a:r>
              <a:rPr lang="en-ID" sz="2000" b="1" dirty="0" smtClean="0"/>
              <a:t> </a:t>
            </a:r>
            <a:r>
              <a:rPr lang="en-ID" sz="2000" b="1" dirty="0" err="1"/>
              <a:t>penganalisisan</a:t>
            </a:r>
            <a:r>
              <a:rPr lang="en-ID" sz="2000" b="1" dirty="0"/>
              <a:t> </a:t>
            </a:r>
            <a:r>
              <a:rPr lang="en-ID" sz="2000" b="1" dirty="0" smtClean="0"/>
              <a:t>data</a:t>
            </a:r>
            <a:r>
              <a:rPr lang="en-ID" sz="2000" b="1" dirty="0"/>
              <a:t>.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endParaRPr lang="en-ID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5" name="Flowchart: Off-page Connector 4"/>
          <p:cNvSpPr/>
          <p:nvPr/>
        </p:nvSpPr>
        <p:spPr>
          <a:xfrm>
            <a:off x="434566" y="0"/>
            <a:ext cx="1104523" cy="1360841"/>
          </a:xfrm>
          <a:prstGeom prst="flowChartOffpage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7</a:t>
            </a: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423519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030"/>
            <a:ext cx="11267032" cy="533302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ID" sz="2000" dirty="0">
                <a:solidFill>
                  <a:prstClr val="black"/>
                </a:solidFill>
              </a:rPr>
              <a:t>	</a:t>
            </a:r>
            <a:r>
              <a:rPr lang="en-ID" sz="2000" dirty="0" smtClean="0">
                <a:solidFill>
                  <a:prstClr val="black"/>
                </a:solidFill>
              </a:rPr>
              <a:t>- </a:t>
            </a:r>
            <a:r>
              <a:rPr lang="en-ID" sz="2000" dirty="0" err="1" smtClean="0">
                <a:solidFill>
                  <a:prstClr val="black"/>
                </a:solidFill>
              </a:rPr>
              <a:t>Dengan</a:t>
            </a:r>
            <a:r>
              <a:rPr lang="en-ID" sz="2000" dirty="0" smtClean="0">
                <a:solidFill>
                  <a:prstClr val="black"/>
                </a:solidFill>
              </a:rPr>
              <a:t> </a:t>
            </a:r>
            <a:r>
              <a:rPr lang="en-ID" sz="2000" dirty="0" err="1">
                <a:solidFill>
                  <a:prstClr val="black"/>
                </a:solidFill>
              </a:rPr>
              <a:t>penghayatan</a:t>
            </a:r>
            <a:r>
              <a:rPr lang="en-ID" sz="2000" dirty="0">
                <a:solidFill>
                  <a:prstClr val="black"/>
                </a:solidFill>
              </a:rPr>
              <a:t> yang </a:t>
            </a:r>
            <a:r>
              <a:rPr lang="en-ID" sz="2000" dirty="0" err="1">
                <a:solidFill>
                  <a:prstClr val="black"/>
                </a:solidFill>
              </a:rPr>
              <a:t>sunguh-sungguh</a:t>
            </a:r>
            <a:r>
              <a:rPr lang="en-ID" sz="2000" dirty="0">
                <a:solidFill>
                  <a:prstClr val="black"/>
                </a:solidFill>
              </a:rPr>
              <a:t> </a:t>
            </a:r>
            <a:r>
              <a:rPr lang="en-ID" sz="2000" dirty="0" err="1">
                <a:solidFill>
                  <a:prstClr val="black"/>
                </a:solidFill>
              </a:rPr>
              <a:t>terhadap</a:t>
            </a:r>
            <a:r>
              <a:rPr lang="en-ID" sz="2000" dirty="0">
                <a:solidFill>
                  <a:prstClr val="black"/>
                </a:solidFill>
              </a:rPr>
              <a:t> </a:t>
            </a:r>
            <a:r>
              <a:rPr lang="en-ID" sz="2000" dirty="0" err="1">
                <a:solidFill>
                  <a:prstClr val="black"/>
                </a:solidFill>
              </a:rPr>
              <a:t>nilai-nilai</a:t>
            </a:r>
            <a:r>
              <a:rPr lang="en-ID" sz="2000" dirty="0">
                <a:solidFill>
                  <a:prstClr val="black"/>
                </a:solidFill>
              </a:rPr>
              <a:t> yang </a:t>
            </a:r>
            <a:r>
              <a:rPr lang="en-ID" sz="2000" dirty="0" err="1">
                <a:solidFill>
                  <a:prstClr val="black"/>
                </a:solidFill>
              </a:rPr>
              <a:t>terkandung</a:t>
            </a:r>
            <a:r>
              <a:rPr lang="en-ID" sz="2000" dirty="0">
                <a:solidFill>
                  <a:prstClr val="black"/>
                </a:solidFill>
              </a:rPr>
              <a:t> </a:t>
            </a:r>
            <a:r>
              <a:rPr lang="en-ID" sz="2000" dirty="0" err="1">
                <a:solidFill>
                  <a:prstClr val="black"/>
                </a:solidFill>
              </a:rPr>
              <a:t>dalam</a:t>
            </a:r>
            <a:r>
              <a:rPr lang="en-ID" sz="2000" dirty="0">
                <a:solidFill>
                  <a:prstClr val="black"/>
                </a:solidFill>
              </a:rPr>
              <a:t> </a:t>
            </a:r>
            <a:r>
              <a:rPr lang="en-ID" sz="2000" dirty="0" err="1">
                <a:solidFill>
                  <a:prstClr val="black"/>
                </a:solidFill>
              </a:rPr>
              <a:t>Pancasila</a:t>
            </a:r>
            <a:r>
              <a:rPr lang="en-ID" sz="2000" dirty="0">
                <a:solidFill>
                  <a:prstClr val="black"/>
                </a:solidFill>
              </a:rPr>
              <a:t> </a:t>
            </a:r>
            <a:r>
              <a:rPr lang="en-ID" sz="2000" dirty="0" smtClean="0">
                <a:solidFill>
                  <a:prstClr val="black"/>
                </a:solidFill>
              </a:rPr>
              <a:t>	</a:t>
            </a:r>
            <a:r>
              <a:rPr lang="en-ID" sz="2000" dirty="0" err="1" smtClean="0">
                <a:solidFill>
                  <a:prstClr val="black"/>
                </a:solidFill>
              </a:rPr>
              <a:t>dalam</a:t>
            </a:r>
            <a:r>
              <a:rPr lang="en-ID" sz="2000" dirty="0" smtClean="0">
                <a:solidFill>
                  <a:prstClr val="black"/>
                </a:solidFill>
              </a:rPr>
              <a:t> </a:t>
            </a:r>
            <a:r>
              <a:rPr lang="en-ID" sz="2000" dirty="0" err="1">
                <a:solidFill>
                  <a:prstClr val="black"/>
                </a:solidFill>
              </a:rPr>
              <a:t>kehidupan</a:t>
            </a:r>
            <a:r>
              <a:rPr lang="en-ID" sz="2000" dirty="0">
                <a:solidFill>
                  <a:prstClr val="black"/>
                </a:solidFill>
              </a:rPr>
              <a:t> </a:t>
            </a:r>
            <a:r>
              <a:rPr lang="en-ID" sz="2000" dirty="0" err="1">
                <a:solidFill>
                  <a:prstClr val="black"/>
                </a:solidFill>
              </a:rPr>
              <a:t>sehari-hari</a:t>
            </a:r>
            <a:r>
              <a:rPr lang="en-ID" sz="2000" dirty="0">
                <a:solidFill>
                  <a:prstClr val="black"/>
                </a:solidFill>
              </a:rPr>
              <a:t>, </a:t>
            </a:r>
            <a:r>
              <a:rPr lang="en-ID" sz="2000" dirty="0" err="1">
                <a:solidFill>
                  <a:prstClr val="black"/>
                </a:solidFill>
              </a:rPr>
              <a:t>kita</a:t>
            </a:r>
            <a:r>
              <a:rPr lang="en-ID" sz="2000" dirty="0">
                <a:solidFill>
                  <a:prstClr val="black"/>
                </a:solidFill>
              </a:rPr>
              <a:t> </a:t>
            </a:r>
            <a:r>
              <a:rPr lang="en-ID" sz="2000" dirty="0" err="1">
                <a:solidFill>
                  <a:prstClr val="black"/>
                </a:solidFill>
              </a:rPr>
              <a:t>akan</a:t>
            </a:r>
            <a:r>
              <a:rPr lang="en-ID" sz="2000" dirty="0">
                <a:solidFill>
                  <a:prstClr val="black"/>
                </a:solidFill>
              </a:rPr>
              <a:t> </a:t>
            </a:r>
            <a:r>
              <a:rPr lang="en-ID" sz="2000" dirty="0" err="1">
                <a:solidFill>
                  <a:prstClr val="black"/>
                </a:solidFill>
              </a:rPr>
              <a:t>dapat</a:t>
            </a:r>
            <a:r>
              <a:rPr lang="en-ID" sz="2000" dirty="0">
                <a:solidFill>
                  <a:prstClr val="black"/>
                </a:solidFill>
              </a:rPr>
              <a:t> </a:t>
            </a:r>
            <a:r>
              <a:rPr lang="en-ID" sz="2000" dirty="0" err="1">
                <a:solidFill>
                  <a:prstClr val="black"/>
                </a:solidFill>
              </a:rPr>
              <a:t>hidup</a:t>
            </a:r>
            <a:r>
              <a:rPr lang="en-ID" sz="2000" dirty="0">
                <a:solidFill>
                  <a:prstClr val="black"/>
                </a:solidFill>
              </a:rPr>
              <a:t> </a:t>
            </a:r>
            <a:r>
              <a:rPr lang="en-ID" sz="2000" dirty="0" err="1">
                <a:solidFill>
                  <a:prstClr val="black"/>
                </a:solidFill>
              </a:rPr>
              <a:t>bermasyarakat</a:t>
            </a:r>
            <a:r>
              <a:rPr lang="en-ID" sz="2000" dirty="0">
                <a:solidFill>
                  <a:prstClr val="black"/>
                </a:solidFill>
              </a:rPr>
              <a:t> </a:t>
            </a:r>
            <a:r>
              <a:rPr lang="en-ID" sz="2000" dirty="0" err="1">
                <a:solidFill>
                  <a:prstClr val="black"/>
                </a:solidFill>
              </a:rPr>
              <a:t>dengan</a:t>
            </a:r>
            <a:r>
              <a:rPr lang="en-ID" sz="2000" dirty="0">
                <a:solidFill>
                  <a:prstClr val="black"/>
                </a:solidFill>
              </a:rPr>
              <a:t> </a:t>
            </a:r>
            <a:r>
              <a:rPr lang="en-ID" sz="2000" dirty="0" err="1">
                <a:solidFill>
                  <a:prstClr val="black"/>
                </a:solidFill>
              </a:rPr>
              <a:t>selaras</a:t>
            </a:r>
            <a:r>
              <a:rPr lang="en-ID" sz="2000" dirty="0">
                <a:solidFill>
                  <a:prstClr val="black"/>
                </a:solidFill>
              </a:rPr>
              <a:t>, </a:t>
            </a:r>
            <a:r>
              <a:rPr lang="en-ID" sz="2000" dirty="0" err="1">
                <a:solidFill>
                  <a:prstClr val="black"/>
                </a:solidFill>
              </a:rPr>
              <a:t>serasi</a:t>
            </a:r>
            <a:r>
              <a:rPr lang="en-ID" sz="2000" dirty="0">
                <a:solidFill>
                  <a:prstClr val="black"/>
                </a:solidFill>
              </a:rPr>
              <a:t>, </a:t>
            </a:r>
            <a:r>
              <a:rPr lang="en-ID" sz="2000" dirty="0" err="1">
                <a:solidFill>
                  <a:prstClr val="black"/>
                </a:solidFill>
              </a:rPr>
              <a:t>dan</a:t>
            </a:r>
            <a:r>
              <a:rPr lang="en-ID" sz="2000" dirty="0">
                <a:solidFill>
                  <a:prstClr val="black"/>
                </a:solidFill>
              </a:rPr>
              <a:t> </a:t>
            </a:r>
            <a:r>
              <a:rPr lang="en-ID" sz="2000" dirty="0" smtClean="0">
                <a:solidFill>
                  <a:prstClr val="black"/>
                </a:solidFill>
              </a:rPr>
              <a:t>	</a:t>
            </a:r>
            <a:r>
              <a:rPr lang="en-ID" sz="2000" dirty="0" err="1" smtClean="0">
                <a:solidFill>
                  <a:prstClr val="black"/>
                </a:solidFill>
              </a:rPr>
              <a:t>seimbang</a:t>
            </a:r>
            <a:r>
              <a:rPr lang="en-ID" sz="2000" dirty="0">
                <a:solidFill>
                  <a:prstClr val="black"/>
                </a:solidFill>
              </a:rPr>
              <a:t>.</a:t>
            </a:r>
          </a:p>
          <a:p>
            <a:pPr marL="0" lvl="0" indent="0">
              <a:buNone/>
            </a:pPr>
            <a:r>
              <a:rPr lang="en-ID" sz="2000" dirty="0" smtClean="0">
                <a:solidFill>
                  <a:prstClr val="black"/>
                </a:solidFill>
              </a:rPr>
              <a:t>	</a:t>
            </a:r>
            <a:r>
              <a:rPr lang="en-ID" sz="2000" b="1" dirty="0" err="1" smtClean="0">
                <a:solidFill>
                  <a:prstClr val="black"/>
                </a:solidFill>
              </a:rPr>
              <a:t>Kalimat</a:t>
            </a:r>
            <a:r>
              <a:rPr lang="en-ID" sz="2000" b="1" dirty="0" smtClean="0">
                <a:solidFill>
                  <a:prstClr val="black"/>
                </a:solidFill>
              </a:rPr>
              <a:t> </a:t>
            </a:r>
            <a:r>
              <a:rPr lang="en-ID" sz="2000" b="1" dirty="0" err="1" smtClean="0">
                <a:solidFill>
                  <a:prstClr val="black"/>
                </a:solidFill>
              </a:rPr>
              <a:t>ini</a:t>
            </a:r>
            <a:r>
              <a:rPr lang="en-ID" sz="2000" b="1" dirty="0" smtClean="0">
                <a:solidFill>
                  <a:prstClr val="black"/>
                </a:solidFill>
              </a:rPr>
              <a:t> </a:t>
            </a:r>
            <a:r>
              <a:rPr lang="en-ID" sz="2000" b="1" dirty="0" err="1" smtClean="0">
                <a:solidFill>
                  <a:prstClr val="black"/>
                </a:solidFill>
              </a:rPr>
              <a:t>seharusnya</a:t>
            </a:r>
            <a:r>
              <a:rPr lang="en-ID" sz="2000" b="1" dirty="0" smtClean="0">
                <a:solidFill>
                  <a:prstClr val="black"/>
                </a:solidFill>
              </a:rPr>
              <a:t> : </a:t>
            </a:r>
            <a:r>
              <a:rPr lang="en-ID" sz="2000" b="1" dirty="0" err="1">
                <a:solidFill>
                  <a:prstClr val="black"/>
                </a:solidFill>
              </a:rPr>
              <a:t>Dengan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menghayati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secara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sunguh-sungguh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terhadap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nilai-nilai</a:t>
            </a:r>
            <a:r>
              <a:rPr lang="en-ID" sz="2000" b="1" dirty="0">
                <a:solidFill>
                  <a:prstClr val="black"/>
                </a:solidFill>
              </a:rPr>
              <a:t> yang </a:t>
            </a:r>
            <a:r>
              <a:rPr lang="en-ID" sz="2000" b="1" dirty="0" smtClean="0">
                <a:solidFill>
                  <a:prstClr val="black"/>
                </a:solidFill>
              </a:rPr>
              <a:t>	</a:t>
            </a:r>
            <a:r>
              <a:rPr lang="en-ID" sz="2000" b="1" dirty="0" err="1" smtClean="0">
                <a:solidFill>
                  <a:prstClr val="black"/>
                </a:solidFill>
              </a:rPr>
              <a:t>terkandung</a:t>
            </a:r>
            <a:r>
              <a:rPr lang="en-ID" sz="2000" b="1" dirty="0" smtClean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dalam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Pancasila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dalam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kehidupan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sehari-hari</a:t>
            </a:r>
            <a:r>
              <a:rPr lang="en-ID" sz="2000" b="1" dirty="0">
                <a:solidFill>
                  <a:prstClr val="black"/>
                </a:solidFill>
              </a:rPr>
              <a:t>, </a:t>
            </a:r>
            <a:r>
              <a:rPr lang="en-ID" sz="2000" b="1" dirty="0" err="1">
                <a:solidFill>
                  <a:prstClr val="black"/>
                </a:solidFill>
              </a:rPr>
              <a:t>kita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akan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dapat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hidup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bermasyarakat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smtClean="0">
                <a:solidFill>
                  <a:prstClr val="black"/>
                </a:solidFill>
              </a:rPr>
              <a:t>	</a:t>
            </a:r>
            <a:r>
              <a:rPr lang="en-ID" sz="2000" b="1" dirty="0" err="1" smtClean="0">
                <a:solidFill>
                  <a:prstClr val="black"/>
                </a:solidFill>
              </a:rPr>
              <a:t>dengan</a:t>
            </a:r>
            <a:r>
              <a:rPr lang="en-ID" sz="2000" b="1" dirty="0" smtClean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selaras</a:t>
            </a:r>
            <a:r>
              <a:rPr lang="en-ID" sz="2000" b="1" dirty="0">
                <a:solidFill>
                  <a:prstClr val="black"/>
                </a:solidFill>
              </a:rPr>
              <a:t>, </a:t>
            </a:r>
            <a:r>
              <a:rPr lang="en-ID" sz="2000" b="1" dirty="0" err="1">
                <a:solidFill>
                  <a:prstClr val="black"/>
                </a:solidFill>
              </a:rPr>
              <a:t>serasi</a:t>
            </a:r>
            <a:r>
              <a:rPr lang="en-ID" sz="2000" b="1" dirty="0">
                <a:solidFill>
                  <a:prstClr val="black"/>
                </a:solidFill>
              </a:rPr>
              <a:t>, </a:t>
            </a:r>
            <a:r>
              <a:rPr lang="en-ID" sz="2000" b="1" dirty="0" err="1">
                <a:solidFill>
                  <a:prstClr val="black"/>
                </a:solidFill>
              </a:rPr>
              <a:t>dan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seimbang</a:t>
            </a:r>
            <a:r>
              <a:rPr lang="en-ID" sz="2000" b="1" dirty="0">
                <a:solidFill>
                  <a:prstClr val="black"/>
                </a:solidFill>
              </a:rPr>
              <a:t>. </a:t>
            </a:r>
          </a:p>
          <a:p>
            <a:pPr marL="0" lvl="0" indent="0">
              <a:buNone/>
            </a:pPr>
            <a:r>
              <a:rPr lang="en-ID" sz="2000" b="1" dirty="0" smtClean="0">
                <a:solidFill>
                  <a:prstClr val="black"/>
                </a:solidFill>
              </a:rPr>
              <a:t>	</a:t>
            </a:r>
            <a:r>
              <a:rPr lang="en-ID" sz="2000" b="1" dirty="0" err="1" smtClean="0">
                <a:solidFill>
                  <a:prstClr val="black"/>
                </a:solidFill>
              </a:rPr>
              <a:t>atau</a:t>
            </a:r>
            <a:endParaRPr lang="en-ID" sz="2000" b="1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ID" sz="2000" b="1" dirty="0" smtClean="0">
                <a:solidFill>
                  <a:prstClr val="black"/>
                </a:solidFill>
              </a:rPr>
              <a:t>	</a:t>
            </a:r>
            <a:r>
              <a:rPr lang="en-ID" sz="2000" b="1" dirty="0" err="1" smtClean="0">
                <a:solidFill>
                  <a:prstClr val="black"/>
                </a:solidFill>
              </a:rPr>
              <a:t>Dengan</a:t>
            </a:r>
            <a:r>
              <a:rPr lang="en-ID" sz="2000" b="1" dirty="0" smtClean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penghayatan</a:t>
            </a:r>
            <a:r>
              <a:rPr lang="en-ID" sz="2000" b="1" dirty="0">
                <a:solidFill>
                  <a:prstClr val="black"/>
                </a:solidFill>
              </a:rPr>
              <a:t> yang </a:t>
            </a:r>
            <a:r>
              <a:rPr lang="en-ID" sz="2000" b="1" dirty="0" err="1">
                <a:solidFill>
                  <a:prstClr val="black"/>
                </a:solidFill>
              </a:rPr>
              <a:t>sungguh-sungguh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terhadap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nilai-nilai</a:t>
            </a:r>
            <a:r>
              <a:rPr lang="en-ID" sz="2000" b="1" dirty="0">
                <a:solidFill>
                  <a:prstClr val="black"/>
                </a:solidFill>
              </a:rPr>
              <a:t> yang </a:t>
            </a:r>
            <a:r>
              <a:rPr lang="en-ID" sz="2000" b="1" dirty="0" err="1">
                <a:solidFill>
                  <a:prstClr val="black"/>
                </a:solidFill>
              </a:rPr>
              <a:t>terkandung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dalam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smtClean="0">
                <a:solidFill>
                  <a:prstClr val="black"/>
                </a:solidFill>
              </a:rPr>
              <a:t>	</a:t>
            </a:r>
            <a:r>
              <a:rPr lang="en-ID" sz="2000" b="1" dirty="0" err="1" smtClean="0">
                <a:solidFill>
                  <a:prstClr val="black"/>
                </a:solidFill>
              </a:rPr>
              <a:t>Pancasila</a:t>
            </a:r>
            <a:r>
              <a:rPr lang="en-ID" sz="2000" b="1" dirty="0" smtClean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dalam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kehidupan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sehari-hari</a:t>
            </a:r>
            <a:r>
              <a:rPr lang="en-ID" sz="2000" b="1" dirty="0">
                <a:solidFill>
                  <a:prstClr val="black"/>
                </a:solidFill>
              </a:rPr>
              <a:t>, </a:t>
            </a:r>
            <a:r>
              <a:rPr lang="en-ID" sz="2000" b="1" dirty="0" err="1">
                <a:solidFill>
                  <a:prstClr val="black"/>
                </a:solidFill>
              </a:rPr>
              <a:t>kita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akan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dapat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hidup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bermasyarakat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dengan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selaras</a:t>
            </a:r>
            <a:r>
              <a:rPr lang="en-ID" sz="2000" b="1" dirty="0">
                <a:solidFill>
                  <a:prstClr val="black"/>
                </a:solidFill>
              </a:rPr>
              <a:t>, </a:t>
            </a:r>
            <a:r>
              <a:rPr lang="en-ID" sz="2000" b="1" dirty="0" smtClean="0">
                <a:solidFill>
                  <a:prstClr val="black"/>
                </a:solidFill>
              </a:rPr>
              <a:t>	</a:t>
            </a:r>
            <a:r>
              <a:rPr lang="en-ID" sz="2000" b="1" dirty="0" err="1" smtClean="0">
                <a:solidFill>
                  <a:prstClr val="black"/>
                </a:solidFill>
              </a:rPr>
              <a:t>serasi</a:t>
            </a:r>
            <a:r>
              <a:rPr lang="en-ID" sz="2000" b="1" dirty="0">
                <a:solidFill>
                  <a:prstClr val="black"/>
                </a:solidFill>
              </a:rPr>
              <a:t>, </a:t>
            </a:r>
            <a:r>
              <a:rPr lang="en-ID" sz="2000" b="1" dirty="0" err="1">
                <a:solidFill>
                  <a:prstClr val="black"/>
                </a:solidFill>
              </a:rPr>
              <a:t>dan</a:t>
            </a:r>
            <a:r>
              <a:rPr lang="en-ID" sz="2000" b="1" dirty="0">
                <a:solidFill>
                  <a:prstClr val="black"/>
                </a:solidFill>
              </a:rPr>
              <a:t> </a:t>
            </a:r>
            <a:r>
              <a:rPr lang="en-ID" sz="2000" b="1" dirty="0" err="1">
                <a:solidFill>
                  <a:prstClr val="black"/>
                </a:solidFill>
              </a:rPr>
              <a:t>seimbang</a:t>
            </a:r>
            <a:r>
              <a:rPr lang="en-ID" sz="2000" b="1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0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  <p:pic>
        <p:nvPicPr>
          <p:cNvPr id="13316" name="Picture 4" descr="Team transparent 3 person, Picture #1204907 team transparent 3 per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5" y="2471597"/>
            <a:ext cx="580072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rved Up Ribbon 3"/>
          <p:cNvSpPr/>
          <p:nvPr/>
        </p:nvSpPr>
        <p:spPr>
          <a:xfrm>
            <a:off x="2727292" y="669956"/>
            <a:ext cx="6737409" cy="1801641"/>
          </a:xfrm>
          <a:prstGeom prst="ellipseRibbon2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TERIMA KASIH</a:t>
            </a:r>
            <a:endParaRPr lang="id-ID" sz="3200" b="1" dirty="0"/>
          </a:p>
        </p:txBody>
      </p:sp>
    </p:spTree>
    <p:extLst>
      <p:ext uri="{BB962C8B-B14F-4D97-AF65-F5344CB8AC3E}">
        <p14:creationId xmlns:p14="http://schemas.microsoft.com/office/powerpoint/2010/main" val="34720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 flipV="1">
            <a:off x="1291250" y="-9053"/>
            <a:ext cx="9609499" cy="1907295"/>
          </a:xfrm>
          <a:prstGeom prst="round2Same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7100" y="281812"/>
            <a:ext cx="4403379" cy="1325563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  <a:latin typeface="+mn-lt"/>
              </a:rPr>
              <a:t>Ciri-ciri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+mn-lt"/>
              </a:rPr>
              <a:t>kalimat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+mn-lt"/>
              </a:rPr>
              <a:t>efektif</a:t>
            </a:r>
            <a:endParaRPr lang="id-ID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671" y="2468819"/>
            <a:ext cx="3878655" cy="268294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Kesepadanan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Kehematan</a:t>
            </a:r>
            <a:r>
              <a:rPr lang="en-US" dirty="0" smtClean="0"/>
              <a:t> kata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Kesejajaran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 smtClean="0"/>
              <a:t>Ketegasan</a:t>
            </a:r>
            <a:r>
              <a:rPr lang="en-US" dirty="0" smtClean="0"/>
              <a:t> </a:t>
            </a:r>
            <a:r>
              <a:rPr lang="en-US" dirty="0" err="1" smtClean="0"/>
              <a:t>makna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 smtClean="0"/>
              <a:t>Kelogisan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  <p:pic>
        <p:nvPicPr>
          <p:cNvPr id="5126" name="Picture 6" descr="Idea Bulb Transparent PNG | PNG M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1213">
            <a:off x="761699" y="513860"/>
            <a:ext cx="1510261" cy="178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5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04" y="77724"/>
            <a:ext cx="10511828" cy="132556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+mn-lt"/>
              </a:rPr>
              <a:t>Kesepadanan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struktur</a:t>
            </a:r>
            <a:r>
              <a:rPr lang="en-US" sz="2800" b="1" dirty="0">
                <a:latin typeface="+mn-lt"/>
              </a:rPr>
              <a:t/>
            </a:r>
            <a:br>
              <a:rPr lang="en-US" sz="2800" b="1" dirty="0">
                <a:latin typeface="+mn-lt"/>
              </a:rPr>
            </a:b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 smtClean="0">
                <a:latin typeface="+mn-lt"/>
              </a:rPr>
              <a:t>kelengkapan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struktur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penggunaannya</a:t>
            </a:r>
            <a:r>
              <a:rPr lang="en-US" sz="2400" dirty="0">
                <a:latin typeface="+mn-lt"/>
              </a:rPr>
              <a:t>)</a:t>
            </a:r>
            <a:endParaRPr lang="id-ID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030"/>
            <a:ext cx="11267032" cy="4620632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Kalimat</a:t>
            </a:r>
            <a:r>
              <a:rPr lang="en-US" sz="2000" dirty="0" smtClean="0"/>
              <a:t> </a:t>
            </a:r>
            <a:r>
              <a:rPr lang="en-US" sz="2000" dirty="0" err="1" smtClean="0"/>
              <a:t>mengandung</a:t>
            </a:r>
            <a:r>
              <a:rPr lang="en-US" sz="2000" dirty="0" smtClean="0"/>
              <a:t> </a:t>
            </a:r>
            <a:r>
              <a:rPr lang="en-US" sz="2000" dirty="0" err="1" smtClean="0"/>
              <a:t>unsur</a:t>
            </a:r>
            <a:r>
              <a:rPr lang="en-US" sz="2000" dirty="0" smtClean="0"/>
              <a:t> </a:t>
            </a:r>
            <a:r>
              <a:rPr lang="en-US" sz="2000" dirty="0" err="1" smtClean="0"/>
              <a:t>klausa</a:t>
            </a:r>
            <a:r>
              <a:rPr lang="en-US" sz="2000" dirty="0" smtClean="0"/>
              <a:t> minimal yang </a:t>
            </a:r>
            <a:r>
              <a:rPr lang="en-US" sz="2000" dirty="0" err="1" smtClean="0"/>
              <a:t>lengkap</a:t>
            </a:r>
            <a:r>
              <a:rPr lang="en-US" sz="2000" dirty="0" smtClean="0"/>
              <a:t> </a:t>
            </a:r>
            <a:r>
              <a:rPr lang="en-US" sz="2000" dirty="0" err="1" smtClean="0"/>
              <a:t>yakni</a:t>
            </a:r>
            <a:r>
              <a:rPr lang="en-US" sz="2000" dirty="0" smtClean="0"/>
              <a:t> </a:t>
            </a:r>
            <a:r>
              <a:rPr lang="en-US" sz="2000" dirty="0" err="1" smtClean="0"/>
              <a:t>subjek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predikat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Kata </a:t>
            </a:r>
            <a:r>
              <a:rPr lang="en-US" sz="2000" dirty="0" err="1" smtClean="0"/>
              <a:t>depan</a:t>
            </a:r>
            <a:r>
              <a:rPr lang="en-US" sz="2000" dirty="0" smtClean="0"/>
              <a:t> (</a:t>
            </a:r>
            <a:r>
              <a:rPr lang="en-US" sz="2000" dirty="0" err="1" smtClean="0"/>
              <a:t>preposisi</a:t>
            </a:r>
            <a:r>
              <a:rPr lang="en-US" sz="2000" dirty="0" smtClean="0"/>
              <a:t>)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boleh</a:t>
            </a:r>
            <a:r>
              <a:rPr lang="en-US" sz="2000" dirty="0" smtClean="0"/>
              <a:t> di </a:t>
            </a:r>
            <a:r>
              <a:rPr lang="en-US" sz="2000" dirty="0" err="1" smtClean="0"/>
              <a:t>depan</a:t>
            </a:r>
            <a:r>
              <a:rPr lang="en-US" sz="2000" dirty="0" smtClean="0"/>
              <a:t> </a:t>
            </a:r>
            <a:r>
              <a:rPr lang="en-US" sz="2000" dirty="0" err="1" smtClean="0"/>
              <a:t>subjek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mengaburkan</a:t>
            </a:r>
            <a:r>
              <a:rPr lang="en-US" sz="2000" dirty="0" smtClean="0"/>
              <a:t> </a:t>
            </a:r>
            <a:r>
              <a:rPr lang="en-US" sz="2000" dirty="0" err="1" smtClean="0"/>
              <a:t>pelaku</a:t>
            </a:r>
            <a:r>
              <a:rPr lang="en-US" sz="2000" dirty="0" smtClean="0"/>
              <a:t> di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kalimat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r>
              <a:rPr lang="en-US" sz="2000" dirty="0" smtClean="0"/>
              <a:t>	- </a:t>
            </a:r>
            <a:r>
              <a:rPr lang="en-US" sz="2000" dirty="0" err="1" smtClean="0">
                <a:solidFill>
                  <a:srgbClr val="FF0000"/>
                </a:solidFill>
              </a:rPr>
              <a:t>Bagi</a:t>
            </a:r>
            <a:r>
              <a:rPr lang="en-US" sz="2000" dirty="0" smtClean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peserta</a:t>
            </a:r>
            <a:r>
              <a:rPr lang="en-US" sz="2000" dirty="0"/>
              <a:t> </a:t>
            </a:r>
            <a:r>
              <a:rPr lang="en-US" sz="2000" dirty="0" err="1"/>
              <a:t>diharapkan</a:t>
            </a:r>
            <a:r>
              <a:rPr lang="en-US" sz="2000" dirty="0"/>
              <a:t> </a:t>
            </a:r>
            <a:r>
              <a:rPr lang="en-US" sz="2000" dirty="0" err="1"/>
              <a:t>hadir</a:t>
            </a:r>
            <a:r>
              <a:rPr lang="en-US" sz="2000" dirty="0"/>
              <a:t> </a:t>
            </a:r>
            <a:r>
              <a:rPr lang="en-US" sz="2000" dirty="0" err="1"/>
              <a:t>tepat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. (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efektif</a:t>
            </a:r>
            <a:r>
              <a:rPr lang="en-US" sz="2000" dirty="0"/>
              <a:t>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/>
              <a:t>peserta</a:t>
            </a:r>
            <a:r>
              <a:rPr lang="en-US" sz="2000" dirty="0"/>
              <a:t> </a:t>
            </a:r>
            <a:r>
              <a:rPr lang="en-US" sz="2000" dirty="0" err="1"/>
              <a:t>diharapkan</a:t>
            </a:r>
            <a:r>
              <a:rPr lang="en-US" sz="2000" dirty="0"/>
              <a:t> </a:t>
            </a:r>
            <a:r>
              <a:rPr lang="en-US" sz="2000" dirty="0" err="1"/>
              <a:t>hadir</a:t>
            </a:r>
            <a:r>
              <a:rPr lang="en-US" sz="2000" dirty="0"/>
              <a:t> </a:t>
            </a:r>
            <a:r>
              <a:rPr lang="en-US" sz="2000" dirty="0" err="1"/>
              <a:t>tepat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. (</a:t>
            </a:r>
            <a:r>
              <a:rPr lang="en-US" sz="2000" dirty="0" err="1"/>
              <a:t>efektif</a:t>
            </a:r>
            <a:r>
              <a:rPr lang="en-US" sz="2000" dirty="0"/>
              <a:t>)</a:t>
            </a:r>
            <a:endParaRPr lang="en-US" sz="2000" dirty="0" smtClean="0"/>
          </a:p>
          <a:p>
            <a:r>
              <a:rPr lang="en-US" sz="2000" dirty="0" err="1" smtClean="0"/>
              <a:t>Penggunaan</a:t>
            </a:r>
            <a:r>
              <a:rPr lang="en-US" sz="2000" dirty="0" smtClean="0"/>
              <a:t> </a:t>
            </a:r>
            <a:r>
              <a:rPr lang="en-US" sz="2000" dirty="0" err="1" smtClean="0"/>
              <a:t>konjungsi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diperhatikan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ditempatkan</a:t>
            </a:r>
            <a:r>
              <a:rPr lang="en-US" sz="2000" dirty="0" smtClean="0"/>
              <a:t> di </a:t>
            </a:r>
            <a:r>
              <a:rPr lang="en-US" sz="2000" dirty="0" err="1" smtClean="0"/>
              <a:t>depan</a:t>
            </a:r>
            <a:r>
              <a:rPr lang="en-US" sz="2000" dirty="0" smtClean="0"/>
              <a:t> </a:t>
            </a:r>
            <a:r>
              <a:rPr lang="en-US" sz="2000" dirty="0" err="1" smtClean="0"/>
              <a:t>predikat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perluasan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subjek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 err="1" smtClean="0"/>
              <a:t>Dia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0000"/>
                </a:solidFill>
              </a:rPr>
              <a:t>yang</a:t>
            </a:r>
            <a:r>
              <a:rPr lang="en-US" sz="2000" dirty="0"/>
              <a:t> </a:t>
            </a:r>
            <a:r>
              <a:rPr lang="en-US" sz="2000" dirty="0" err="1"/>
              <a:t>pergi</a:t>
            </a:r>
            <a:r>
              <a:rPr lang="en-US" sz="2000" dirty="0"/>
              <a:t> </a:t>
            </a:r>
            <a:r>
              <a:rPr lang="en-US" sz="2000" dirty="0" err="1"/>
              <a:t>meninggalkan</a:t>
            </a:r>
            <a:r>
              <a:rPr lang="en-US" sz="2000" dirty="0"/>
              <a:t> </a:t>
            </a:r>
            <a:r>
              <a:rPr lang="en-US" sz="2000" dirty="0" err="1"/>
              <a:t>saya</a:t>
            </a:r>
            <a:r>
              <a:rPr lang="en-US" sz="2000" dirty="0"/>
              <a:t>. (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efektif</a:t>
            </a:r>
            <a:r>
              <a:rPr lang="en-US" sz="2000" dirty="0"/>
              <a:t>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sv-SE" sz="2000" dirty="0" smtClean="0"/>
              <a:t>Dia </a:t>
            </a:r>
            <a:r>
              <a:rPr lang="sv-SE" sz="2000" dirty="0"/>
              <a:t>pergi meninggalkan saya. (efektif)</a:t>
            </a:r>
            <a:endParaRPr lang="en-US" sz="2000" dirty="0" smtClean="0"/>
          </a:p>
          <a:p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bersubjek</a:t>
            </a:r>
            <a:r>
              <a:rPr lang="en-US" sz="2000" dirty="0" smtClean="0"/>
              <a:t> </a:t>
            </a:r>
            <a:r>
              <a:rPr lang="en-US" sz="2000" dirty="0" err="1" smtClean="0"/>
              <a:t>ganda</a:t>
            </a:r>
            <a:r>
              <a:rPr lang="en-US" sz="2000" dirty="0" smtClean="0"/>
              <a:t>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dirty="0" err="1" smtClean="0"/>
              <a:t>menggabungkan</a:t>
            </a:r>
            <a:r>
              <a:rPr lang="en-US" sz="2000" dirty="0" smtClean="0"/>
              <a:t> </a:t>
            </a:r>
            <a:r>
              <a:rPr lang="en-US" sz="2000" dirty="0" err="1" smtClean="0"/>
              <a:t>subjek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sama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r>
              <a:rPr lang="en-US" sz="2000" dirty="0"/>
              <a:t>	- </a:t>
            </a:r>
            <a:r>
              <a:rPr lang="en-US" sz="2000" dirty="0" err="1" smtClean="0">
                <a:solidFill>
                  <a:srgbClr val="FF0000"/>
                </a:solidFill>
              </a:rPr>
              <a:t>Adik</a:t>
            </a:r>
            <a:r>
              <a:rPr lang="en-US" sz="2000" dirty="0" smtClean="0"/>
              <a:t> </a:t>
            </a:r>
            <a:r>
              <a:rPr lang="en-US" sz="2000" dirty="0" err="1"/>
              <a:t>demam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adik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sekolah</a:t>
            </a:r>
            <a:r>
              <a:rPr lang="en-US" sz="2000" dirty="0"/>
              <a:t>. (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efektif</a:t>
            </a:r>
            <a:r>
              <a:rPr lang="en-US" sz="2000" dirty="0"/>
              <a:t>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 err="1" smtClean="0"/>
              <a:t>Adik</a:t>
            </a:r>
            <a:r>
              <a:rPr lang="en-US" sz="2000" dirty="0" smtClean="0"/>
              <a:t> </a:t>
            </a:r>
            <a:r>
              <a:rPr lang="en-US" sz="2000" dirty="0" err="1"/>
              <a:t>demam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sekolah</a:t>
            </a:r>
            <a:r>
              <a:rPr lang="en-US" sz="2000" dirty="0"/>
              <a:t>. (</a:t>
            </a:r>
            <a:r>
              <a:rPr lang="en-US" sz="2000" dirty="0" err="1"/>
              <a:t>efektif</a:t>
            </a:r>
            <a:r>
              <a:rPr lang="en-US" sz="2000" dirty="0"/>
              <a:t>)</a:t>
            </a:r>
            <a:endParaRPr lang="id-ID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5" name="Flowchart: Off-page Connector 4"/>
          <p:cNvSpPr/>
          <p:nvPr/>
        </p:nvSpPr>
        <p:spPr>
          <a:xfrm>
            <a:off x="434566" y="0"/>
            <a:ext cx="1104523" cy="1360841"/>
          </a:xfrm>
          <a:prstGeom prst="flowChartOffpage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1</a:t>
            </a: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267015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04" y="77724"/>
            <a:ext cx="10511828" cy="132556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+mn-lt"/>
              </a:rPr>
              <a:t>Kehematan</a:t>
            </a:r>
            <a:r>
              <a:rPr lang="en-US" sz="2800" b="1" dirty="0" smtClean="0">
                <a:latin typeface="+mn-lt"/>
              </a:rPr>
              <a:t> kata</a:t>
            </a:r>
            <a:r>
              <a:rPr lang="en-US" sz="2800" b="1" dirty="0">
                <a:latin typeface="+mn-lt"/>
              </a:rPr>
              <a:t/>
            </a:r>
            <a:br>
              <a:rPr lang="en-US" sz="2800" b="1" dirty="0">
                <a:latin typeface="+mn-lt"/>
              </a:rPr>
            </a:b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 smtClean="0">
                <a:latin typeface="+mn-lt"/>
              </a:rPr>
              <a:t>kalimat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ringkas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tidak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bertele-tele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tanpa</a:t>
            </a:r>
            <a:r>
              <a:rPr lang="en-US" sz="2400" dirty="0" smtClean="0">
                <a:latin typeface="+mn-lt"/>
              </a:rPr>
              <a:t> kata-kata </a:t>
            </a:r>
            <a:r>
              <a:rPr lang="en-US" sz="2400" dirty="0" err="1" smtClean="0">
                <a:latin typeface="+mn-lt"/>
              </a:rPr>
              <a:t>bermakna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sama</a:t>
            </a:r>
            <a:r>
              <a:rPr lang="en-US" sz="2400" dirty="0" smtClean="0">
                <a:latin typeface="+mn-lt"/>
              </a:rPr>
              <a:t>)</a:t>
            </a:r>
            <a:endParaRPr lang="id-ID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030"/>
            <a:ext cx="11267032" cy="5333029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Hindari</a:t>
            </a:r>
            <a:r>
              <a:rPr lang="en-US" sz="2000" dirty="0" smtClean="0"/>
              <a:t> </a:t>
            </a:r>
            <a:r>
              <a:rPr lang="en-US" sz="2000" dirty="0" err="1" smtClean="0"/>
              <a:t>kesalahan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kata </a:t>
            </a:r>
            <a:r>
              <a:rPr lang="en-US" sz="2000" dirty="0" err="1" smtClean="0"/>
              <a:t>jamak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sinonim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</a:t>
            </a:r>
            <a:r>
              <a:rPr lang="en-US" sz="2000" dirty="0" smtClean="0"/>
              <a:t> kata </a:t>
            </a:r>
            <a:r>
              <a:rPr lang="en-US" sz="2000" dirty="0" err="1" smtClean="0"/>
              <a:t>jamak</a:t>
            </a:r>
            <a:r>
              <a:rPr lang="en-US" sz="2000" dirty="0" smtClean="0"/>
              <a:t> :</a:t>
            </a:r>
          </a:p>
          <a:p>
            <a:pPr marL="0" lv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ID" sz="2000" dirty="0">
                <a:solidFill>
                  <a:srgbClr val="FF0000"/>
                </a:solidFill>
              </a:rPr>
              <a:t>Para</a:t>
            </a:r>
            <a:r>
              <a:rPr lang="en-ID" sz="2000" dirty="0"/>
              <a:t> </a:t>
            </a:r>
            <a:r>
              <a:rPr lang="en-ID" sz="2000" dirty="0" err="1"/>
              <a:t>siswa-siswi</a:t>
            </a:r>
            <a:r>
              <a:rPr lang="en-ID" sz="2000" dirty="0"/>
              <a:t> </a:t>
            </a:r>
            <a:r>
              <a:rPr lang="en-ID" sz="2000" dirty="0" err="1"/>
              <a:t>sedang</a:t>
            </a:r>
            <a:r>
              <a:rPr lang="en-ID" sz="2000" dirty="0"/>
              <a:t> </a:t>
            </a:r>
            <a:r>
              <a:rPr lang="en-ID" sz="2000" dirty="0" err="1"/>
              <a:t>mengerjakan</a:t>
            </a:r>
            <a:r>
              <a:rPr lang="en-ID" sz="2000" dirty="0"/>
              <a:t> </a:t>
            </a:r>
            <a:r>
              <a:rPr lang="en-ID" sz="2000" dirty="0" err="1"/>
              <a:t>soal</a:t>
            </a:r>
            <a:r>
              <a:rPr lang="en-ID" sz="2000" dirty="0"/>
              <a:t> </a:t>
            </a:r>
            <a:r>
              <a:rPr lang="en-ID" sz="2000" dirty="0" err="1"/>
              <a:t>ujian</a:t>
            </a:r>
            <a:r>
              <a:rPr lang="en-ID" sz="2000" dirty="0"/>
              <a:t> </a:t>
            </a:r>
            <a:r>
              <a:rPr lang="en-ID" sz="2000" dirty="0" err="1"/>
              <a:t>masuk</a:t>
            </a:r>
            <a:r>
              <a:rPr lang="en-ID" sz="2000" dirty="0"/>
              <a:t> </a:t>
            </a:r>
            <a:r>
              <a:rPr lang="en-ID" sz="2000" dirty="0" err="1"/>
              <a:t>perguruan</a:t>
            </a:r>
            <a:r>
              <a:rPr lang="en-ID" sz="2000" dirty="0"/>
              <a:t> </a:t>
            </a:r>
            <a:r>
              <a:rPr lang="en-ID" sz="2000" dirty="0" err="1"/>
              <a:t>tinggi</a:t>
            </a:r>
            <a:r>
              <a:rPr lang="en-ID" sz="2000" dirty="0"/>
              <a:t>. (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efektif</a:t>
            </a:r>
            <a:r>
              <a:rPr lang="id-ID" sz="2000" dirty="0"/>
              <a:t>)</a:t>
            </a:r>
          </a:p>
          <a:p>
            <a:pPr marL="0" lvl="0" indent="0">
              <a:buNone/>
            </a:pPr>
            <a:r>
              <a:rPr lang="en-US" sz="2000" dirty="0" smtClean="0"/>
              <a:t>	- </a:t>
            </a:r>
            <a:r>
              <a:rPr lang="en-ID" sz="2000" dirty="0" err="1"/>
              <a:t>Siswa-siswi</a:t>
            </a:r>
            <a:r>
              <a:rPr lang="en-ID" sz="2000" dirty="0"/>
              <a:t> </a:t>
            </a:r>
            <a:r>
              <a:rPr lang="en-ID" sz="2000" dirty="0" err="1"/>
              <a:t>sedang</a:t>
            </a:r>
            <a:r>
              <a:rPr lang="en-ID" sz="2000" dirty="0"/>
              <a:t> </a:t>
            </a:r>
            <a:r>
              <a:rPr lang="en-ID" sz="2000" dirty="0" err="1"/>
              <a:t>mengerjakan</a:t>
            </a:r>
            <a:r>
              <a:rPr lang="en-ID" sz="2000" dirty="0"/>
              <a:t> </a:t>
            </a:r>
            <a:r>
              <a:rPr lang="en-ID" sz="2000" dirty="0" err="1"/>
              <a:t>soal</a:t>
            </a:r>
            <a:r>
              <a:rPr lang="en-ID" sz="2000" dirty="0"/>
              <a:t> </a:t>
            </a:r>
            <a:r>
              <a:rPr lang="en-ID" sz="2000" dirty="0" err="1"/>
              <a:t>ujian</a:t>
            </a:r>
            <a:r>
              <a:rPr lang="en-ID" sz="2000" dirty="0"/>
              <a:t> </a:t>
            </a:r>
            <a:r>
              <a:rPr lang="en-ID" sz="2000" dirty="0" err="1"/>
              <a:t>masuk</a:t>
            </a:r>
            <a:r>
              <a:rPr lang="en-ID" sz="2000" dirty="0"/>
              <a:t> </a:t>
            </a:r>
            <a:r>
              <a:rPr lang="en-ID" sz="2000" dirty="0" err="1"/>
              <a:t>perguruan</a:t>
            </a:r>
            <a:r>
              <a:rPr lang="en-ID" sz="2000" dirty="0"/>
              <a:t> </a:t>
            </a:r>
            <a:r>
              <a:rPr lang="en-ID" sz="2000" dirty="0" err="1"/>
              <a:t>tinggi</a:t>
            </a:r>
            <a:r>
              <a:rPr lang="en-ID" sz="2000" dirty="0"/>
              <a:t>. (</a:t>
            </a:r>
            <a:r>
              <a:rPr lang="en-ID" sz="2000" dirty="0" err="1"/>
              <a:t>efektif</a:t>
            </a:r>
            <a:r>
              <a:rPr lang="en-ID" sz="2000" dirty="0" smtClean="0"/>
              <a:t>)</a:t>
            </a:r>
          </a:p>
          <a:p>
            <a:pPr marL="0" lvl="0" indent="0">
              <a:buNone/>
            </a:pPr>
            <a:r>
              <a:rPr lang="en-ID" sz="2000" dirty="0" smtClean="0"/>
              <a:t>	</a:t>
            </a:r>
            <a:r>
              <a:rPr lang="en-ID" sz="2000" b="1" dirty="0" smtClean="0"/>
              <a:t>Kata</a:t>
            </a:r>
            <a:r>
              <a:rPr lang="en-ID" sz="2000" b="1" dirty="0"/>
              <a:t> </a:t>
            </a:r>
            <a:r>
              <a:rPr lang="en-ID" sz="2000" b="1" i="1" dirty="0"/>
              <a:t>para </a:t>
            </a:r>
            <a:r>
              <a:rPr lang="en-ID" sz="2000" b="1" dirty="0" err="1"/>
              <a:t>merujuk</a:t>
            </a:r>
            <a:r>
              <a:rPr lang="en-ID" sz="2000" b="1" dirty="0"/>
              <a:t> </a:t>
            </a:r>
            <a:r>
              <a:rPr lang="en-ID" sz="2000" b="1" dirty="0" err="1"/>
              <a:t>pada</a:t>
            </a:r>
            <a:r>
              <a:rPr lang="en-ID" sz="2000" b="1" dirty="0"/>
              <a:t> </a:t>
            </a:r>
            <a:r>
              <a:rPr lang="en-ID" sz="2000" b="1" dirty="0" err="1"/>
              <a:t>jumlah</a:t>
            </a:r>
            <a:r>
              <a:rPr lang="en-ID" sz="2000" b="1" dirty="0"/>
              <a:t> </a:t>
            </a:r>
            <a:r>
              <a:rPr lang="en-ID" sz="2000" b="1" dirty="0" err="1"/>
              <a:t>jamak</a:t>
            </a:r>
            <a:r>
              <a:rPr lang="en-ID" sz="2000" b="1" dirty="0"/>
              <a:t>, </a:t>
            </a:r>
            <a:r>
              <a:rPr lang="en-ID" sz="2000" b="1" dirty="0" err="1"/>
              <a:t>sementara</a:t>
            </a:r>
            <a:r>
              <a:rPr lang="en-ID" sz="2000" b="1" dirty="0"/>
              <a:t> </a:t>
            </a:r>
            <a:r>
              <a:rPr lang="en-ID" sz="2000" b="1" i="1" dirty="0" err="1"/>
              <a:t>siswa-siswi</a:t>
            </a:r>
            <a:r>
              <a:rPr lang="en-ID" sz="2000" b="1" dirty="0"/>
              <a:t> </a:t>
            </a:r>
            <a:r>
              <a:rPr lang="en-ID" sz="2000" b="1" dirty="0" err="1"/>
              <a:t>juga</a:t>
            </a:r>
            <a:r>
              <a:rPr lang="en-ID" sz="2000" b="1" dirty="0"/>
              <a:t> </a:t>
            </a:r>
            <a:r>
              <a:rPr lang="en-ID" sz="2000" b="1" dirty="0" err="1"/>
              <a:t>mengarah</a:t>
            </a:r>
            <a:r>
              <a:rPr lang="en-ID" sz="2000" b="1" dirty="0"/>
              <a:t> </a:t>
            </a:r>
            <a:r>
              <a:rPr lang="en-ID" sz="2000" b="1" dirty="0" err="1"/>
              <a:t>pada</a:t>
            </a:r>
            <a:r>
              <a:rPr lang="en-ID" sz="2000" b="1" dirty="0"/>
              <a:t> </a:t>
            </a:r>
            <a:r>
              <a:rPr lang="en-ID" sz="2000" b="1" dirty="0" err="1"/>
              <a:t>jumlah</a:t>
            </a:r>
            <a:r>
              <a:rPr lang="en-ID" sz="2000" b="1" dirty="0"/>
              <a:t> </a:t>
            </a:r>
            <a:r>
              <a:rPr lang="en-ID" sz="2000" b="1" dirty="0" err="1"/>
              <a:t>siswa</a:t>
            </a:r>
            <a:r>
              <a:rPr lang="en-ID" sz="2000" b="1" dirty="0"/>
              <a:t> </a:t>
            </a:r>
            <a:r>
              <a:rPr lang="en-ID" sz="2000" b="1" dirty="0" smtClean="0"/>
              <a:t>	yang </a:t>
            </a:r>
            <a:r>
              <a:rPr lang="en-ID" sz="2000" b="1" dirty="0" err="1"/>
              <a:t>lebih</a:t>
            </a:r>
            <a:r>
              <a:rPr lang="en-ID" sz="2000" b="1" dirty="0"/>
              <a:t> </a:t>
            </a:r>
            <a:r>
              <a:rPr lang="en-ID" sz="2000" b="1" dirty="0" err="1"/>
              <a:t>dari</a:t>
            </a:r>
            <a:r>
              <a:rPr lang="en-ID" sz="2000" b="1" dirty="0"/>
              <a:t> </a:t>
            </a:r>
            <a:r>
              <a:rPr lang="en-ID" sz="2000" b="1" dirty="0" err="1" smtClean="0"/>
              <a:t>satu</a:t>
            </a:r>
            <a:r>
              <a:rPr lang="en-ID" sz="2000" b="1" dirty="0"/>
              <a:t>.</a:t>
            </a:r>
            <a:endParaRPr lang="id-ID" sz="2000" b="1" dirty="0"/>
          </a:p>
          <a:p>
            <a:pPr marL="0" indent="0">
              <a:buNone/>
            </a:pPr>
            <a:r>
              <a:rPr lang="en-US" sz="1700" dirty="0" smtClean="0"/>
              <a:t>	</a:t>
            </a:r>
            <a:endParaRPr lang="id-ID" sz="1700" b="1" dirty="0"/>
          </a:p>
        </p:txBody>
      </p:sp>
      <p:sp>
        <p:nvSpPr>
          <p:cNvPr id="4" name="Rectangle 3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5" name="Flowchart: Off-page Connector 4"/>
          <p:cNvSpPr/>
          <p:nvPr/>
        </p:nvSpPr>
        <p:spPr>
          <a:xfrm>
            <a:off x="434566" y="-9053"/>
            <a:ext cx="1104523" cy="1360841"/>
          </a:xfrm>
          <a:prstGeom prst="flowChartOffpage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37740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030"/>
            <a:ext cx="11267032" cy="53330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2000" dirty="0" err="1"/>
              <a:t>C</a:t>
            </a:r>
            <a:r>
              <a:rPr lang="en-US" sz="2000" dirty="0" err="1" smtClean="0"/>
              <a:t>ontoh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</a:t>
            </a:r>
            <a:r>
              <a:rPr lang="en-US" sz="2000" dirty="0" smtClean="0"/>
              <a:t> kata </a:t>
            </a:r>
            <a:r>
              <a:rPr lang="en-US" sz="2000" dirty="0" err="1" smtClean="0"/>
              <a:t>sinonim</a:t>
            </a:r>
            <a:r>
              <a:rPr lang="en-US" sz="2000" dirty="0" smtClean="0"/>
              <a:t> :</a:t>
            </a:r>
          </a:p>
          <a:p>
            <a:pPr marL="0" lv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ID" sz="2000" dirty="0" err="1"/>
              <a:t>Ia</a:t>
            </a:r>
            <a:r>
              <a:rPr lang="en-ID" sz="2000" dirty="0"/>
              <a:t> </a:t>
            </a:r>
            <a:r>
              <a:rPr lang="en-ID" sz="2000" dirty="0" err="1"/>
              <a:t>masuk</a:t>
            </a:r>
            <a:r>
              <a:rPr lang="en-ID" sz="2000" dirty="0"/>
              <a:t> </a:t>
            </a:r>
            <a:r>
              <a:rPr lang="en-ID" sz="2000" dirty="0" err="1">
                <a:solidFill>
                  <a:srgbClr val="FF0000"/>
                </a:solidFill>
              </a:rPr>
              <a:t>ke</a:t>
            </a:r>
            <a:r>
              <a:rPr lang="en-ID" sz="2000" dirty="0">
                <a:solidFill>
                  <a:srgbClr val="FF0000"/>
                </a:solidFill>
              </a:rPr>
              <a:t> </a:t>
            </a:r>
            <a:r>
              <a:rPr lang="en-ID" sz="2000" dirty="0" err="1">
                <a:solidFill>
                  <a:srgbClr val="FF0000"/>
                </a:solidFill>
              </a:rPr>
              <a:t>dalam</a:t>
            </a:r>
            <a:r>
              <a:rPr lang="en-ID" sz="2000" dirty="0">
                <a:solidFill>
                  <a:srgbClr val="FF0000"/>
                </a:solidFill>
              </a:rPr>
              <a:t> </a:t>
            </a:r>
            <a:r>
              <a:rPr lang="en-ID" sz="2000" dirty="0" err="1"/>
              <a:t>ruang</a:t>
            </a:r>
            <a:r>
              <a:rPr lang="en-ID" sz="2000" dirty="0"/>
              <a:t> </a:t>
            </a:r>
            <a:r>
              <a:rPr lang="en-ID" sz="2000" dirty="0" err="1"/>
              <a:t>kelas</a:t>
            </a:r>
            <a:r>
              <a:rPr lang="en-ID" sz="2000" dirty="0"/>
              <a:t>. (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efektif</a:t>
            </a:r>
            <a:r>
              <a:rPr lang="id-ID" sz="2000" dirty="0"/>
              <a:t>)</a:t>
            </a:r>
          </a:p>
          <a:p>
            <a:pPr marL="0" lvl="0" indent="0">
              <a:buNone/>
            </a:pPr>
            <a:r>
              <a:rPr lang="en-US" sz="2000" dirty="0" smtClean="0"/>
              <a:t>	- </a:t>
            </a:r>
            <a:r>
              <a:rPr lang="en-ID" sz="2000" dirty="0" err="1"/>
              <a:t>Ia</a:t>
            </a:r>
            <a:r>
              <a:rPr lang="en-ID" sz="2000" dirty="0"/>
              <a:t> </a:t>
            </a:r>
            <a:r>
              <a:rPr lang="en-ID" sz="2000" dirty="0" err="1"/>
              <a:t>masuk</a:t>
            </a:r>
            <a:r>
              <a:rPr lang="en-ID" sz="2000" dirty="0"/>
              <a:t> </a:t>
            </a:r>
            <a:r>
              <a:rPr lang="en-ID" sz="2000" dirty="0" err="1"/>
              <a:t>ruang</a:t>
            </a:r>
            <a:r>
              <a:rPr lang="en-ID" sz="2000" dirty="0"/>
              <a:t> </a:t>
            </a:r>
            <a:r>
              <a:rPr lang="en-ID" sz="2000" dirty="0" err="1"/>
              <a:t>kelas</a:t>
            </a:r>
            <a:r>
              <a:rPr lang="en-ID" sz="2000" dirty="0" smtClean="0"/>
              <a:t>.</a:t>
            </a:r>
            <a:r>
              <a:rPr lang="en-US" sz="2000" dirty="0" smtClean="0"/>
              <a:t> (</a:t>
            </a:r>
            <a:r>
              <a:rPr lang="en-US" sz="2000" dirty="0" err="1" smtClean="0"/>
              <a:t>efektif</a:t>
            </a:r>
            <a:r>
              <a:rPr lang="en-US" sz="2000" dirty="0" smtClean="0"/>
              <a:t>)</a:t>
            </a:r>
          </a:p>
          <a:p>
            <a:pPr marL="0" lvl="0" indent="0">
              <a:buNone/>
            </a:pPr>
            <a:r>
              <a:rPr lang="en-US" sz="2000" dirty="0"/>
              <a:t>	</a:t>
            </a:r>
            <a:r>
              <a:rPr lang="en-ID" sz="2000" b="1" dirty="0"/>
              <a:t>K</a:t>
            </a:r>
            <a:r>
              <a:rPr lang="en-ID" sz="2000" b="1" dirty="0" smtClean="0"/>
              <a:t>ata</a:t>
            </a:r>
            <a:r>
              <a:rPr lang="en-ID" sz="2000" b="1" dirty="0"/>
              <a:t> </a:t>
            </a:r>
            <a:r>
              <a:rPr lang="en-ID" sz="2000" b="1" i="1" dirty="0" err="1"/>
              <a:t>masuk</a:t>
            </a:r>
            <a:r>
              <a:rPr lang="en-ID" sz="2000" b="1" i="1" dirty="0"/>
              <a:t> </a:t>
            </a:r>
            <a:r>
              <a:rPr lang="en-ID" sz="2000" b="1" dirty="0" err="1"/>
              <a:t>dan</a:t>
            </a:r>
            <a:r>
              <a:rPr lang="en-ID" sz="2000" b="1" dirty="0"/>
              <a:t> </a:t>
            </a:r>
            <a:r>
              <a:rPr lang="en-ID" sz="2000" b="1" dirty="0" err="1"/>
              <a:t>frasa</a:t>
            </a:r>
            <a:r>
              <a:rPr lang="en-ID" sz="2000" b="1" dirty="0"/>
              <a:t> </a:t>
            </a:r>
            <a:r>
              <a:rPr lang="en-ID" sz="2000" b="1" i="1" dirty="0" err="1"/>
              <a:t>ke</a:t>
            </a:r>
            <a:r>
              <a:rPr lang="en-ID" sz="2000" b="1" i="1" dirty="0"/>
              <a:t> </a:t>
            </a:r>
            <a:r>
              <a:rPr lang="en-ID" sz="2000" b="1" i="1" dirty="0" err="1"/>
              <a:t>dalam</a:t>
            </a:r>
            <a:r>
              <a:rPr lang="en-ID" sz="2000" b="1" i="1" dirty="0"/>
              <a:t> </a:t>
            </a:r>
            <a:r>
              <a:rPr lang="en-ID" sz="2000" b="1" dirty="0" err="1" smtClean="0"/>
              <a:t>memiliki</a:t>
            </a:r>
            <a:r>
              <a:rPr lang="en-ID" sz="2000" b="1" dirty="0" smtClean="0"/>
              <a:t> </a:t>
            </a:r>
            <a:r>
              <a:rPr lang="en-ID" sz="2000" b="1" dirty="0" err="1"/>
              <a:t>arti</a:t>
            </a:r>
            <a:r>
              <a:rPr lang="en-ID" sz="2000" b="1" dirty="0"/>
              <a:t> yang </a:t>
            </a:r>
            <a:r>
              <a:rPr lang="en-ID" sz="2000" b="1" dirty="0" err="1"/>
              <a:t>sama</a:t>
            </a:r>
            <a:r>
              <a:rPr lang="en-ID" sz="2000" b="1" dirty="0"/>
              <a:t>. </a:t>
            </a:r>
            <a:r>
              <a:rPr lang="en-ID" sz="2000" b="1" dirty="0" err="1"/>
              <a:t>Namun</a:t>
            </a:r>
            <a:r>
              <a:rPr lang="en-ID" sz="2000" b="1" dirty="0"/>
              <a:t>, kata </a:t>
            </a:r>
            <a:r>
              <a:rPr lang="en-ID" sz="2000" b="1" i="1" dirty="0" err="1"/>
              <a:t>masuk</a:t>
            </a:r>
            <a:r>
              <a:rPr lang="en-ID" sz="2000" b="1" i="1" dirty="0"/>
              <a:t> </a:t>
            </a:r>
            <a:r>
              <a:rPr lang="en-ID" sz="2000" b="1" dirty="0" err="1"/>
              <a:t>lebih</a:t>
            </a:r>
            <a:r>
              <a:rPr lang="en-ID" sz="2000" b="1" dirty="0"/>
              <a:t> </a:t>
            </a:r>
            <a:r>
              <a:rPr lang="en-ID" sz="2000" b="1" dirty="0" err="1"/>
              <a:t>tepat</a:t>
            </a:r>
            <a:r>
              <a:rPr lang="en-ID" sz="2000" b="1" dirty="0"/>
              <a:t> </a:t>
            </a:r>
            <a:r>
              <a:rPr lang="en-ID" sz="2000" b="1" dirty="0" smtClean="0"/>
              <a:t>	</a:t>
            </a:r>
            <a:r>
              <a:rPr lang="en-ID" sz="2000" b="1" dirty="0" err="1" smtClean="0"/>
              <a:t>membentuk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kalimat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efektif</a:t>
            </a:r>
            <a:r>
              <a:rPr lang="en-ID" sz="2000" b="1" dirty="0" smtClean="0"/>
              <a:t> </a:t>
            </a:r>
            <a:r>
              <a:rPr lang="en-ID" sz="2000" b="1" dirty="0" err="1"/>
              <a:t>karena</a:t>
            </a:r>
            <a:r>
              <a:rPr lang="en-ID" sz="2000" b="1" dirty="0"/>
              <a:t> </a:t>
            </a:r>
            <a:r>
              <a:rPr lang="en-ID" sz="2000" b="1" dirty="0" err="1"/>
              <a:t>sifatnya</a:t>
            </a:r>
            <a:r>
              <a:rPr lang="en-ID" sz="2000" b="1" dirty="0"/>
              <a:t> yang </a:t>
            </a:r>
            <a:r>
              <a:rPr lang="en-ID" sz="2000" b="1" dirty="0" err="1"/>
              <a:t>merupakan</a:t>
            </a:r>
            <a:r>
              <a:rPr lang="en-ID" sz="2000" b="1" dirty="0"/>
              <a:t> kata </a:t>
            </a:r>
            <a:r>
              <a:rPr lang="en-ID" sz="2000" b="1" dirty="0" err="1"/>
              <a:t>kerja</a:t>
            </a:r>
            <a:r>
              <a:rPr lang="en-ID" sz="2000" b="1" dirty="0"/>
              <a:t> </a:t>
            </a:r>
            <a:r>
              <a:rPr lang="en-ID" sz="2000" b="1" dirty="0" err="1"/>
              <a:t>dan</a:t>
            </a:r>
            <a:r>
              <a:rPr lang="en-ID" sz="2000" b="1" dirty="0"/>
              <a:t> </a:t>
            </a:r>
            <a:r>
              <a:rPr lang="en-ID" sz="2000" b="1" dirty="0" err="1"/>
              <a:t>dapat</a:t>
            </a:r>
            <a:r>
              <a:rPr lang="en-ID" sz="2000" b="1" dirty="0"/>
              <a:t> </a:t>
            </a:r>
            <a:r>
              <a:rPr lang="en-ID" sz="2000" b="1" dirty="0" err="1"/>
              <a:t>menjadi</a:t>
            </a:r>
            <a:r>
              <a:rPr lang="en-ID" sz="2000" b="1" dirty="0"/>
              <a:t> </a:t>
            </a:r>
            <a:r>
              <a:rPr lang="en-ID" sz="2000" b="1" dirty="0" smtClean="0"/>
              <a:t>	</a:t>
            </a:r>
            <a:r>
              <a:rPr lang="en-ID" sz="2000" b="1" dirty="0" err="1" smtClean="0"/>
              <a:t>predikat</a:t>
            </a:r>
            <a:r>
              <a:rPr lang="en-ID" sz="2000" b="1" dirty="0"/>
              <a:t>. </a:t>
            </a:r>
            <a:r>
              <a:rPr lang="en-ID" sz="2000" b="1" dirty="0" err="1"/>
              <a:t>Sementara</a:t>
            </a:r>
            <a:r>
              <a:rPr lang="en-ID" sz="2000" b="1" dirty="0"/>
              <a:t> </a:t>
            </a:r>
            <a:r>
              <a:rPr lang="en-ID" sz="2000" b="1" dirty="0" err="1" smtClean="0"/>
              <a:t>itu</a:t>
            </a:r>
            <a:r>
              <a:rPr lang="en-ID" sz="2000" b="1" dirty="0"/>
              <a:t> </a:t>
            </a:r>
            <a:r>
              <a:rPr lang="en-ID" sz="2000" b="1" dirty="0" err="1" smtClean="0"/>
              <a:t>jika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menggunakan</a:t>
            </a:r>
            <a:r>
              <a:rPr lang="en-ID" sz="2000" b="1" dirty="0"/>
              <a:t> </a:t>
            </a:r>
            <a:r>
              <a:rPr lang="en-ID" sz="2000" b="1" i="1" dirty="0" err="1"/>
              <a:t>ke</a:t>
            </a:r>
            <a:r>
              <a:rPr lang="en-ID" sz="2000" b="1" i="1" dirty="0"/>
              <a:t> </a:t>
            </a:r>
            <a:r>
              <a:rPr lang="en-ID" sz="2000" b="1" i="1" dirty="0" err="1"/>
              <a:t>dalam</a:t>
            </a:r>
            <a:r>
              <a:rPr lang="en-ID" sz="2000" b="1" i="1" dirty="0"/>
              <a:t> </a:t>
            </a:r>
            <a:r>
              <a:rPr lang="en-ID" sz="2000" b="1" dirty="0" err="1" smtClean="0"/>
              <a:t>tanpa</a:t>
            </a:r>
            <a:r>
              <a:rPr lang="en-ID" sz="2000" b="1" dirty="0" smtClean="0"/>
              <a:t> </a:t>
            </a:r>
            <a:r>
              <a:rPr lang="en-ID" sz="2000" b="1" dirty="0"/>
              <a:t>kata </a:t>
            </a:r>
            <a:r>
              <a:rPr lang="en-ID" sz="2000" b="1" i="1" dirty="0" err="1" smtClean="0"/>
              <a:t>masuk</a:t>
            </a:r>
            <a:r>
              <a:rPr lang="en-ID" sz="2000" b="1" i="1" dirty="0" smtClean="0"/>
              <a:t> </a:t>
            </a:r>
            <a:r>
              <a:rPr lang="en-ID" sz="2000" b="1" dirty="0" smtClean="0"/>
              <a:t>(</a:t>
            </a:r>
            <a:r>
              <a:rPr lang="en-ID" sz="2000" b="1" dirty="0" err="1" smtClean="0"/>
              <a:t>ia</a:t>
            </a:r>
            <a:r>
              <a:rPr lang="en-ID" sz="2000" b="1" dirty="0" smtClean="0"/>
              <a:t> </a:t>
            </a:r>
            <a:r>
              <a:rPr lang="en-ID" sz="2000" b="1" dirty="0" err="1"/>
              <a:t>ke</a:t>
            </a:r>
            <a:r>
              <a:rPr lang="en-ID" sz="2000" b="1" dirty="0"/>
              <a:t> </a:t>
            </a:r>
            <a:r>
              <a:rPr lang="en-ID" sz="2000" b="1" dirty="0" err="1"/>
              <a:t>dalam</a:t>
            </a:r>
            <a:r>
              <a:rPr lang="en-ID" sz="2000" b="1" dirty="0"/>
              <a:t> </a:t>
            </a:r>
            <a:r>
              <a:rPr lang="en-ID" sz="2000" b="1" dirty="0" err="1"/>
              <a:t>ruang</a:t>
            </a:r>
            <a:r>
              <a:rPr lang="en-ID" sz="2000" b="1" dirty="0"/>
              <a:t> </a:t>
            </a:r>
            <a:r>
              <a:rPr lang="en-ID" sz="2000" b="1" dirty="0" err="1" smtClean="0"/>
              <a:t>kelas</a:t>
            </a:r>
            <a:r>
              <a:rPr lang="en-ID" sz="2000" b="1" dirty="0" smtClean="0"/>
              <a:t>), 	</a:t>
            </a:r>
            <a:r>
              <a:rPr lang="en-ID" sz="2000" b="1" dirty="0" err="1" smtClean="0"/>
              <a:t>kalimat</a:t>
            </a:r>
            <a:r>
              <a:rPr lang="en-ID" sz="2000" b="1" dirty="0" smtClean="0"/>
              <a:t> </a:t>
            </a:r>
            <a:r>
              <a:rPr lang="en-ID" sz="2000" b="1" dirty="0" err="1"/>
              <a:t>tersebut</a:t>
            </a:r>
            <a:r>
              <a:rPr lang="en-ID" sz="2000" b="1" dirty="0"/>
              <a:t> </a:t>
            </a:r>
            <a:r>
              <a:rPr lang="en-ID" sz="2000" b="1" dirty="0" err="1" smtClean="0"/>
              <a:t>akan</a:t>
            </a:r>
            <a:r>
              <a:rPr lang="en-ID" sz="2000" b="1" dirty="0" smtClean="0"/>
              <a:t> </a:t>
            </a:r>
            <a:r>
              <a:rPr lang="en-ID" sz="2000" b="1" dirty="0" err="1"/>
              <a:t>kehilangan</a:t>
            </a:r>
            <a:r>
              <a:rPr lang="en-ID" sz="2000" b="1" dirty="0"/>
              <a:t> </a:t>
            </a:r>
            <a:r>
              <a:rPr lang="en-ID" sz="2000" b="1" dirty="0" err="1" smtClean="0"/>
              <a:t>predikatnya</a:t>
            </a:r>
            <a:r>
              <a:rPr lang="en-ID" sz="2000" b="1" dirty="0" smtClean="0"/>
              <a:t> </a:t>
            </a:r>
            <a:r>
              <a:rPr lang="en-ID" sz="2000" b="1" dirty="0" err="1"/>
              <a:t>dan</a:t>
            </a:r>
            <a:r>
              <a:rPr lang="en-ID" sz="2000" b="1" dirty="0"/>
              <a:t> </a:t>
            </a:r>
            <a:r>
              <a:rPr lang="en-ID" sz="2000" b="1" dirty="0" err="1"/>
              <a:t>tidak</a:t>
            </a:r>
            <a:r>
              <a:rPr lang="en-ID" sz="2000" b="1" dirty="0"/>
              <a:t> </a:t>
            </a:r>
            <a:r>
              <a:rPr lang="en-ID" sz="2000" b="1" dirty="0" err="1"/>
              <a:t>dapat</a:t>
            </a:r>
            <a:r>
              <a:rPr lang="en-ID" sz="2000" b="1" dirty="0"/>
              <a:t> </a:t>
            </a:r>
            <a:r>
              <a:rPr lang="en-ID" sz="2000" b="1" dirty="0" err="1"/>
              <a:t>dikatakan</a:t>
            </a:r>
            <a:r>
              <a:rPr lang="en-ID" sz="2000" b="1" dirty="0"/>
              <a:t> </a:t>
            </a:r>
            <a:r>
              <a:rPr lang="en-ID" sz="2000" b="1" dirty="0" err="1"/>
              <a:t>kalimat</a:t>
            </a:r>
            <a:r>
              <a:rPr lang="en-ID" sz="2000" b="1" dirty="0"/>
              <a:t> </a:t>
            </a:r>
            <a:r>
              <a:rPr lang="en-ID" sz="2000" b="1" dirty="0" err="1"/>
              <a:t>efektif</a:t>
            </a:r>
            <a:r>
              <a:rPr lang="en-ID" sz="2000" b="1" dirty="0"/>
              <a:t> </a:t>
            </a:r>
            <a:r>
              <a:rPr lang="en-ID" sz="2000" b="1" dirty="0" smtClean="0"/>
              <a:t>	</a:t>
            </a:r>
            <a:r>
              <a:rPr lang="en-ID" sz="2000" b="1" dirty="0" err="1" smtClean="0"/>
              <a:t>menurut</a:t>
            </a:r>
            <a:r>
              <a:rPr lang="en-ID" sz="2000" b="1" dirty="0" smtClean="0"/>
              <a:t> </a:t>
            </a:r>
            <a:r>
              <a:rPr lang="en-ID" sz="2000" b="1" dirty="0" err="1"/>
              <a:t>prinsip</a:t>
            </a:r>
            <a:r>
              <a:rPr lang="en-ID" sz="2000" b="1" dirty="0"/>
              <a:t> </a:t>
            </a:r>
            <a:r>
              <a:rPr lang="en-ID" sz="2000" b="1" dirty="0" err="1" smtClean="0"/>
              <a:t>kesepadanan</a:t>
            </a:r>
            <a:r>
              <a:rPr lang="en-ID" sz="2000" b="1" dirty="0" smtClean="0"/>
              <a:t> </a:t>
            </a:r>
            <a:r>
              <a:rPr lang="en-ID" sz="2000" b="1" dirty="0" err="1"/>
              <a:t>struktur</a:t>
            </a:r>
            <a:r>
              <a:rPr lang="en-ID" sz="2000" b="1" dirty="0"/>
              <a:t>.</a:t>
            </a:r>
            <a:endParaRPr lang="id-ID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5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04" y="77724"/>
            <a:ext cx="10511828" cy="132556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+mn-lt"/>
              </a:rPr>
              <a:t>Kesejajaran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bentuk</a:t>
            </a:r>
            <a:r>
              <a:rPr lang="en-US" sz="2800" b="1" dirty="0">
                <a:latin typeface="+mn-lt"/>
              </a:rPr>
              <a:t/>
            </a:r>
            <a:br>
              <a:rPr lang="en-US" sz="2800" b="1" dirty="0">
                <a:latin typeface="+mn-lt"/>
              </a:rPr>
            </a:b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 smtClean="0">
                <a:latin typeface="+mn-lt"/>
              </a:rPr>
              <a:t>imbuhan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dalam</a:t>
            </a:r>
            <a:r>
              <a:rPr lang="en-US" sz="2400" dirty="0" smtClean="0">
                <a:latin typeface="+mn-lt"/>
              </a:rPr>
              <a:t> kata-kata </a:t>
            </a:r>
            <a:r>
              <a:rPr lang="en-US" sz="2400" dirty="0" err="1" smtClean="0">
                <a:latin typeface="+mn-lt"/>
              </a:rPr>
              <a:t>sesuai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kedudukannya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pada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kalimat</a:t>
            </a:r>
            <a:r>
              <a:rPr lang="en-US" sz="2400" dirty="0" smtClean="0">
                <a:latin typeface="+mn-lt"/>
              </a:rPr>
              <a:t>)</a:t>
            </a:r>
            <a:endParaRPr lang="id-ID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031"/>
            <a:ext cx="11267032" cy="466254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Kalimat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berimbuhan</a:t>
            </a:r>
            <a:r>
              <a:rPr lang="en-US" sz="2000" dirty="0" smtClean="0"/>
              <a:t> </a:t>
            </a:r>
            <a:r>
              <a:rPr lang="en-US" sz="2000" dirty="0" err="1" smtClean="0"/>
              <a:t>paralel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konsisten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:</a:t>
            </a:r>
          </a:p>
          <a:p>
            <a:pPr marL="0" lvl="0" indent="0">
              <a:buNone/>
            </a:pPr>
            <a:r>
              <a:rPr lang="en-US" sz="2000" dirty="0" smtClean="0"/>
              <a:t>	- </a:t>
            </a:r>
            <a:r>
              <a:rPr lang="en-ID" sz="2000" dirty="0"/>
              <a:t>Hal yang </a:t>
            </a:r>
            <a:r>
              <a:rPr lang="en-ID" sz="2000" dirty="0" err="1"/>
              <a:t>mesti</a:t>
            </a:r>
            <a:r>
              <a:rPr lang="en-ID" sz="2000" dirty="0"/>
              <a:t> </a:t>
            </a:r>
            <a:r>
              <a:rPr lang="en-ID" sz="2000" dirty="0" err="1"/>
              <a:t>diperhatikan</a:t>
            </a:r>
            <a:r>
              <a:rPr lang="en-ID" sz="2000" dirty="0"/>
              <a:t> </a:t>
            </a:r>
            <a:r>
              <a:rPr lang="en-ID" sz="2000" dirty="0" err="1"/>
              <a:t>soal</a:t>
            </a:r>
            <a:r>
              <a:rPr lang="en-ID" sz="2000" dirty="0"/>
              <a:t> </a:t>
            </a:r>
            <a:r>
              <a:rPr lang="en-ID" sz="2000" dirty="0" err="1"/>
              <a:t>sampah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cara</a:t>
            </a:r>
            <a:r>
              <a:rPr lang="en-ID" sz="2000" dirty="0"/>
              <a:t> </a:t>
            </a:r>
            <a:r>
              <a:rPr lang="en-ID" sz="2000" dirty="0" err="1"/>
              <a:t>membuang</a:t>
            </a:r>
            <a:r>
              <a:rPr lang="en-ID" sz="2000" dirty="0"/>
              <a:t>, </a:t>
            </a:r>
            <a:r>
              <a:rPr lang="en-ID" sz="2000" dirty="0" err="1"/>
              <a:t>memilah</a:t>
            </a:r>
            <a:r>
              <a:rPr lang="en-ID" sz="2000" dirty="0"/>
              <a:t>, </a:t>
            </a:r>
            <a:r>
              <a:rPr lang="en-ID" sz="2000" dirty="0" err="1"/>
              <a:t>dan</a:t>
            </a:r>
            <a:r>
              <a:rPr lang="en-ID" sz="2000" dirty="0"/>
              <a:t> </a:t>
            </a:r>
            <a:r>
              <a:rPr lang="en-ID" sz="2000" dirty="0" err="1">
                <a:solidFill>
                  <a:srgbClr val="FF0000"/>
                </a:solidFill>
              </a:rPr>
              <a:t>pengolahannya</a:t>
            </a:r>
            <a:r>
              <a:rPr lang="en-ID" sz="2000" dirty="0"/>
              <a:t>. </a:t>
            </a:r>
            <a:r>
              <a:rPr lang="en-ID" sz="2000" dirty="0" smtClean="0"/>
              <a:t>	(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efektif</a:t>
            </a:r>
            <a:r>
              <a:rPr lang="id-ID" sz="2000" dirty="0"/>
              <a:t>)</a:t>
            </a:r>
          </a:p>
          <a:p>
            <a:pPr marL="0" lv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ID" sz="2000" dirty="0"/>
              <a:t>Hal yang </a:t>
            </a:r>
            <a:r>
              <a:rPr lang="en-ID" sz="2000" dirty="0" err="1"/>
              <a:t>mesti</a:t>
            </a:r>
            <a:r>
              <a:rPr lang="en-ID" sz="2000" dirty="0"/>
              <a:t> </a:t>
            </a:r>
            <a:r>
              <a:rPr lang="en-ID" sz="2000" dirty="0" err="1"/>
              <a:t>diperhatikan</a:t>
            </a:r>
            <a:r>
              <a:rPr lang="en-ID" sz="2000" dirty="0"/>
              <a:t> </a:t>
            </a:r>
            <a:r>
              <a:rPr lang="en-ID" sz="2000" dirty="0" err="1"/>
              <a:t>soal</a:t>
            </a:r>
            <a:r>
              <a:rPr lang="en-ID" sz="2000" dirty="0"/>
              <a:t> </a:t>
            </a:r>
            <a:r>
              <a:rPr lang="en-ID" sz="2000" dirty="0" err="1"/>
              <a:t>sampah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cara</a:t>
            </a:r>
            <a:r>
              <a:rPr lang="en-ID" sz="2000" dirty="0"/>
              <a:t> </a:t>
            </a:r>
            <a:r>
              <a:rPr lang="en-ID" sz="2000" dirty="0" err="1"/>
              <a:t>membuang</a:t>
            </a:r>
            <a:r>
              <a:rPr lang="en-ID" sz="2000" dirty="0"/>
              <a:t>, </a:t>
            </a:r>
            <a:r>
              <a:rPr lang="en-ID" sz="2000" dirty="0" err="1"/>
              <a:t>memilah</a:t>
            </a:r>
            <a:r>
              <a:rPr lang="en-ID" sz="2000" dirty="0"/>
              <a:t>, </a:t>
            </a:r>
            <a:r>
              <a:rPr lang="en-ID" sz="2000" dirty="0" err="1"/>
              <a:t>dan</a:t>
            </a:r>
            <a:r>
              <a:rPr lang="en-ID" sz="2000" dirty="0"/>
              <a:t> </a:t>
            </a:r>
            <a:r>
              <a:rPr lang="en-ID" sz="2000" dirty="0" err="1"/>
              <a:t>mengolahnya</a:t>
            </a:r>
            <a:r>
              <a:rPr lang="en-ID" sz="2000" dirty="0"/>
              <a:t>. </a:t>
            </a:r>
            <a:r>
              <a:rPr lang="en-ID" sz="2000" dirty="0" smtClean="0"/>
              <a:t>	(</a:t>
            </a:r>
            <a:r>
              <a:rPr lang="en-ID" sz="2000" dirty="0" err="1"/>
              <a:t>efektif</a:t>
            </a:r>
            <a:r>
              <a:rPr lang="en-ID" sz="2000" dirty="0"/>
              <a:t>)</a:t>
            </a:r>
            <a:endParaRPr lang="id-ID" sz="2000" dirty="0"/>
          </a:p>
          <a:p>
            <a:pPr marL="0" lvl="0" indent="0">
              <a:buNone/>
            </a:pPr>
            <a:r>
              <a:rPr lang="en-ID" sz="2000" dirty="0" smtClean="0"/>
              <a:t>	</a:t>
            </a:r>
            <a:r>
              <a:rPr lang="en-ID" sz="2000" b="1" dirty="0" err="1"/>
              <a:t>Jika</a:t>
            </a:r>
            <a:r>
              <a:rPr lang="en-ID" sz="2000" b="1" dirty="0"/>
              <a:t> </a:t>
            </a:r>
            <a:r>
              <a:rPr lang="en-ID" sz="2000" b="1" dirty="0" err="1"/>
              <a:t>pada</a:t>
            </a:r>
            <a:r>
              <a:rPr lang="en-ID" sz="2000" b="1" dirty="0"/>
              <a:t> </a:t>
            </a:r>
            <a:r>
              <a:rPr lang="en-ID" sz="2000" b="1" dirty="0" err="1"/>
              <a:t>sebuah</a:t>
            </a:r>
            <a:r>
              <a:rPr lang="en-ID" sz="2000" b="1" dirty="0"/>
              <a:t> </a:t>
            </a:r>
            <a:r>
              <a:rPr lang="en-ID" sz="2000" b="1" dirty="0" err="1"/>
              <a:t>fungsi</a:t>
            </a:r>
            <a:r>
              <a:rPr lang="en-ID" sz="2000" b="1" dirty="0"/>
              <a:t> </a:t>
            </a:r>
            <a:r>
              <a:rPr lang="en-ID" sz="2000" b="1" dirty="0" err="1"/>
              <a:t>digunakan</a:t>
            </a:r>
            <a:r>
              <a:rPr lang="en-ID" sz="2000" b="1" dirty="0"/>
              <a:t> </a:t>
            </a:r>
            <a:r>
              <a:rPr lang="en-ID" sz="2000" b="1" dirty="0" err="1"/>
              <a:t>imbuhan</a:t>
            </a:r>
            <a:r>
              <a:rPr lang="en-ID" sz="2000" b="1" dirty="0"/>
              <a:t> </a:t>
            </a:r>
            <a:r>
              <a:rPr lang="en-ID" sz="2000" b="1" i="1" dirty="0"/>
              <a:t>me-</a:t>
            </a:r>
            <a:r>
              <a:rPr lang="en-ID" sz="2000" b="1" dirty="0"/>
              <a:t>, </a:t>
            </a:r>
            <a:r>
              <a:rPr lang="en-ID" sz="2000" b="1" dirty="0" err="1"/>
              <a:t>selanjutnya</a:t>
            </a:r>
            <a:r>
              <a:rPr lang="en-ID" sz="2000" b="1" dirty="0"/>
              <a:t> </a:t>
            </a:r>
            <a:r>
              <a:rPr lang="en-ID" sz="2000" b="1" dirty="0" err="1"/>
              <a:t>imbuhan</a:t>
            </a:r>
            <a:r>
              <a:rPr lang="en-ID" sz="2000" b="1" dirty="0"/>
              <a:t> yang </a:t>
            </a:r>
            <a:r>
              <a:rPr lang="en-ID" sz="2000" b="1" dirty="0" err="1"/>
              <a:t>sama</a:t>
            </a:r>
            <a:r>
              <a:rPr lang="en-ID" sz="2000" b="1" dirty="0"/>
              <a:t> </a:t>
            </a:r>
            <a:r>
              <a:rPr lang="en-ID" sz="2000" b="1" dirty="0" err="1"/>
              <a:t>digunakan</a:t>
            </a:r>
            <a:r>
              <a:rPr lang="en-ID" sz="2000" b="1" dirty="0"/>
              <a:t> </a:t>
            </a:r>
            <a:r>
              <a:rPr lang="en-ID" sz="2000" b="1" dirty="0" smtClean="0"/>
              <a:t>	</a:t>
            </a:r>
            <a:r>
              <a:rPr lang="en-ID" sz="2000" b="1" dirty="0" err="1" smtClean="0"/>
              <a:t>pada</a:t>
            </a:r>
            <a:r>
              <a:rPr lang="en-ID" sz="2000" b="1" dirty="0" smtClean="0"/>
              <a:t> </a:t>
            </a:r>
            <a:r>
              <a:rPr lang="en-ID" sz="2000" b="1" dirty="0" err="1" smtClean="0"/>
              <a:t>fungsi</a:t>
            </a:r>
            <a:r>
              <a:rPr lang="en-ID" sz="2000" b="1" dirty="0" smtClean="0"/>
              <a:t> </a:t>
            </a:r>
            <a:r>
              <a:rPr lang="en-ID" sz="2000" b="1" dirty="0"/>
              <a:t>yang </a:t>
            </a:r>
            <a:r>
              <a:rPr lang="en-ID" sz="2000" b="1" dirty="0" err="1" smtClean="0"/>
              <a:t>sama</a:t>
            </a:r>
            <a:r>
              <a:rPr lang="en-ID" sz="2000" b="1" dirty="0" smtClean="0"/>
              <a:t>.</a:t>
            </a:r>
            <a:endParaRPr lang="id-ID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5" name="Flowchart: Off-page Connector 4"/>
          <p:cNvSpPr/>
          <p:nvPr/>
        </p:nvSpPr>
        <p:spPr>
          <a:xfrm>
            <a:off x="434566" y="-9053"/>
            <a:ext cx="1104523" cy="1360841"/>
          </a:xfrm>
          <a:prstGeom prst="flowChartOffpage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3</a:t>
            </a: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23515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04" y="77724"/>
            <a:ext cx="10511828" cy="132556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+mn-lt"/>
              </a:rPr>
              <a:t>Ketegasan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makna</a:t>
            </a:r>
            <a:r>
              <a:rPr lang="en-US" sz="2800" b="1" dirty="0">
                <a:latin typeface="+mn-lt"/>
              </a:rPr>
              <a:t/>
            </a:r>
            <a:br>
              <a:rPr lang="en-US" sz="2800" b="1" dirty="0">
                <a:latin typeface="+mn-lt"/>
              </a:rPr>
            </a:br>
            <a:r>
              <a:rPr lang="en-US" sz="2400" dirty="0" smtClean="0">
                <a:latin typeface="+mn-lt"/>
              </a:rPr>
              <a:t>(</a:t>
            </a:r>
            <a:r>
              <a:rPr lang="en-ID" sz="2400" dirty="0" err="1" smtClean="0">
                <a:latin typeface="+mn-lt"/>
              </a:rPr>
              <a:t>memberi</a:t>
            </a:r>
            <a:r>
              <a:rPr lang="en-ID" sz="2400" dirty="0" smtClean="0">
                <a:latin typeface="+mn-lt"/>
              </a:rPr>
              <a:t> </a:t>
            </a:r>
            <a:r>
              <a:rPr lang="en-ID" sz="2400" dirty="0" err="1">
                <a:latin typeface="+mn-lt"/>
              </a:rPr>
              <a:t>efek</a:t>
            </a:r>
            <a:r>
              <a:rPr lang="en-ID" sz="2400" dirty="0">
                <a:latin typeface="+mn-lt"/>
              </a:rPr>
              <a:t> </a:t>
            </a:r>
            <a:r>
              <a:rPr lang="en-ID" sz="2400" dirty="0" err="1" smtClean="0">
                <a:latin typeface="+mn-lt"/>
              </a:rPr>
              <a:t>penegasan</a:t>
            </a:r>
            <a:r>
              <a:rPr lang="en-US" sz="2400" dirty="0" smtClean="0">
                <a:latin typeface="+mn-lt"/>
              </a:rPr>
              <a:t>)</a:t>
            </a:r>
            <a:endParaRPr lang="id-ID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031"/>
            <a:ext cx="11267032" cy="4662540"/>
          </a:xfrm>
        </p:spPr>
        <p:txBody>
          <a:bodyPr>
            <a:noAutofit/>
          </a:bodyPr>
          <a:lstStyle/>
          <a:p>
            <a:r>
              <a:rPr lang="en-ID" sz="2000" dirty="0" err="1"/>
              <a:t>D</a:t>
            </a:r>
            <a:r>
              <a:rPr lang="en-ID" sz="2000" dirty="0" err="1" smtClean="0"/>
              <a:t>alam</a:t>
            </a:r>
            <a:r>
              <a:rPr lang="en-ID" sz="2000" dirty="0" smtClean="0"/>
              <a:t> </a:t>
            </a:r>
            <a:r>
              <a:rPr lang="en-ID" sz="2000" dirty="0" err="1"/>
              <a:t>beberapa</a:t>
            </a:r>
            <a:r>
              <a:rPr lang="en-ID" sz="2000" dirty="0"/>
              <a:t> </a:t>
            </a:r>
            <a:r>
              <a:rPr lang="en-ID" sz="2000" dirty="0" err="1" smtClean="0"/>
              <a:t>kasus</a:t>
            </a:r>
            <a:r>
              <a:rPr lang="en-ID" sz="2000" dirty="0" smtClean="0"/>
              <a:t>, </a:t>
            </a:r>
            <a:r>
              <a:rPr lang="en-ID" sz="2000" dirty="0" err="1" smtClean="0"/>
              <a:t>keterangan</a:t>
            </a:r>
            <a:r>
              <a:rPr lang="en-ID" sz="2000" dirty="0" smtClean="0"/>
              <a:t> </a:t>
            </a:r>
            <a:r>
              <a:rPr lang="en-ID" sz="2000" dirty="0" err="1" smtClean="0"/>
              <a:t>dapat</a:t>
            </a:r>
            <a:r>
              <a:rPr lang="en-ID" sz="2000" dirty="0" smtClean="0"/>
              <a:t> </a:t>
            </a:r>
            <a:r>
              <a:rPr lang="en-ID" sz="2000" dirty="0" err="1" smtClean="0"/>
              <a:t>ditempatkan</a:t>
            </a:r>
            <a:r>
              <a:rPr lang="en-ID" sz="2000" dirty="0" smtClean="0"/>
              <a:t> di </a:t>
            </a:r>
            <a:r>
              <a:rPr lang="en-ID" sz="2000" dirty="0" err="1"/>
              <a:t>awal</a:t>
            </a:r>
            <a:r>
              <a:rPr lang="en-ID" sz="2000" dirty="0"/>
              <a:t> </a:t>
            </a:r>
            <a:r>
              <a:rPr lang="en-ID" sz="2000" dirty="0" err="1"/>
              <a:t>kalimat</a:t>
            </a:r>
            <a:r>
              <a:rPr lang="en-ID" sz="2000" dirty="0"/>
              <a:t> </a:t>
            </a:r>
            <a:r>
              <a:rPr lang="en-ID" sz="2000" dirty="0" smtClean="0"/>
              <a:t>agar </a:t>
            </a:r>
            <a:r>
              <a:rPr lang="en-ID" sz="2000" dirty="0" err="1" smtClean="0"/>
              <a:t>gagasan</a:t>
            </a:r>
            <a:r>
              <a:rPr lang="en-ID" sz="2000" dirty="0" smtClean="0"/>
              <a:t> </a:t>
            </a:r>
            <a:r>
              <a:rPr lang="en-ID" sz="2000" dirty="0" err="1"/>
              <a:t>utama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kalimat</a:t>
            </a:r>
            <a:r>
              <a:rPr lang="en-ID" sz="2000" dirty="0"/>
              <a:t> </a:t>
            </a:r>
            <a:r>
              <a:rPr lang="en-ID" sz="2000" dirty="0" err="1" smtClean="0"/>
              <a:t>tersebut</a:t>
            </a:r>
            <a:r>
              <a:rPr lang="en-ID" sz="2000" dirty="0" smtClean="0"/>
              <a:t> </a:t>
            </a:r>
            <a:r>
              <a:rPr lang="en-ID" sz="2000" dirty="0" err="1" smtClean="0"/>
              <a:t>dapat</a:t>
            </a:r>
            <a:r>
              <a:rPr lang="en-ID" sz="2000" dirty="0" smtClean="0"/>
              <a:t> </a:t>
            </a:r>
            <a:r>
              <a:rPr lang="en-ID" sz="2000" dirty="0" err="1" smtClean="0"/>
              <a:t>langsung</a:t>
            </a:r>
            <a:r>
              <a:rPr lang="en-ID" sz="2000" dirty="0" smtClean="0"/>
              <a:t> </a:t>
            </a:r>
            <a:r>
              <a:rPr lang="en-ID" sz="2000" dirty="0" err="1" smtClean="0"/>
              <a:t>dimengerti</a:t>
            </a:r>
            <a:r>
              <a:rPr lang="en-ID" sz="2000" dirty="0" smtClean="0"/>
              <a:t> </a:t>
            </a:r>
            <a:r>
              <a:rPr lang="en-ID" sz="2000" dirty="0" err="1"/>
              <a:t>Penegasan</a:t>
            </a:r>
            <a:r>
              <a:rPr lang="en-ID" sz="2000" dirty="0"/>
              <a:t> </a:t>
            </a:r>
            <a:r>
              <a:rPr lang="en-ID" sz="2000" dirty="0" err="1"/>
              <a:t>kalimat</a:t>
            </a:r>
            <a:r>
              <a:rPr lang="en-ID" sz="2000" dirty="0"/>
              <a:t>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biasanya</a:t>
            </a:r>
            <a:r>
              <a:rPr lang="en-ID" sz="2000" dirty="0"/>
              <a:t> </a:t>
            </a:r>
            <a:r>
              <a:rPr lang="en-ID" sz="2000" dirty="0" err="1"/>
              <a:t>dijumpai</a:t>
            </a:r>
            <a:r>
              <a:rPr lang="en-ID" sz="2000" dirty="0"/>
              <a:t> </a:t>
            </a:r>
            <a:r>
              <a:rPr lang="en-ID" sz="2000" dirty="0" err="1"/>
              <a:t>pada</a:t>
            </a:r>
            <a:r>
              <a:rPr lang="en-ID" sz="2000" dirty="0"/>
              <a:t> </a:t>
            </a:r>
            <a:r>
              <a:rPr lang="en-ID" sz="2000" dirty="0" err="1"/>
              <a:t>jenis</a:t>
            </a:r>
            <a:r>
              <a:rPr lang="en-ID" sz="2000" dirty="0"/>
              <a:t> </a:t>
            </a:r>
            <a:r>
              <a:rPr lang="en-ID" sz="2000" dirty="0" err="1"/>
              <a:t>kalimat</a:t>
            </a:r>
            <a:r>
              <a:rPr lang="en-ID" sz="2000" dirty="0"/>
              <a:t> </a:t>
            </a:r>
            <a:r>
              <a:rPr lang="en-ID" sz="2000" dirty="0" err="1"/>
              <a:t>perintah</a:t>
            </a:r>
            <a:r>
              <a:rPr lang="en-ID" sz="2000" dirty="0"/>
              <a:t>, </a:t>
            </a:r>
            <a:r>
              <a:rPr lang="en-ID" sz="2000" dirty="0" err="1"/>
              <a:t>larangan</a:t>
            </a:r>
            <a:r>
              <a:rPr lang="en-ID" sz="2000" dirty="0"/>
              <a:t>, </a:t>
            </a:r>
            <a:r>
              <a:rPr lang="en-ID" sz="2000" dirty="0" err="1" smtClean="0"/>
              <a:t>atau</a:t>
            </a:r>
            <a:r>
              <a:rPr lang="en-ID" sz="2000" dirty="0" smtClean="0"/>
              <a:t> </a:t>
            </a:r>
            <a:r>
              <a:rPr lang="en-ID" sz="2000" dirty="0" err="1"/>
              <a:t>anjuran</a:t>
            </a:r>
            <a:r>
              <a:rPr lang="en-ID" sz="2000" dirty="0"/>
              <a:t> yang </a:t>
            </a:r>
            <a:r>
              <a:rPr lang="en-ID" sz="2000" dirty="0" err="1"/>
              <a:t>umumnya</a:t>
            </a:r>
            <a:r>
              <a:rPr lang="en-ID" sz="2000" dirty="0"/>
              <a:t> </a:t>
            </a:r>
            <a:r>
              <a:rPr lang="en-ID" sz="2000" dirty="0" err="1"/>
              <a:t>diikuti</a:t>
            </a:r>
            <a:r>
              <a:rPr lang="en-ID" sz="2000" dirty="0"/>
              <a:t> </a:t>
            </a:r>
            <a:r>
              <a:rPr lang="en-ID" sz="2000" dirty="0" err="1"/>
              <a:t>partikel</a:t>
            </a:r>
            <a:r>
              <a:rPr lang="en-ID" sz="2000" dirty="0"/>
              <a:t> </a:t>
            </a:r>
            <a:r>
              <a:rPr lang="en-ID" sz="2000" i="1" dirty="0" err="1"/>
              <a:t>lah</a:t>
            </a:r>
            <a:r>
              <a:rPr lang="en-ID" sz="2000" i="1" dirty="0"/>
              <a:t> </a:t>
            </a:r>
            <a:r>
              <a:rPr lang="en-ID" sz="2000" dirty="0" err="1"/>
              <a:t>atau</a:t>
            </a:r>
            <a:r>
              <a:rPr lang="en-ID" sz="2000" dirty="0"/>
              <a:t> </a:t>
            </a:r>
            <a:r>
              <a:rPr lang="en-ID" sz="2000" i="1" dirty="0" smtClean="0"/>
              <a:t>pun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:</a:t>
            </a:r>
          </a:p>
          <a:p>
            <a:pPr marL="0" lv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ID" sz="2000" dirty="0" err="1"/>
              <a:t>Kamu</a:t>
            </a:r>
            <a:r>
              <a:rPr lang="en-ID" sz="2000" dirty="0"/>
              <a:t> </a:t>
            </a:r>
            <a:r>
              <a:rPr lang="en-ID" sz="2000" dirty="0" err="1"/>
              <a:t>sapulah</a:t>
            </a:r>
            <a:r>
              <a:rPr lang="en-ID" sz="2000" dirty="0"/>
              <a:t> </a:t>
            </a:r>
            <a:r>
              <a:rPr lang="en-ID" sz="2000" dirty="0" err="1"/>
              <a:t>lantai</a:t>
            </a:r>
            <a:r>
              <a:rPr lang="en-ID" sz="2000" dirty="0"/>
              <a:t> </a:t>
            </a:r>
            <a:r>
              <a:rPr lang="en-ID" sz="2000" dirty="0" err="1"/>
              <a:t>rumah</a:t>
            </a:r>
            <a:r>
              <a:rPr lang="en-ID" sz="2000" dirty="0"/>
              <a:t> agar </a:t>
            </a:r>
            <a:r>
              <a:rPr lang="en-ID" sz="2000" dirty="0" err="1"/>
              <a:t>bersih</a:t>
            </a:r>
            <a:r>
              <a:rPr lang="en-ID" sz="2000" dirty="0"/>
              <a:t>! (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efektif</a:t>
            </a:r>
            <a:r>
              <a:rPr lang="en-ID" sz="2000" dirty="0"/>
              <a:t>)</a:t>
            </a:r>
            <a:endParaRPr lang="id-ID" sz="2000" dirty="0"/>
          </a:p>
          <a:p>
            <a:pPr marL="0" lv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ID" sz="2000" dirty="0" err="1"/>
              <a:t>Sapulah</a:t>
            </a:r>
            <a:r>
              <a:rPr lang="en-ID" sz="2000" dirty="0"/>
              <a:t> </a:t>
            </a:r>
            <a:r>
              <a:rPr lang="en-ID" sz="2000" dirty="0" err="1"/>
              <a:t>lantai</a:t>
            </a:r>
            <a:r>
              <a:rPr lang="en-ID" sz="2000" dirty="0"/>
              <a:t> </a:t>
            </a:r>
            <a:r>
              <a:rPr lang="en-ID" sz="2000" dirty="0" err="1"/>
              <a:t>rumahmu</a:t>
            </a:r>
            <a:r>
              <a:rPr lang="en-ID" sz="2000" dirty="0"/>
              <a:t> agar </a:t>
            </a:r>
            <a:r>
              <a:rPr lang="en-ID" sz="2000" dirty="0" err="1"/>
              <a:t>bersih</a:t>
            </a:r>
            <a:r>
              <a:rPr lang="en-ID" sz="2000" dirty="0"/>
              <a:t>! (</a:t>
            </a:r>
            <a:r>
              <a:rPr lang="en-ID" sz="2000" dirty="0" err="1"/>
              <a:t>efektif</a:t>
            </a:r>
            <a:r>
              <a:rPr lang="en-ID" sz="2000" dirty="0" smtClean="0"/>
              <a:t>)</a:t>
            </a:r>
            <a:endParaRPr lang="id-ID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5" name="Flowchart: Off-page Connector 4"/>
          <p:cNvSpPr/>
          <p:nvPr/>
        </p:nvSpPr>
        <p:spPr>
          <a:xfrm>
            <a:off x="434566" y="-9053"/>
            <a:ext cx="1104523" cy="1360841"/>
          </a:xfrm>
          <a:prstGeom prst="flowChartOffpage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4</a:t>
            </a:r>
            <a:endParaRPr lang="id-ID" sz="40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93404" y="3471265"/>
            <a:ext cx="105118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mtClean="0">
                <a:latin typeface="+mn-lt"/>
              </a:rPr>
              <a:t>Kelogisan kalimat</a:t>
            </a:r>
            <a:br>
              <a:rPr lang="en-US" sz="2800" b="1" smtClean="0">
                <a:latin typeface="+mn-lt"/>
              </a:rPr>
            </a:br>
            <a:r>
              <a:rPr lang="en-US" sz="2400" smtClean="0">
                <a:latin typeface="+mn-lt"/>
              </a:rPr>
              <a:t>(</a:t>
            </a:r>
            <a:r>
              <a:rPr lang="en-ID" sz="2400" smtClean="0">
                <a:latin typeface="+mn-lt"/>
              </a:rPr>
              <a:t>menghindari kesan ambigu pada kalimat</a:t>
            </a:r>
            <a:r>
              <a:rPr lang="en-US" sz="2400" smtClean="0">
                <a:latin typeface="+mn-lt"/>
              </a:rPr>
              <a:t>)</a:t>
            </a:r>
            <a:endParaRPr lang="id-ID" sz="2400" dirty="0"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4923572"/>
            <a:ext cx="11267032" cy="1511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000" smtClean="0"/>
              <a:t>Buat kalimat dengan ide yang mudah dimengerti dan masuk akal</a:t>
            </a:r>
            <a:r>
              <a:rPr lang="en-US" sz="2000" smtClean="0"/>
              <a:t>. Contoh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/>
              <a:t>	- </a:t>
            </a:r>
            <a:r>
              <a:rPr lang="en-ID" sz="2000" smtClean="0"/>
              <a:t>Kepada Bapak Kepala Sekolah, waktu dan tempat kami persilakan. (tidak efektif)</a:t>
            </a:r>
            <a:endParaRPr lang="id-ID" sz="20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/>
              <a:t>	- </a:t>
            </a:r>
            <a:r>
              <a:rPr lang="en-ID" sz="2000" smtClean="0"/>
              <a:t>Bapak Kepala Sekolah dipersilakan menyampaikan pidatonya sekarang. (efektif)</a:t>
            </a:r>
            <a:endParaRPr lang="id-ID" sz="2000" dirty="0"/>
          </a:p>
        </p:txBody>
      </p:sp>
      <p:sp>
        <p:nvSpPr>
          <p:cNvPr id="11" name="Flowchart: Off-page Connector 10"/>
          <p:cNvSpPr/>
          <p:nvPr/>
        </p:nvSpPr>
        <p:spPr>
          <a:xfrm>
            <a:off x="434566" y="3384488"/>
            <a:ext cx="1104523" cy="1360841"/>
          </a:xfrm>
          <a:prstGeom prst="flowChartOffpage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5</a:t>
            </a: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35782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 flipV="1">
            <a:off x="1291250" y="-9053"/>
            <a:ext cx="9609499" cy="1907295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5738" y="281812"/>
            <a:ext cx="5580520" cy="13255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Syarat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utama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kalimat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efektif</a:t>
            </a:r>
            <a:endParaRPr lang="id-ID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6654" y="2468819"/>
            <a:ext cx="4878687" cy="268294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Sesuai</a:t>
            </a:r>
            <a:r>
              <a:rPr lang="en-US" dirty="0"/>
              <a:t> EYD</a:t>
            </a:r>
          </a:p>
          <a:p>
            <a:pPr marL="514350" indent="-514350">
              <a:buAutoNum type="arabicPeriod"/>
            </a:pPr>
            <a:r>
              <a:rPr lang="en-US" dirty="0" err="1"/>
              <a:t>Sistematis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boros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bertele-tele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ambigu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6319851"/>
            <a:ext cx="12192000" cy="543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STIKOM PGRI </a:t>
            </a:r>
            <a:r>
              <a:rPr lang="en-US" sz="1600" dirty="0" err="1" smtClean="0">
                <a:solidFill>
                  <a:schemeClr val="bg1"/>
                </a:solidFill>
              </a:rPr>
              <a:t>Banyuwangi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Tahun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Ajaran</a:t>
            </a:r>
            <a:r>
              <a:rPr lang="en-US" sz="1600" dirty="0" smtClean="0">
                <a:solidFill>
                  <a:schemeClr val="bg1"/>
                </a:solidFill>
              </a:rPr>
              <a:t> 2020 - 2021</a:t>
            </a:r>
            <a:endParaRPr lang="id-ID" sz="1600" dirty="0">
              <a:solidFill>
                <a:schemeClr val="bg1"/>
              </a:solidFill>
            </a:endParaRPr>
          </a:p>
        </p:txBody>
      </p:sp>
      <p:pic>
        <p:nvPicPr>
          <p:cNvPr id="14340" name="Picture 4" descr="Download Call In, Phone Or Email Us With Your Orders And Enquirie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4553">
            <a:off x="9467822" y="738765"/>
            <a:ext cx="1845789" cy="160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3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13672</TotalTime>
  <Words>766</Words>
  <Application>Microsoft Office PowerPoint</Application>
  <PresentationFormat>Widescreen</PresentationFormat>
  <Paragraphs>209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Bahasa Indonesia KALIMAT EFEKTIF  Dosen Pengampu : Agus Riyoni, M.Pd Kelas : SP4.2</vt:lpstr>
      <vt:lpstr>PowerPoint Presentation</vt:lpstr>
      <vt:lpstr>Ciri-ciri kalimat efektif</vt:lpstr>
      <vt:lpstr>Kesepadanan struktur (kelengkapan struktur dan penggunaannya)</vt:lpstr>
      <vt:lpstr>Kehematan kata (kalimat ringkas dan tidak bertele-tele tanpa kata-kata bermakna sama)</vt:lpstr>
      <vt:lpstr>PowerPoint Presentation</vt:lpstr>
      <vt:lpstr>Kesejajaran bentuk (imbuhan dalam kata-kata sesuai kedudukannya pada kalimat)</vt:lpstr>
      <vt:lpstr>Ketegasan makna (memberi efek penegasan)</vt:lpstr>
      <vt:lpstr>Syarat utama kalimat efektif</vt:lpstr>
      <vt:lpstr>PowerPoint Presentation</vt:lpstr>
      <vt:lpstr>Kasalahan dalam menyusun kalimat efektif</vt:lpstr>
      <vt:lpstr>Pleonastis</vt:lpstr>
      <vt:lpstr>Kontaminasi</vt:lpstr>
      <vt:lpstr>Salah nalar</vt:lpstr>
      <vt:lpstr>Pengaruh bahasa asing atau bahasa daerah (interferensi)</vt:lpstr>
      <vt:lpstr>PowerPoint Presentation</vt:lpstr>
      <vt:lpstr>Penyebab suatu tuturan menjadi kurang efektif</vt:lpstr>
      <vt:lpstr>Kurang padunya kesatuan gagasan</vt:lpstr>
      <vt:lpstr>Kurang ekonomis dalam pemakaian kata</vt:lpstr>
      <vt:lpstr>Kurang logis susunan gagasannya</vt:lpstr>
      <vt:lpstr>Pemakaian kata-kata yang kurang sesuai ragam bahasanya</vt:lpstr>
      <vt:lpstr>Kontruksi yang bermakna ganda</vt:lpstr>
      <vt:lpstr>Penyusunan kalimat yang kurang cermat</vt:lpstr>
      <vt:lpstr>Bentuk kata dalam perincian yang tidak sejajar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 DALAM DUNIA INFORMATIKA</dc:title>
  <dc:creator>nishaafifa123@gmail.com</dc:creator>
  <cp:lastModifiedBy>Nisha Afifa</cp:lastModifiedBy>
  <cp:revision>177</cp:revision>
  <dcterms:created xsi:type="dcterms:W3CDTF">2019-09-18T10:13:48Z</dcterms:created>
  <dcterms:modified xsi:type="dcterms:W3CDTF">2020-04-14T06:41:31Z</dcterms:modified>
</cp:coreProperties>
</file>