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D3E7F-C50E-424B-B4F2-562BE7EAB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EE33A8-B98A-48A1-81A9-83A3C6B9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280DE-F9B8-4B6E-B51D-D8A9B2DF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09854-F0F8-4F78-A026-B705BAD5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95A9-49BB-452A-98DA-5B22805E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1BB64-F7E9-4F78-932E-6571C4E0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953BA-4E79-4CFE-85E8-A2156374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56CE2-148F-481C-AEA3-3A19C1E4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D4E37-EE82-4E28-A2B7-6EA7171D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16DC5-998D-4160-94B7-4BA124E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8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D40296-ACB6-408D-9C5F-5D1FB4D78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03B01-17F3-4710-AC35-52C89C5D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32C01-C7A0-4FAC-89BC-B9489F38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3C733-E036-4597-9001-356266B9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2137B-757A-4AFC-9016-E68F80CF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1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A4E23-8C35-4883-BDD8-48A12F5C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E14B7-B9E4-4E36-B571-BA3CFB53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19FF9-0BC8-4B7E-8D9F-948D8AC4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86FE5-B9FB-4F3B-AFF6-9ACF3199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8BD3F-AEE4-4C83-AA10-4BC727EE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6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465A9-3038-4222-99D1-F1E8B7C2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2E389-B3C9-4844-A16B-6608A850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02A9E-9F2F-486C-99EB-15911060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211CC-E9B0-45E1-B4E1-3A894576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7101E-1971-4B01-8BC2-8CC8E8AA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3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42997-A80C-4CBA-8087-244D4A1B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0096C-A3C6-4CCC-AC11-E62465BCE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0F42A-1B8B-4BB3-9D37-A63211C6F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A6AFE-039B-4CAF-8E1A-2931EC23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B2B46-B863-41B6-BA12-08CBF56E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FAFC5-6F6B-4EBF-B8FB-0FEC0588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E7BF2-373E-4ED5-A834-E5079FC7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2D5CC-3A25-4F27-9988-02D8801F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A3347-41BB-45C6-8C37-2C9A9B7F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4F148-F142-4187-8FDB-7AC4F76C7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D4E70-1230-4698-8A01-265F85D5A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64AA3-F2D2-4E53-98C8-2CCD21F6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71F88-B985-411D-B0DE-208DE41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B117E6-8DD8-4915-A8E8-FF8569D9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5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B1577-377E-45CF-9B33-E1D89C77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EF457-B1A0-4815-A85E-D01A9E85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3F265-0F0C-465E-B9CC-2D9ECA0E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0AD73B-0F8E-4BB3-A679-41BC237E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51469C-7B3D-44D1-BF9F-D6C157E1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1C107-DB63-430C-B69D-2CDECD4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1CDB5-4353-4120-9C6D-234AC106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4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7AE5-9FC8-4B78-ABD6-13670768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8773-96D4-409B-A3A2-6E4539AE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0D10B-4E50-4F55-B16D-9E04AA53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351A3-FF45-4526-9996-F24A9788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7EA55-5EB4-4A55-84DF-3C32C836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2885A-FBC0-4F11-9F85-F06B8C2C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0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C5FB-1DF2-4319-BE04-B7B7D07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CF95DB-BEC0-4DD3-8D4D-716E2D05B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9256BE-23F4-4CB3-B396-743EB0DE1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39478-A6D2-4F56-AE5C-5A9F44A5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32E4A5-36E4-4CE1-B7C9-54D8336B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D8567-665F-4A1E-96CA-B1001D93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0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B338E4-4C24-4116-8B92-551A0EE8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88A81F-A36F-4AE9-8AC4-C9CAF5FBD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A24FD-3E31-4675-B7D9-601449862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C14C-84D5-47CE-A808-AD847952A3B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FD183-094E-4301-A67D-371F16C57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CEC4E-4F57-4852-B20B-3E7165347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A02E-8593-48E4-ABCD-8B1218D82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3DC60-37E8-42D1-8138-E0D2BEAD0DA6}"/>
              </a:ext>
            </a:extLst>
          </p:cNvPr>
          <p:cNvSpPr txBox="1"/>
          <p:nvPr/>
        </p:nvSpPr>
        <p:spPr>
          <a:xfrm>
            <a:off x="295564" y="175492"/>
            <a:ext cx="110282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fontAlgn="base">
              <a:buAutoNum type="arabicPeriod"/>
            </a:pPr>
            <a:r>
              <a:rPr lang="ko-KR" altLang="en-US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회원</a:t>
            </a:r>
            <a:r>
              <a:rPr lang="ko-KR" altLang="en-US" i="0" u="none" strike="noStrike" dirty="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만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사이트 이용이 가능하다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회원가입을 하려면 </a:t>
            </a:r>
            <a:r>
              <a:rPr lang="ko-KR" altLang="en-US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아이디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비밀번호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이름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생년월일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성별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을 반드시 입력한다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각 회원은 </a:t>
            </a:r>
            <a:r>
              <a:rPr lang="ko-KR" altLang="en-US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회원번호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가 부여되어 회원 번호로 식별하며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회원번호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는 중복되면 안된다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회원은 개인정보수정에서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프로필 사진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한줄소개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변경할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Null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값 허용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아직 프론트에 설계 안함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회원가입에서 작성한 정보와 개인정보수정에서 입력한 정보는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user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에 등록한다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회원은 다른 사람에게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친구신청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 가능하고 친구신청을 받은 사람이 수락하면 친구가 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친구가 되면 그 내용은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friend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에 저장된다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수락하기 전까지는 수락여부가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이고 수락을 하면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로 변경한다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회원은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블로그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갤러리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에 글을 작성할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블로그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갤러리는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글 종류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작성자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글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번호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글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제목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작성일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글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사진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삭제여부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에 대한 내용이 유지되어야 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블로그와 갤러리의 글 종류는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로 구분한다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블로그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갤러리에는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댓글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을  달 수 있으며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여기에는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댓글 작성자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댓글작성일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댓글내용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댓글 삭제여부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 추가된다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블로그와 갤러리에 넣은 사진은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로 구분한다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l" rtl="0" fontAlgn="base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사진은 어떤 </a:t>
            </a:r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</a:rPr>
              <a:t>글인지 글종류와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해당 글 번호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사진 번호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사진 주소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를 저장한다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 algn="l" rtl="0" fontAlgn="base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35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A3A064-C712-48BA-8D22-40A3B1ECACD7}"/>
              </a:ext>
            </a:extLst>
          </p:cNvPr>
          <p:cNvSpPr/>
          <p:nvPr/>
        </p:nvSpPr>
        <p:spPr>
          <a:xfrm>
            <a:off x="4024361" y="1023605"/>
            <a:ext cx="1445202" cy="617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BDC008-D473-42A1-8E76-2B7DA32D9BF9}"/>
              </a:ext>
            </a:extLst>
          </p:cNvPr>
          <p:cNvSpPr/>
          <p:nvPr/>
        </p:nvSpPr>
        <p:spPr>
          <a:xfrm>
            <a:off x="3995509" y="4363572"/>
            <a:ext cx="1730951" cy="617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블로그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갤러리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E4A4C1-9ADD-49A2-BA60-8D14BEACA79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46962" y="1640998"/>
            <a:ext cx="114023" cy="272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E5F563-BD1E-42E7-96F0-B6B3B3A4675F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3468222" y="278504"/>
            <a:ext cx="556139" cy="1053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EBA583-BCB6-4A6C-9606-65E0B929060D}"/>
              </a:ext>
            </a:extLst>
          </p:cNvPr>
          <p:cNvCxnSpPr>
            <a:cxnSpLocks/>
            <a:stCxn id="86" idx="6"/>
            <a:endCxn id="2" idx="1"/>
          </p:cNvCxnSpPr>
          <p:nvPr/>
        </p:nvCxnSpPr>
        <p:spPr>
          <a:xfrm>
            <a:off x="3468222" y="633093"/>
            <a:ext cx="556139" cy="69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438BEE-46CF-4B8B-8586-3426B1D6C80B}"/>
              </a:ext>
            </a:extLst>
          </p:cNvPr>
          <p:cNvCxnSpPr>
            <a:cxnSpLocks/>
            <a:stCxn id="99" idx="6"/>
            <a:endCxn id="2" idx="1"/>
          </p:cNvCxnSpPr>
          <p:nvPr/>
        </p:nvCxnSpPr>
        <p:spPr>
          <a:xfrm>
            <a:off x="3462349" y="980348"/>
            <a:ext cx="562012" cy="35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CECA30-A2C5-45A2-98E2-1DEF7DD8F6D8}"/>
              </a:ext>
            </a:extLst>
          </p:cNvPr>
          <p:cNvCxnSpPr>
            <a:cxnSpLocks/>
            <a:stCxn id="100" idx="6"/>
            <a:endCxn id="2" idx="1"/>
          </p:cNvCxnSpPr>
          <p:nvPr/>
        </p:nvCxnSpPr>
        <p:spPr>
          <a:xfrm flipV="1">
            <a:off x="3469774" y="1332302"/>
            <a:ext cx="554587" cy="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4386DE9-5985-4E1A-AA54-8759E99AA0FB}"/>
              </a:ext>
            </a:extLst>
          </p:cNvPr>
          <p:cNvCxnSpPr>
            <a:cxnSpLocks/>
            <a:stCxn id="101" idx="6"/>
            <a:endCxn id="2" idx="1"/>
          </p:cNvCxnSpPr>
          <p:nvPr/>
        </p:nvCxnSpPr>
        <p:spPr>
          <a:xfrm flipV="1">
            <a:off x="3468222" y="1332302"/>
            <a:ext cx="556139" cy="35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FD40277-EC59-44C6-AB4E-56E6DEC9B990}"/>
              </a:ext>
            </a:extLst>
          </p:cNvPr>
          <p:cNvCxnSpPr>
            <a:cxnSpLocks/>
            <a:stCxn id="102" idx="6"/>
            <a:endCxn id="2" idx="1"/>
          </p:cNvCxnSpPr>
          <p:nvPr/>
        </p:nvCxnSpPr>
        <p:spPr>
          <a:xfrm flipV="1">
            <a:off x="3468221" y="1332302"/>
            <a:ext cx="556140" cy="72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65BD81-7C79-4495-B02A-A6707E84C19A}"/>
              </a:ext>
            </a:extLst>
          </p:cNvPr>
          <p:cNvCxnSpPr>
            <a:cxnSpLocks/>
            <a:stCxn id="115" idx="6"/>
            <a:endCxn id="3" idx="1"/>
          </p:cNvCxnSpPr>
          <p:nvPr/>
        </p:nvCxnSpPr>
        <p:spPr>
          <a:xfrm>
            <a:off x="3225407" y="3316564"/>
            <a:ext cx="770102" cy="135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2F10F7D-ED7E-42BE-B066-DEB91476DA2D}"/>
              </a:ext>
            </a:extLst>
          </p:cNvPr>
          <p:cNvCxnSpPr>
            <a:cxnSpLocks/>
            <a:stCxn id="116" idx="6"/>
            <a:endCxn id="3" idx="1"/>
          </p:cNvCxnSpPr>
          <p:nvPr/>
        </p:nvCxnSpPr>
        <p:spPr>
          <a:xfrm>
            <a:off x="3225407" y="3671153"/>
            <a:ext cx="770102" cy="100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B5479F1-1BFD-4B2F-91A3-2F8C987AFF97}"/>
              </a:ext>
            </a:extLst>
          </p:cNvPr>
          <p:cNvCxnSpPr>
            <a:cxnSpLocks/>
            <a:stCxn id="117" idx="6"/>
            <a:endCxn id="3" idx="1"/>
          </p:cNvCxnSpPr>
          <p:nvPr/>
        </p:nvCxnSpPr>
        <p:spPr>
          <a:xfrm>
            <a:off x="3219534" y="4018408"/>
            <a:ext cx="775975" cy="65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C6F649A-2957-4A88-B2AA-F7A629685D57}"/>
              </a:ext>
            </a:extLst>
          </p:cNvPr>
          <p:cNvCxnSpPr>
            <a:cxnSpLocks/>
            <a:stCxn id="118" idx="6"/>
            <a:endCxn id="3" idx="1"/>
          </p:cNvCxnSpPr>
          <p:nvPr/>
        </p:nvCxnSpPr>
        <p:spPr>
          <a:xfrm>
            <a:off x="3226959" y="4374632"/>
            <a:ext cx="768550" cy="29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719CAEE-5895-458F-BD00-55427D15664D}"/>
              </a:ext>
            </a:extLst>
          </p:cNvPr>
          <p:cNvCxnSpPr>
            <a:cxnSpLocks/>
            <a:stCxn id="119" idx="6"/>
            <a:endCxn id="3" idx="1"/>
          </p:cNvCxnSpPr>
          <p:nvPr/>
        </p:nvCxnSpPr>
        <p:spPr>
          <a:xfrm flipV="1">
            <a:off x="3225407" y="4672269"/>
            <a:ext cx="770102" cy="5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473D928-EE11-4388-9BE6-22E4909E7C91}"/>
              </a:ext>
            </a:extLst>
          </p:cNvPr>
          <p:cNvCxnSpPr>
            <a:cxnSpLocks/>
            <a:stCxn id="120" idx="6"/>
            <a:endCxn id="3" idx="1"/>
          </p:cNvCxnSpPr>
          <p:nvPr/>
        </p:nvCxnSpPr>
        <p:spPr>
          <a:xfrm flipV="1">
            <a:off x="3225406" y="4672269"/>
            <a:ext cx="770103" cy="42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6C7AFA6-F780-4EFF-8E4D-825BE68459AE}"/>
              </a:ext>
            </a:extLst>
          </p:cNvPr>
          <p:cNvCxnSpPr>
            <a:cxnSpLocks/>
            <a:stCxn id="122" idx="6"/>
            <a:endCxn id="3" idx="1"/>
          </p:cNvCxnSpPr>
          <p:nvPr/>
        </p:nvCxnSpPr>
        <p:spPr>
          <a:xfrm flipV="1">
            <a:off x="3225406" y="4672269"/>
            <a:ext cx="770103" cy="1133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651AAF2-5917-4352-8308-45BD55E9C924}"/>
              </a:ext>
            </a:extLst>
          </p:cNvPr>
          <p:cNvCxnSpPr>
            <a:cxnSpLocks/>
            <a:stCxn id="121" idx="6"/>
            <a:endCxn id="3" idx="1"/>
          </p:cNvCxnSpPr>
          <p:nvPr/>
        </p:nvCxnSpPr>
        <p:spPr>
          <a:xfrm flipV="1">
            <a:off x="3225406" y="4672269"/>
            <a:ext cx="770103" cy="76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7D1E86F-658C-4037-8C94-6F6A5C8C3B96}"/>
              </a:ext>
            </a:extLst>
          </p:cNvPr>
          <p:cNvSpPr txBox="1"/>
          <p:nvPr/>
        </p:nvSpPr>
        <p:spPr>
          <a:xfrm>
            <a:off x="5015767" y="1896047"/>
            <a:ext cx="277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A7C241-CB8E-4926-B400-1527253AF29C}"/>
              </a:ext>
            </a:extLst>
          </p:cNvPr>
          <p:cNvSpPr txBox="1"/>
          <p:nvPr/>
        </p:nvSpPr>
        <p:spPr>
          <a:xfrm>
            <a:off x="4608417" y="3667235"/>
            <a:ext cx="277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endParaRPr lang="ko-KR" altLang="en-US" sz="1500" dirty="0"/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1FA6BDF-B865-4AE7-A417-8E5882DC7178}"/>
              </a:ext>
            </a:extLst>
          </p:cNvPr>
          <p:cNvCxnSpPr>
            <a:cxnSpLocks/>
            <a:stCxn id="3" idx="3"/>
            <a:endCxn id="151" idx="1"/>
          </p:cNvCxnSpPr>
          <p:nvPr/>
        </p:nvCxnSpPr>
        <p:spPr>
          <a:xfrm>
            <a:off x="5726460" y="4672269"/>
            <a:ext cx="823708" cy="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9208DE2-4798-49D7-97C1-E4F34D0645E5}"/>
              </a:ext>
            </a:extLst>
          </p:cNvPr>
          <p:cNvSpPr/>
          <p:nvPr/>
        </p:nvSpPr>
        <p:spPr>
          <a:xfrm>
            <a:off x="6550168" y="4526221"/>
            <a:ext cx="956398" cy="3063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댓글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C2CEAA9-EDA1-4BF9-A96B-B0AE292595C0}"/>
              </a:ext>
            </a:extLst>
          </p:cNvPr>
          <p:cNvSpPr txBox="1"/>
          <p:nvPr/>
        </p:nvSpPr>
        <p:spPr>
          <a:xfrm>
            <a:off x="5694319" y="4422132"/>
            <a:ext cx="277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15FF254-C930-48BD-AB9F-5D378024F883}"/>
              </a:ext>
            </a:extLst>
          </p:cNvPr>
          <p:cNvSpPr txBox="1"/>
          <p:nvPr/>
        </p:nvSpPr>
        <p:spPr>
          <a:xfrm>
            <a:off x="6300022" y="4422131"/>
            <a:ext cx="277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endParaRPr lang="ko-KR" altLang="en-US" sz="1500" dirty="0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EE22A061-CDF6-4C9C-9EB8-D0C06026F3DE}"/>
              </a:ext>
            </a:extLst>
          </p:cNvPr>
          <p:cNvCxnSpPr>
            <a:cxnSpLocks/>
            <a:stCxn id="175" idx="6"/>
            <a:endCxn id="151" idx="2"/>
          </p:cNvCxnSpPr>
          <p:nvPr/>
        </p:nvCxnSpPr>
        <p:spPr>
          <a:xfrm flipV="1">
            <a:off x="5940708" y="4832532"/>
            <a:ext cx="1087659" cy="47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4B4D9434-90E7-4AB2-BD10-07CA8EAE8A02}"/>
              </a:ext>
            </a:extLst>
          </p:cNvPr>
          <p:cNvCxnSpPr>
            <a:cxnSpLocks/>
            <a:stCxn id="177" idx="6"/>
            <a:endCxn id="151" idx="2"/>
          </p:cNvCxnSpPr>
          <p:nvPr/>
        </p:nvCxnSpPr>
        <p:spPr>
          <a:xfrm flipV="1">
            <a:off x="6232295" y="4832532"/>
            <a:ext cx="796072" cy="86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4DE9621-29F4-4E13-9442-7502D3946F82}"/>
              </a:ext>
            </a:extLst>
          </p:cNvPr>
          <p:cNvCxnSpPr>
            <a:cxnSpLocks/>
            <a:stCxn id="179" idx="6"/>
            <a:endCxn id="151" idx="2"/>
          </p:cNvCxnSpPr>
          <p:nvPr/>
        </p:nvCxnSpPr>
        <p:spPr>
          <a:xfrm flipV="1">
            <a:off x="6740351" y="4832532"/>
            <a:ext cx="288016" cy="122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AA708393-8E98-4B85-A5CA-E4A9262E23D3}"/>
              </a:ext>
            </a:extLst>
          </p:cNvPr>
          <p:cNvCxnSpPr>
            <a:cxnSpLocks/>
            <a:stCxn id="186" idx="2"/>
            <a:endCxn id="151" idx="2"/>
          </p:cNvCxnSpPr>
          <p:nvPr/>
        </p:nvCxnSpPr>
        <p:spPr>
          <a:xfrm flipH="1" flipV="1">
            <a:off x="7028367" y="4832532"/>
            <a:ext cx="755058" cy="86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AE1ABBE-B57D-43FB-8064-39F45EF7ADF9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7022072" y="4799777"/>
            <a:ext cx="5498" cy="141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33EFCF9-AAC3-4F20-A663-33FDA24F826C}"/>
              </a:ext>
            </a:extLst>
          </p:cNvPr>
          <p:cNvCxnSpPr>
            <a:cxnSpLocks/>
            <a:stCxn id="184" idx="2"/>
            <a:endCxn id="151" idx="2"/>
          </p:cNvCxnSpPr>
          <p:nvPr/>
        </p:nvCxnSpPr>
        <p:spPr>
          <a:xfrm flipH="1" flipV="1">
            <a:off x="7028367" y="4832532"/>
            <a:ext cx="282064" cy="122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58D281FC-8CCB-44EA-86B2-3671842EEEE2}"/>
              </a:ext>
            </a:extLst>
          </p:cNvPr>
          <p:cNvCxnSpPr>
            <a:cxnSpLocks/>
            <a:stCxn id="187" idx="2"/>
            <a:endCxn id="151" idx="2"/>
          </p:cNvCxnSpPr>
          <p:nvPr/>
        </p:nvCxnSpPr>
        <p:spPr>
          <a:xfrm flipH="1" flipV="1">
            <a:off x="7028367" y="4832532"/>
            <a:ext cx="995522" cy="47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4C53B585-2F1B-4918-8E88-90C184CD170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5469563" y="1329414"/>
            <a:ext cx="1283924" cy="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413A4ACA-56DF-4919-8AB9-F257353E63B6}"/>
              </a:ext>
            </a:extLst>
          </p:cNvPr>
          <p:cNvSpPr txBox="1"/>
          <p:nvPr/>
        </p:nvSpPr>
        <p:spPr>
          <a:xfrm>
            <a:off x="6423761" y="1138458"/>
            <a:ext cx="277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endParaRPr lang="ko-KR" altLang="en-US" sz="15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687DD54-21AD-4498-B261-0CF966997659}"/>
              </a:ext>
            </a:extLst>
          </p:cNvPr>
          <p:cNvSpPr txBox="1"/>
          <p:nvPr/>
        </p:nvSpPr>
        <p:spPr>
          <a:xfrm>
            <a:off x="7936664" y="1138459"/>
            <a:ext cx="277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</a:t>
            </a:r>
            <a:endParaRPr lang="ko-KR" altLang="en-US" sz="1500" dirty="0"/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9A691E5-C497-4E9C-995A-3AC9DA036745}"/>
              </a:ext>
            </a:extLst>
          </p:cNvPr>
          <p:cNvCxnSpPr>
            <a:cxnSpLocks/>
            <a:stCxn id="6" idx="3"/>
            <a:endCxn id="242" idx="1"/>
          </p:cNvCxnSpPr>
          <p:nvPr/>
        </p:nvCxnSpPr>
        <p:spPr>
          <a:xfrm>
            <a:off x="7901150" y="1329414"/>
            <a:ext cx="693121" cy="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10280743-7EA5-4B40-AD6A-11E630C96B6B}"/>
              </a:ext>
            </a:extLst>
          </p:cNvPr>
          <p:cNvSpPr/>
          <p:nvPr/>
        </p:nvSpPr>
        <p:spPr>
          <a:xfrm>
            <a:off x="8594271" y="1184306"/>
            <a:ext cx="956398" cy="30631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친구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119CE4E-330D-48DD-8C09-A6A4EF6CE59F}"/>
              </a:ext>
            </a:extLst>
          </p:cNvPr>
          <p:cNvCxnSpPr>
            <a:cxnSpLocks/>
            <a:stCxn id="198" idx="2"/>
            <a:endCxn id="242" idx="3"/>
          </p:cNvCxnSpPr>
          <p:nvPr/>
        </p:nvCxnSpPr>
        <p:spPr>
          <a:xfrm flipH="1">
            <a:off x="9550669" y="1321367"/>
            <a:ext cx="476869" cy="1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DCA8F398-7306-48A3-9F17-23FDD0B11825}"/>
              </a:ext>
            </a:extLst>
          </p:cNvPr>
          <p:cNvCxnSpPr>
            <a:cxnSpLocks/>
            <a:stCxn id="199" idx="2"/>
            <a:endCxn id="242" idx="3"/>
          </p:cNvCxnSpPr>
          <p:nvPr/>
        </p:nvCxnSpPr>
        <p:spPr>
          <a:xfrm flipH="1" flipV="1">
            <a:off x="9550669" y="1337462"/>
            <a:ext cx="476869" cy="42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CEC2E5F5-D0ED-4184-8A42-48B780633D6A}"/>
              </a:ext>
            </a:extLst>
          </p:cNvPr>
          <p:cNvCxnSpPr>
            <a:cxnSpLocks/>
            <a:stCxn id="192" idx="2"/>
            <a:endCxn id="242" idx="3"/>
          </p:cNvCxnSpPr>
          <p:nvPr/>
        </p:nvCxnSpPr>
        <p:spPr>
          <a:xfrm flipH="1">
            <a:off x="9550669" y="871552"/>
            <a:ext cx="476869" cy="46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11CFDB2-4566-4021-A571-DE1FE77C4C78}"/>
              </a:ext>
            </a:extLst>
          </p:cNvPr>
          <p:cNvCxnSpPr>
            <a:cxnSpLocks/>
            <a:stCxn id="103" idx="6"/>
            <a:endCxn id="2" idx="1"/>
          </p:cNvCxnSpPr>
          <p:nvPr/>
        </p:nvCxnSpPr>
        <p:spPr>
          <a:xfrm flipV="1">
            <a:off x="3468221" y="1332302"/>
            <a:ext cx="556140" cy="107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D40A882A-9F02-4ED5-9FAB-2070F0CE7575}"/>
              </a:ext>
            </a:extLst>
          </p:cNvPr>
          <p:cNvCxnSpPr>
            <a:cxnSpLocks/>
            <a:stCxn id="104" idx="6"/>
            <a:endCxn id="2" idx="1"/>
          </p:cNvCxnSpPr>
          <p:nvPr/>
        </p:nvCxnSpPr>
        <p:spPr>
          <a:xfrm flipV="1">
            <a:off x="3468221" y="1332302"/>
            <a:ext cx="556140" cy="143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E1B18D94-91CA-4F79-80B7-9D03F5A012DE}"/>
              </a:ext>
            </a:extLst>
          </p:cNvPr>
          <p:cNvSpPr/>
          <p:nvPr/>
        </p:nvSpPr>
        <p:spPr>
          <a:xfrm>
            <a:off x="1848222" y="116802"/>
            <a:ext cx="1620000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회원번호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F1417F0-F5F1-4834-9ECE-0620423BBA63}"/>
              </a:ext>
            </a:extLst>
          </p:cNvPr>
          <p:cNvSpPr/>
          <p:nvPr/>
        </p:nvSpPr>
        <p:spPr>
          <a:xfrm>
            <a:off x="1848222" y="471391"/>
            <a:ext cx="1620000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203E887-21E7-4B46-A791-1A0A81E93DB7}"/>
              </a:ext>
            </a:extLst>
          </p:cNvPr>
          <p:cNvSpPr/>
          <p:nvPr/>
        </p:nvSpPr>
        <p:spPr>
          <a:xfrm>
            <a:off x="1842349" y="818646"/>
            <a:ext cx="1620000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8D5956E-3D1F-4374-A26E-E95366C4A299}"/>
              </a:ext>
            </a:extLst>
          </p:cNvPr>
          <p:cNvSpPr/>
          <p:nvPr/>
        </p:nvSpPr>
        <p:spPr>
          <a:xfrm>
            <a:off x="1849774" y="1174870"/>
            <a:ext cx="1620000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D714B3F-D3DF-490D-83A3-A205CA8A16AA}"/>
              </a:ext>
            </a:extLst>
          </p:cNvPr>
          <p:cNvSpPr/>
          <p:nvPr/>
        </p:nvSpPr>
        <p:spPr>
          <a:xfrm>
            <a:off x="1848222" y="1530360"/>
            <a:ext cx="1620000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2B62B74-C942-4C98-9D6E-BCDA91127613}"/>
              </a:ext>
            </a:extLst>
          </p:cNvPr>
          <p:cNvSpPr/>
          <p:nvPr/>
        </p:nvSpPr>
        <p:spPr>
          <a:xfrm>
            <a:off x="1848221" y="1893868"/>
            <a:ext cx="1620000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E5368E8-B077-40F7-84C8-26A418C216EE}"/>
              </a:ext>
            </a:extLst>
          </p:cNvPr>
          <p:cNvSpPr/>
          <p:nvPr/>
        </p:nvSpPr>
        <p:spPr>
          <a:xfrm>
            <a:off x="1848221" y="2241433"/>
            <a:ext cx="1620000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프로필 사진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6B48D7A-B489-414E-AD5F-C1D7E62BBA01}"/>
              </a:ext>
            </a:extLst>
          </p:cNvPr>
          <p:cNvSpPr/>
          <p:nvPr/>
        </p:nvSpPr>
        <p:spPr>
          <a:xfrm>
            <a:off x="1848221" y="2606183"/>
            <a:ext cx="1620000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한줄</a:t>
            </a:r>
            <a:r>
              <a:rPr lang="ko-KR" altLang="en-US" sz="13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83617A09-A02B-4E78-BFEF-D64CC77808C7}"/>
              </a:ext>
            </a:extLst>
          </p:cNvPr>
          <p:cNvSpPr/>
          <p:nvPr/>
        </p:nvSpPr>
        <p:spPr>
          <a:xfrm>
            <a:off x="1854096" y="3154862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종류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8427A84-BFD9-4DAC-BD2F-2F9997F55594}"/>
              </a:ext>
            </a:extLst>
          </p:cNvPr>
          <p:cNvSpPr/>
          <p:nvPr/>
        </p:nvSpPr>
        <p:spPr>
          <a:xfrm>
            <a:off x="1854096" y="3509451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글 번호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306EE3A-AE94-41E3-A6C9-2D195966A5C3}"/>
              </a:ext>
            </a:extLst>
          </p:cNvPr>
          <p:cNvSpPr/>
          <p:nvPr/>
        </p:nvSpPr>
        <p:spPr>
          <a:xfrm>
            <a:off x="1848223" y="3856706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B51834D9-1194-4DDB-95F6-70F032061751}"/>
              </a:ext>
            </a:extLst>
          </p:cNvPr>
          <p:cNvSpPr/>
          <p:nvPr/>
        </p:nvSpPr>
        <p:spPr>
          <a:xfrm>
            <a:off x="1855648" y="4212930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570F59-1BEE-4A7C-B4DD-0B62B6437D41}"/>
              </a:ext>
            </a:extLst>
          </p:cNvPr>
          <p:cNvSpPr/>
          <p:nvPr/>
        </p:nvSpPr>
        <p:spPr>
          <a:xfrm>
            <a:off x="1854096" y="4568420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D5E80DD-5B60-48CF-9B98-6219DA988457}"/>
              </a:ext>
            </a:extLst>
          </p:cNvPr>
          <p:cNvSpPr/>
          <p:nvPr/>
        </p:nvSpPr>
        <p:spPr>
          <a:xfrm>
            <a:off x="1854095" y="4931928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66C9E41-F99D-4A0D-A44B-FDE6C22B8E3D}"/>
              </a:ext>
            </a:extLst>
          </p:cNvPr>
          <p:cNvSpPr/>
          <p:nvPr/>
        </p:nvSpPr>
        <p:spPr>
          <a:xfrm>
            <a:off x="1854095" y="5279493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6432DF6-9960-4686-B2C9-D331E2D6CE49}"/>
              </a:ext>
            </a:extLst>
          </p:cNvPr>
          <p:cNvSpPr/>
          <p:nvPr/>
        </p:nvSpPr>
        <p:spPr>
          <a:xfrm>
            <a:off x="1854095" y="5644243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삭제여부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BE1F05F-FE2A-47E8-AD29-58DCF4BA36BE}"/>
              </a:ext>
            </a:extLst>
          </p:cNvPr>
          <p:cNvCxnSpPr>
            <a:cxnSpLocks/>
            <a:stCxn id="144" idx="6"/>
            <a:endCxn id="121" idx="2"/>
          </p:cNvCxnSpPr>
          <p:nvPr/>
        </p:nvCxnSpPr>
        <p:spPr>
          <a:xfrm flipV="1">
            <a:off x="1476980" y="5441195"/>
            <a:ext cx="377115" cy="15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9000F75-9AC0-4425-BFB7-11D73C04E597}"/>
              </a:ext>
            </a:extLst>
          </p:cNvPr>
          <p:cNvCxnSpPr>
            <a:cxnSpLocks/>
            <a:stCxn id="143" idx="6"/>
            <a:endCxn id="121" idx="2"/>
          </p:cNvCxnSpPr>
          <p:nvPr/>
        </p:nvCxnSpPr>
        <p:spPr>
          <a:xfrm>
            <a:off x="1482853" y="5245361"/>
            <a:ext cx="371242" cy="19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838CFB1-15FB-4876-8EE6-FFFB18A1613A}"/>
              </a:ext>
            </a:extLst>
          </p:cNvPr>
          <p:cNvCxnSpPr>
            <a:cxnSpLocks/>
            <a:stCxn id="142" idx="6"/>
            <a:endCxn id="121" idx="2"/>
          </p:cNvCxnSpPr>
          <p:nvPr/>
        </p:nvCxnSpPr>
        <p:spPr>
          <a:xfrm>
            <a:off x="1482853" y="4890772"/>
            <a:ext cx="371242" cy="55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B00BAC9E-2B8A-4471-B595-BD184F2FFEF9}"/>
              </a:ext>
            </a:extLst>
          </p:cNvPr>
          <p:cNvSpPr/>
          <p:nvPr/>
        </p:nvSpPr>
        <p:spPr>
          <a:xfrm>
            <a:off x="111542" y="4729070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종류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831D860-F61E-4A72-B8B9-90FD09DAF46C}"/>
              </a:ext>
            </a:extLst>
          </p:cNvPr>
          <p:cNvSpPr/>
          <p:nvPr/>
        </p:nvSpPr>
        <p:spPr>
          <a:xfrm>
            <a:off x="111542" y="5083659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번호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B6B42A56-64D9-4CD0-8E3C-8C97B1DE3259}"/>
              </a:ext>
            </a:extLst>
          </p:cNvPr>
          <p:cNvSpPr/>
          <p:nvPr/>
        </p:nvSpPr>
        <p:spPr>
          <a:xfrm>
            <a:off x="105669" y="5430914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사진번호</a:t>
            </a: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4ABE7B-45DB-4EA4-B7B0-257C200BD788}"/>
              </a:ext>
            </a:extLst>
          </p:cNvPr>
          <p:cNvSpPr/>
          <p:nvPr/>
        </p:nvSpPr>
        <p:spPr>
          <a:xfrm>
            <a:off x="113094" y="5787138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사진주소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76AB806-B349-48BB-839C-FC88FF523728}"/>
              </a:ext>
            </a:extLst>
          </p:cNvPr>
          <p:cNvCxnSpPr>
            <a:cxnSpLocks/>
            <a:stCxn id="145" idx="6"/>
            <a:endCxn id="121" idx="2"/>
          </p:cNvCxnSpPr>
          <p:nvPr/>
        </p:nvCxnSpPr>
        <p:spPr>
          <a:xfrm flipV="1">
            <a:off x="1484405" y="5441195"/>
            <a:ext cx="369690" cy="5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125B201-98E9-430F-9A6C-2AF483016F7F}"/>
              </a:ext>
            </a:extLst>
          </p:cNvPr>
          <p:cNvCxnSpPr>
            <a:cxnSpLocks/>
            <a:stCxn id="172" idx="6"/>
            <a:endCxn id="103" idx="2"/>
          </p:cNvCxnSpPr>
          <p:nvPr/>
        </p:nvCxnSpPr>
        <p:spPr>
          <a:xfrm flipV="1">
            <a:off x="1478532" y="2403135"/>
            <a:ext cx="369689" cy="163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031CF39-5A6B-4C73-B73F-2F79A8405621}"/>
              </a:ext>
            </a:extLst>
          </p:cNvPr>
          <p:cNvCxnSpPr>
            <a:cxnSpLocks/>
            <a:stCxn id="171" idx="6"/>
            <a:endCxn id="103" idx="2"/>
          </p:cNvCxnSpPr>
          <p:nvPr/>
        </p:nvCxnSpPr>
        <p:spPr>
          <a:xfrm>
            <a:off x="1484405" y="2219253"/>
            <a:ext cx="363816" cy="18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6A6E695-0497-4437-ADFB-9FAC216405CE}"/>
              </a:ext>
            </a:extLst>
          </p:cNvPr>
          <p:cNvCxnSpPr>
            <a:cxnSpLocks/>
            <a:stCxn id="170" idx="6"/>
            <a:endCxn id="103" idx="2"/>
          </p:cNvCxnSpPr>
          <p:nvPr/>
        </p:nvCxnSpPr>
        <p:spPr>
          <a:xfrm>
            <a:off x="1484405" y="1864664"/>
            <a:ext cx="363816" cy="53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CB0CC779-B409-4042-B31F-F38CC0DF2BB2}"/>
              </a:ext>
            </a:extLst>
          </p:cNvPr>
          <p:cNvSpPr/>
          <p:nvPr/>
        </p:nvSpPr>
        <p:spPr>
          <a:xfrm>
            <a:off x="113094" y="1702962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종류</a:t>
            </a: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F61DB74-F3E2-4C5B-B49E-0D199E0955BD}"/>
              </a:ext>
            </a:extLst>
          </p:cNvPr>
          <p:cNvSpPr/>
          <p:nvPr/>
        </p:nvSpPr>
        <p:spPr>
          <a:xfrm>
            <a:off x="113094" y="2057551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번호</a:t>
            </a: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71E58CD8-8DCD-499E-8D17-B6D1AB634BE4}"/>
              </a:ext>
            </a:extLst>
          </p:cNvPr>
          <p:cNvSpPr/>
          <p:nvPr/>
        </p:nvSpPr>
        <p:spPr>
          <a:xfrm>
            <a:off x="107221" y="2404806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사진번호</a:t>
            </a: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D8BCB071-F30B-47A7-8D6F-B4A303799CCE}"/>
              </a:ext>
            </a:extLst>
          </p:cNvPr>
          <p:cNvSpPr/>
          <p:nvPr/>
        </p:nvSpPr>
        <p:spPr>
          <a:xfrm>
            <a:off x="114646" y="2761030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사진주소</a:t>
            </a: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968BA76-158D-466F-8289-F51C5AE55040}"/>
              </a:ext>
            </a:extLst>
          </p:cNvPr>
          <p:cNvCxnSpPr>
            <a:cxnSpLocks/>
            <a:stCxn id="173" idx="6"/>
            <a:endCxn id="103" idx="2"/>
          </p:cNvCxnSpPr>
          <p:nvPr/>
        </p:nvCxnSpPr>
        <p:spPr>
          <a:xfrm flipV="1">
            <a:off x="1485957" y="2403135"/>
            <a:ext cx="362264" cy="51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51C370A8-CD92-48B8-9487-933DBA2FA6E5}"/>
              </a:ext>
            </a:extLst>
          </p:cNvPr>
          <p:cNvSpPr/>
          <p:nvPr/>
        </p:nvSpPr>
        <p:spPr>
          <a:xfrm>
            <a:off x="4569397" y="5145347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종류</a:t>
            </a: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24AAFCA5-B062-44C3-81D3-36B0A27EA288}"/>
              </a:ext>
            </a:extLst>
          </p:cNvPr>
          <p:cNvSpPr/>
          <p:nvPr/>
        </p:nvSpPr>
        <p:spPr>
          <a:xfrm>
            <a:off x="4860984" y="5536486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번호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1335FDD0-F9E2-41E3-91B1-2AFBE7984531}"/>
              </a:ext>
            </a:extLst>
          </p:cNvPr>
          <p:cNvSpPr/>
          <p:nvPr/>
        </p:nvSpPr>
        <p:spPr>
          <a:xfrm>
            <a:off x="5369040" y="5892103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u="sng" dirty="0">
                <a:solidFill>
                  <a:schemeClr val="tx1"/>
                </a:solidFill>
              </a:rPr>
              <a:t>댓글 번호</a:t>
            </a: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EC175CEE-8DAF-46AF-BC45-70FDAAB92CC7}"/>
              </a:ext>
            </a:extLst>
          </p:cNvPr>
          <p:cNvSpPr/>
          <p:nvPr/>
        </p:nvSpPr>
        <p:spPr>
          <a:xfrm>
            <a:off x="6336416" y="6215507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5D1C346-88FE-416F-8DD4-78E86A57941E}"/>
              </a:ext>
            </a:extLst>
          </p:cNvPr>
          <p:cNvSpPr/>
          <p:nvPr/>
        </p:nvSpPr>
        <p:spPr>
          <a:xfrm>
            <a:off x="7310431" y="5900614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D2F6B1D-0053-47DF-8E5C-14FA0D38596E}"/>
              </a:ext>
            </a:extLst>
          </p:cNvPr>
          <p:cNvSpPr/>
          <p:nvPr/>
        </p:nvSpPr>
        <p:spPr>
          <a:xfrm>
            <a:off x="7783425" y="5536486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49A239-FBC4-4BFE-B028-D0944914DCEF}"/>
              </a:ext>
            </a:extLst>
          </p:cNvPr>
          <p:cNvSpPr/>
          <p:nvPr/>
        </p:nvSpPr>
        <p:spPr>
          <a:xfrm>
            <a:off x="8023889" y="5145347"/>
            <a:ext cx="1371311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삭제여부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0842553-AF2A-409A-8256-DB133D1DE325}"/>
              </a:ext>
            </a:extLst>
          </p:cNvPr>
          <p:cNvSpPr/>
          <p:nvPr/>
        </p:nvSpPr>
        <p:spPr>
          <a:xfrm>
            <a:off x="10027538" y="709850"/>
            <a:ext cx="2072098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보낸 사람 아이디</a:t>
            </a: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C911F47-7B9C-4685-9E3E-3716124D812E}"/>
              </a:ext>
            </a:extLst>
          </p:cNvPr>
          <p:cNvSpPr/>
          <p:nvPr/>
        </p:nvSpPr>
        <p:spPr>
          <a:xfrm>
            <a:off x="10027538" y="1159665"/>
            <a:ext cx="2072098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받은 사람 아이디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BD3D441-82C6-4C20-A2F5-A26691D41BC6}"/>
              </a:ext>
            </a:extLst>
          </p:cNvPr>
          <p:cNvSpPr/>
          <p:nvPr/>
        </p:nvSpPr>
        <p:spPr>
          <a:xfrm>
            <a:off x="10027538" y="1596319"/>
            <a:ext cx="2072098" cy="323404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수락 여부</a:t>
            </a:r>
          </a:p>
        </p:txBody>
      </p:sp>
      <p:sp>
        <p:nvSpPr>
          <p:cNvPr id="189" name="화살표: 아래로 구부러짐 188">
            <a:extLst>
              <a:ext uri="{FF2B5EF4-FFF2-40B4-BE49-F238E27FC236}">
                <a16:creationId xmlns:a16="http://schemas.microsoft.com/office/drawing/2014/main" id="{4312295C-0937-41B3-9B0E-8BA7A675243A}"/>
              </a:ext>
            </a:extLst>
          </p:cNvPr>
          <p:cNvSpPr/>
          <p:nvPr/>
        </p:nvSpPr>
        <p:spPr>
          <a:xfrm rot="16200000">
            <a:off x="-336532" y="1782133"/>
            <a:ext cx="3856692" cy="615861"/>
          </a:xfrm>
          <a:prstGeom prst="curvedDownArrow">
            <a:avLst>
              <a:gd name="adj1" fmla="val 1644"/>
              <a:gd name="adj2" fmla="val 30090"/>
              <a:gd name="adj3" fmla="val 130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2" name="화살표: 아래로 구부러짐 211">
            <a:extLst>
              <a:ext uri="{FF2B5EF4-FFF2-40B4-BE49-F238E27FC236}">
                <a16:creationId xmlns:a16="http://schemas.microsoft.com/office/drawing/2014/main" id="{2D5C56AA-FF92-4EEF-A907-784AD30AB63E}"/>
              </a:ext>
            </a:extLst>
          </p:cNvPr>
          <p:cNvSpPr/>
          <p:nvPr/>
        </p:nvSpPr>
        <p:spPr>
          <a:xfrm rot="14304290" flipV="1">
            <a:off x="1694958" y="2809408"/>
            <a:ext cx="7187835" cy="510035"/>
          </a:xfrm>
          <a:prstGeom prst="curvedDownArrow">
            <a:avLst>
              <a:gd name="adj1" fmla="val 1644"/>
              <a:gd name="adj2" fmla="val 24042"/>
              <a:gd name="adj3" fmla="val 134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화살표: 아래로 구부러짐 87">
            <a:extLst>
              <a:ext uri="{FF2B5EF4-FFF2-40B4-BE49-F238E27FC236}">
                <a16:creationId xmlns:a16="http://schemas.microsoft.com/office/drawing/2014/main" id="{8E8641CC-7B61-4F81-A0F0-C10B29E5B349}"/>
              </a:ext>
            </a:extLst>
          </p:cNvPr>
          <p:cNvSpPr/>
          <p:nvPr/>
        </p:nvSpPr>
        <p:spPr>
          <a:xfrm rot="13107589" flipV="1">
            <a:off x="2800216" y="4178738"/>
            <a:ext cx="3211521" cy="511344"/>
          </a:xfrm>
          <a:prstGeom prst="curvedDownArrow">
            <a:avLst>
              <a:gd name="adj1" fmla="val 1268"/>
              <a:gd name="adj2" fmla="val 16349"/>
              <a:gd name="adj3" fmla="val 1507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화살표: 아래로 구부러짐 89">
            <a:extLst>
              <a:ext uri="{FF2B5EF4-FFF2-40B4-BE49-F238E27FC236}">
                <a16:creationId xmlns:a16="http://schemas.microsoft.com/office/drawing/2014/main" id="{E8257D64-FB94-4156-8544-100B46D64832}"/>
              </a:ext>
            </a:extLst>
          </p:cNvPr>
          <p:cNvSpPr/>
          <p:nvPr/>
        </p:nvSpPr>
        <p:spPr>
          <a:xfrm rot="19230715">
            <a:off x="-74334" y="4099342"/>
            <a:ext cx="2453602" cy="349772"/>
          </a:xfrm>
          <a:prstGeom prst="curvedDownArrow">
            <a:avLst>
              <a:gd name="adj1" fmla="val 1268"/>
              <a:gd name="adj2" fmla="val 16349"/>
              <a:gd name="adj3" fmla="val 1507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B29BC71C-B2AF-4B2A-AE3F-AD0FCCDFE97D}"/>
              </a:ext>
            </a:extLst>
          </p:cNvPr>
          <p:cNvSpPr/>
          <p:nvPr/>
        </p:nvSpPr>
        <p:spPr>
          <a:xfrm>
            <a:off x="6753487" y="1096459"/>
            <a:ext cx="1147663" cy="46591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친구신청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6886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249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아윤</dc:creator>
  <cp:lastModifiedBy>정 아윤</cp:lastModifiedBy>
  <cp:revision>35</cp:revision>
  <dcterms:created xsi:type="dcterms:W3CDTF">2021-12-29T01:23:00Z</dcterms:created>
  <dcterms:modified xsi:type="dcterms:W3CDTF">2022-01-12T02:19:36Z</dcterms:modified>
</cp:coreProperties>
</file>