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6" r:id="rId6"/>
    <p:sldId id="264" r:id="rId7"/>
    <p:sldId id="269" r:id="rId8"/>
    <p:sldId id="270" r:id="rId9"/>
    <p:sldId id="271" r:id="rId10"/>
    <p:sldId id="277" r:id="rId11"/>
    <p:sldId id="273" r:id="rId12"/>
    <p:sldId id="278" r:id="rId13"/>
    <p:sldId id="274" r:id="rId14"/>
    <p:sldId id="279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아윤" initials="정아" lastIdx="2" clrIdx="0">
    <p:extLst>
      <p:ext uri="{19B8F6BF-5375-455C-9EA6-DF929625EA0E}">
        <p15:presenceInfo xmlns:p15="http://schemas.microsoft.com/office/powerpoint/2012/main" userId="b354a4522fb25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2CC"/>
    <a:srgbClr val="7F6000"/>
    <a:srgbClr val="F2F2F2"/>
    <a:srgbClr val="92D050"/>
    <a:srgbClr val="000000"/>
    <a:srgbClr val="FFD966"/>
    <a:srgbClr val="94BCFE"/>
    <a:srgbClr val="9AD6F4"/>
    <a:srgbClr val="B8F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6AAF-2309-49B9-A2D0-CC9F08B0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12168-62F2-4613-85A2-8E264482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78B4F-7D79-42CE-B016-86E9658D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9FF92-C865-460E-BBFE-CB8CC90A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4F3A-995A-47D0-A9A0-D77D1AAD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A8EA3-3032-47A9-A72D-056AFEB9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873D0-F939-4EBD-A598-755DDB14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B4D7E-5F6B-46A8-8BDD-FB1CA607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DF595-7A09-418F-BF56-F9AF453F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4DBDC-F657-46FE-A2E5-7745D72B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4240B-7EFB-4ED1-AE67-851B9AE7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FDB77-0F67-48B7-AA72-EA08E697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6BBB5-8FF3-42EA-9AD3-CD3A766D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38B7C-C5B4-47AA-907C-0F83A21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8760B-D6E9-49AF-8C10-DB4292AC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A5DD-940C-4C2C-91B5-C58C6FE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7FAB3-3694-479A-B27F-7515AD00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4137D-93E8-46A7-B820-FB79B9D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2E00D-96ED-4A70-885E-F5391A3E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A8749-E150-447F-924A-8BA1C634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EA30E-6BD9-43A8-845D-3081EF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FF5FA-9FE0-4933-B09C-532931AC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E3823-DF30-4A36-9F98-12881FE6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B74AE-3D51-42AD-A203-2ED80F63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1BA9F-AB4B-4E5C-8111-72AEFFA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60944-A02A-4D12-9AC5-E7F44C33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4BE2C-3E89-4D31-9A0C-6FF61629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7DBE5-DB7E-4692-969F-DA326503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87FE-E91C-4B66-AF5D-A61129E2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71822-CFF2-446E-BF63-8E12622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24D3B-42A0-42E9-964F-5E1C83CE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3054-E802-4D20-A9AE-0C83629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E1FDE-993C-4F07-8DE3-8F3CE69F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3443F-A7B5-4EFF-B4AE-47CC483D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DD3CF-B23C-4348-82B0-880B1776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57D49-CCBF-405B-93DE-D91BA4C9A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A92957-95D5-433B-8E24-4B5D153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286D8-3953-4A5F-B2B6-F48FDE95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4C630-60EC-4884-9A7D-87B031B8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1B0B-4359-452D-84CD-5823B951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419E5-909B-45AC-944E-91633410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93777-A664-4A0D-8FFE-F9AE567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FCA1C-75E9-4404-BF92-6C64B986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5D86B-397E-48D7-9D5C-88206923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C6BBD-8998-49FB-BFB4-62E81DE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94EED-BCF2-48F6-A569-36BD648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3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15C2-1282-4CC6-8FC8-997E92E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D263E-8312-4E6C-B675-98B20AAF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37C75-34F6-4468-9671-39603374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36B03-B3DD-405C-A9A7-EF4B517E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0016E-612A-458C-B885-70BA7DE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AD230-D8CC-4F08-9F6B-6E00C86B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452CE-582E-4CE8-9652-35375793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88939C-8AA0-4150-9264-196CACAF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0451A-A6BC-4B5F-8F56-B7355051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A67C5-6871-48B2-AD21-A9553C8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18987-B34D-4FEB-9872-CC30A89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69D71-E279-49E6-A27F-6B0B038F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5CD9C-FDEC-4E64-A451-1511D93A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AEA4D-C228-42D9-893C-35B6002F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73320-1588-4A61-8A05-2677DB74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7485-7697-4478-9068-EFB4C7C925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55FA9-F4DB-4DAA-BE1A-8EF4E314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033AF-482A-4808-826C-888E3C8C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8862-39B4-4BA0-BBDC-CDEF3D2A8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CD9D7-E6D8-4326-83F5-6FFC05AA611D}"/>
              </a:ext>
            </a:extLst>
          </p:cNvPr>
          <p:cNvSpPr txBox="1">
            <a:spLocks/>
          </p:cNvSpPr>
          <p:nvPr/>
        </p:nvSpPr>
        <p:spPr>
          <a:xfrm>
            <a:off x="4689650" y="-13810"/>
            <a:ext cx="2371192" cy="811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Diary</a:t>
            </a:r>
            <a:endParaRPr lang="ko-KR" altLang="en-US" sz="55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329D60-A1BE-48C4-BB45-7433EC3BAE6A}"/>
              </a:ext>
            </a:extLst>
          </p:cNvPr>
          <p:cNvCxnSpPr>
            <a:cxnSpLocks/>
          </p:cNvCxnSpPr>
          <p:nvPr/>
        </p:nvCxnSpPr>
        <p:spPr>
          <a:xfrm flipH="1">
            <a:off x="2501151" y="846262"/>
            <a:ext cx="2447367" cy="150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5FBB79-E3B6-4592-980C-602057326E61}"/>
              </a:ext>
            </a:extLst>
          </p:cNvPr>
          <p:cNvCxnSpPr>
            <a:cxnSpLocks/>
          </p:cNvCxnSpPr>
          <p:nvPr/>
        </p:nvCxnSpPr>
        <p:spPr>
          <a:xfrm flipH="1">
            <a:off x="4518213" y="846262"/>
            <a:ext cx="977154" cy="150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C05777-3E96-4F6C-AB57-C2D458D78391}"/>
              </a:ext>
            </a:extLst>
          </p:cNvPr>
          <p:cNvCxnSpPr>
            <a:cxnSpLocks/>
          </p:cNvCxnSpPr>
          <p:nvPr/>
        </p:nvCxnSpPr>
        <p:spPr>
          <a:xfrm>
            <a:off x="7402608" y="828930"/>
            <a:ext cx="1445557" cy="155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FBC795-BB62-4703-9E86-B69D9D488149}"/>
              </a:ext>
            </a:extLst>
          </p:cNvPr>
          <p:cNvCxnSpPr>
            <a:cxnSpLocks/>
          </p:cNvCxnSpPr>
          <p:nvPr/>
        </p:nvCxnSpPr>
        <p:spPr>
          <a:xfrm>
            <a:off x="6620435" y="861196"/>
            <a:ext cx="0" cy="148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43F46C-C1FA-478A-A247-1FDD2A6B9D83}"/>
              </a:ext>
            </a:extLst>
          </p:cNvPr>
          <p:cNvSpPr txBox="1"/>
          <p:nvPr/>
        </p:nvSpPr>
        <p:spPr>
          <a:xfrm>
            <a:off x="1862414" y="2431268"/>
            <a:ext cx="99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5DEAB-B76B-4D62-8AE9-C7A2E52C2384}"/>
              </a:ext>
            </a:extLst>
          </p:cNvPr>
          <p:cNvSpPr txBox="1"/>
          <p:nvPr/>
        </p:nvSpPr>
        <p:spPr>
          <a:xfrm>
            <a:off x="4029636" y="2416913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일기장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C3D8F-BCC1-4E18-9D44-E043D79EF2D2}"/>
              </a:ext>
            </a:extLst>
          </p:cNvPr>
          <p:cNvSpPr txBox="1"/>
          <p:nvPr/>
        </p:nvSpPr>
        <p:spPr>
          <a:xfrm>
            <a:off x="8256495" y="2381019"/>
            <a:ext cx="11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 목록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5DAAE-0892-44F3-9D82-00A8D1814868}"/>
              </a:ext>
            </a:extLst>
          </p:cNvPr>
          <p:cNvSpPr txBox="1"/>
          <p:nvPr/>
        </p:nvSpPr>
        <p:spPr>
          <a:xfrm>
            <a:off x="5907738" y="2381019"/>
            <a:ext cx="149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일종의 </a:t>
            </a:r>
            <a:r>
              <a:rPr lang="en-US" altLang="ko-KR" dirty="0"/>
              <a:t>SNS)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CC5B93-F905-4DE4-8075-23FC82E6DBD0}"/>
              </a:ext>
            </a:extLst>
          </p:cNvPr>
          <p:cNvCxnSpPr>
            <a:cxnSpLocks/>
          </p:cNvCxnSpPr>
          <p:nvPr/>
        </p:nvCxnSpPr>
        <p:spPr>
          <a:xfrm flipH="1">
            <a:off x="1371601" y="2786245"/>
            <a:ext cx="937936" cy="1220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CDA31C-1A6C-4724-8228-8B6CF03DB251}"/>
              </a:ext>
            </a:extLst>
          </p:cNvPr>
          <p:cNvSpPr txBox="1"/>
          <p:nvPr/>
        </p:nvSpPr>
        <p:spPr>
          <a:xfrm>
            <a:off x="547412" y="4007224"/>
            <a:ext cx="1658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아이디 찾기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 찾기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FD7F46F-D77E-44AC-B2F1-9FC8B60D71AC}"/>
              </a:ext>
            </a:extLst>
          </p:cNvPr>
          <p:cNvCxnSpPr>
            <a:cxnSpLocks/>
          </p:cNvCxnSpPr>
          <p:nvPr/>
        </p:nvCxnSpPr>
        <p:spPr>
          <a:xfrm flipH="1">
            <a:off x="3465143" y="2786245"/>
            <a:ext cx="864256" cy="120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21B523-E2ED-4736-90AE-FDB1D16152D8}"/>
              </a:ext>
            </a:extLst>
          </p:cNvPr>
          <p:cNvSpPr txBox="1"/>
          <p:nvPr/>
        </p:nvSpPr>
        <p:spPr>
          <a:xfrm>
            <a:off x="3836900" y="4026950"/>
            <a:ext cx="1658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글쓰기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삭제</a:t>
            </a:r>
            <a:endParaRPr lang="en-US" altLang="ko-KR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94DC3D-7388-415D-9B0E-1E140DA057F6}"/>
              </a:ext>
            </a:extLst>
          </p:cNvPr>
          <p:cNvCxnSpPr>
            <a:cxnSpLocks/>
          </p:cNvCxnSpPr>
          <p:nvPr/>
        </p:nvCxnSpPr>
        <p:spPr>
          <a:xfrm>
            <a:off x="4579291" y="2796117"/>
            <a:ext cx="203624" cy="1196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532535D-7A5E-471A-ADE1-CDFB5278F32D}"/>
              </a:ext>
            </a:extLst>
          </p:cNvPr>
          <p:cNvSpPr txBox="1"/>
          <p:nvPr/>
        </p:nvSpPr>
        <p:spPr>
          <a:xfrm>
            <a:off x="2596135" y="4062789"/>
            <a:ext cx="16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글목록</a:t>
            </a:r>
            <a:endParaRPr lang="en-US" altLang="ko-KR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FC2204-8147-434D-BDB4-799ABD66E44E}"/>
              </a:ext>
            </a:extLst>
          </p:cNvPr>
          <p:cNvCxnSpPr>
            <a:cxnSpLocks/>
          </p:cNvCxnSpPr>
          <p:nvPr/>
        </p:nvCxnSpPr>
        <p:spPr>
          <a:xfrm flipH="1">
            <a:off x="6019649" y="3041705"/>
            <a:ext cx="393956" cy="965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3E7A8A-467E-410C-B579-2523BEF0B0CC}"/>
              </a:ext>
            </a:extLst>
          </p:cNvPr>
          <p:cNvCxnSpPr>
            <a:cxnSpLocks/>
          </p:cNvCxnSpPr>
          <p:nvPr/>
        </p:nvCxnSpPr>
        <p:spPr>
          <a:xfrm>
            <a:off x="6675340" y="3003177"/>
            <a:ext cx="487461" cy="1023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ED3654-C7BA-4248-B00E-AB140F5A77EB}"/>
              </a:ext>
            </a:extLst>
          </p:cNvPr>
          <p:cNvSpPr txBox="1"/>
          <p:nvPr/>
        </p:nvSpPr>
        <p:spPr>
          <a:xfrm>
            <a:off x="6696635" y="4021734"/>
            <a:ext cx="1658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올리기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5EE861-D883-49AA-8CFC-CC28B95225D1}"/>
              </a:ext>
            </a:extLst>
          </p:cNvPr>
          <p:cNvSpPr txBox="1"/>
          <p:nvPr/>
        </p:nvSpPr>
        <p:spPr>
          <a:xfrm>
            <a:off x="5241628" y="3944889"/>
            <a:ext cx="16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과거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내 </a:t>
            </a:r>
            <a:r>
              <a:rPr lang="ko-KR" altLang="en-US" dirty="0" err="1"/>
              <a:t>피드</a:t>
            </a:r>
            <a:r>
              <a:rPr lang="en-US" altLang="ko-KR" dirty="0"/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C23153-FECD-4302-947D-D228C55E33A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063318" y="2796117"/>
            <a:ext cx="442152" cy="1158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D0083D-7447-4EB2-8A2C-68CE7E41A4E3}"/>
              </a:ext>
            </a:extLst>
          </p:cNvPr>
          <p:cNvSpPr txBox="1"/>
          <p:nvPr/>
        </p:nvSpPr>
        <p:spPr>
          <a:xfrm>
            <a:off x="8531116" y="3954797"/>
            <a:ext cx="19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친구 블로그 구경</a:t>
            </a:r>
          </a:p>
        </p:txBody>
      </p:sp>
    </p:spTree>
    <p:extLst>
      <p:ext uri="{BB962C8B-B14F-4D97-AF65-F5344CB8AC3E}">
        <p14:creationId xmlns:p14="http://schemas.microsoft.com/office/powerpoint/2010/main" val="1381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89" y="62748"/>
            <a:ext cx="20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 err="1"/>
              <a:t>사진올리기</a:t>
            </a:r>
            <a:r>
              <a:rPr lang="ko-KR" altLang="en-US" dirty="0"/>
              <a:t>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EDF53-A1F1-4C16-BCCA-C32180CCDE29}"/>
              </a:ext>
            </a:extLst>
          </p:cNvPr>
          <p:cNvSpPr txBox="1"/>
          <p:nvPr/>
        </p:nvSpPr>
        <p:spPr>
          <a:xfrm>
            <a:off x="188259" y="432080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제한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A9DBB-633E-46AF-85B2-D64CB8741308}"/>
              </a:ext>
            </a:extLst>
          </p:cNvPr>
          <p:cNvSpPr/>
          <p:nvPr/>
        </p:nvSpPr>
        <p:spPr>
          <a:xfrm>
            <a:off x="972668" y="1013007"/>
            <a:ext cx="5020235" cy="434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4094C6-E823-417F-910E-E9C482810059}"/>
              </a:ext>
            </a:extLst>
          </p:cNvPr>
          <p:cNvSpPr/>
          <p:nvPr/>
        </p:nvSpPr>
        <p:spPr>
          <a:xfrm>
            <a:off x="5992903" y="1016029"/>
            <a:ext cx="4482354" cy="4344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짧은 글쓰기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91EB362-C0A4-4BA1-AEF4-6CE61C0C16F0}"/>
              </a:ext>
            </a:extLst>
          </p:cNvPr>
          <p:cNvSpPr/>
          <p:nvPr/>
        </p:nvSpPr>
        <p:spPr>
          <a:xfrm>
            <a:off x="10587317" y="1013007"/>
            <a:ext cx="977153" cy="3406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올리기</a:t>
            </a: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0EA5C965-9BD5-475D-9C90-8BF9603E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56630"/>
              </p:ext>
            </p:extLst>
          </p:nvPr>
        </p:nvGraphicFramePr>
        <p:xfrm>
          <a:off x="972670" y="5435538"/>
          <a:ext cx="5020233" cy="124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061">
                  <a:extLst>
                    <a:ext uri="{9D8B030D-6E8A-4147-A177-3AD203B41FA5}">
                      <a16:colId xmlns:a16="http://schemas.microsoft.com/office/drawing/2014/main" val="1274706476"/>
                    </a:ext>
                  </a:extLst>
                </a:gridCol>
                <a:gridCol w="1011061">
                  <a:extLst>
                    <a:ext uri="{9D8B030D-6E8A-4147-A177-3AD203B41FA5}">
                      <a16:colId xmlns:a16="http://schemas.microsoft.com/office/drawing/2014/main" val="3016174257"/>
                    </a:ext>
                  </a:extLst>
                </a:gridCol>
                <a:gridCol w="1011061">
                  <a:extLst>
                    <a:ext uri="{9D8B030D-6E8A-4147-A177-3AD203B41FA5}">
                      <a16:colId xmlns:a16="http://schemas.microsoft.com/office/drawing/2014/main" val="2388083664"/>
                    </a:ext>
                  </a:extLst>
                </a:gridCol>
                <a:gridCol w="1011061">
                  <a:extLst>
                    <a:ext uri="{9D8B030D-6E8A-4147-A177-3AD203B41FA5}">
                      <a16:colId xmlns:a16="http://schemas.microsoft.com/office/drawing/2014/main" val="4171201964"/>
                    </a:ext>
                  </a:extLst>
                </a:gridCol>
                <a:gridCol w="975989">
                  <a:extLst>
                    <a:ext uri="{9D8B030D-6E8A-4147-A177-3AD203B41FA5}">
                      <a16:colId xmlns:a16="http://schemas.microsoft.com/office/drawing/2014/main" val="1339349452"/>
                    </a:ext>
                  </a:extLst>
                </a:gridCol>
              </a:tblGrid>
              <a:tr h="6215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0675"/>
                  </a:ext>
                </a:extLst>
              </a:tr>
              <a:tr h="6215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34226"/>
                  </a:ext>
                </a:extLst>
              </a:tr>
            </a:tbl>
          </a:graphicData>
        </a:graphic>
      </p:graphicFrame>
      <p:pic>
        <p:nvPicPr>
          <p:cNvPr id="5" name="그래픽 4" descr="추가 단색으로 채워진">
            <a:extLst>
              <a:ext uri="{FF2B5EF4-FFF2-40B4-BE49-F238E27FC236}">
                <a16:creationId xmlns:a16="http://schemas.microsoft.com/office/drawing/2014/main" id="{16221482-AC55-45C9-A7A3-6A55C306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86" y="26774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86BEF-25E6-49E0-88D0-545FE140DC1E}"/>
              </a:ext>
            </a:extLst>
          </p:cNvPr>
          <p:cNvSpPr txBox="1"/>
          <p:nvPr/>
        </p:nvSpPr>
        <p:spPr>
          <a:xfrm>
            <a:off x="1479176" y="2949957"/>
            <a:ext cx="16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사진추가하기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6C76D-C6C7-4CAC-B96B-F3DCC7199740}"/>
              </a:ext>
            </a:extLst>
          </p:cNvPr>
          <p:cNvSpPr txBox="1"/>
          <p:nvPr/>
        </p:nvSpPr>
        <p:spPr>
          <a:xfrm>
            <a:off x="972668" y="6032379"/>
            <a:ext cx="30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사진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사진에 커서 올리면 </a:t>
            </a:r>
            <a:r>
              <a:rPr lang="ko-KR" altLang="en-US" dirty="0" err="1">
                <a:sym typeface="Wingdings" panose="05000000000000000000" pitchFamily="2" charset="2"/>
              </a:rPr>
              <a:t>크게보기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79D4-E8AA-4C86-A130-23F941A2F22F}"/>
              </a:ext>
            </a:extLst>
          </p:cNvPr>
          <p:cNvSpPr/>
          <p:nvPr/>
        </p:nvSpPr>
        <p:spPr>
          <a:xfrm>
            <a:off x="1983439" y="3945583"/>
            <a:ext cx="2200836" cy="2116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A1076A-A87B-48A5-A075-439EB6BED6CB}"/>
              </a:ext>
            </a:extLst>
          </p:cNvPr>
          <p:cNvCxnSpPr/>
          <p:nvPr/>
        </p:nvCxnSpPr>
        <p:spPr>
          <a:xfrm flipV="1">
            <a:off x="1716741" y="5319098"/>
            <a:ext cx="791134" cy="4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종료 단색으로 채워진">
            <a:extLst>
              <a:ext uri="{FF2B5EF4-FFF2-40B4-BE49-F238E27FC236}">
                <a16:creationId xmlns:a16="http://schemas.microsoft.com/office/drawing/2014/main" id="{C58B6705-5477-4162-8A1C-725E59F48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E46BB-A840-4D5E-BDB4-E8A8F268C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  <p:sp>
        <p:nvSpPr>
          <p:cNvPr id="18" name="&quot;허용 안 됨&quot; 기호 17">
            <a:extLst>
              <a:ext uri="{FF2B5EF4-FFF2-40B4-BE49-F238E27FC236}">
                <a16:creationId xmlns:a16="http://schemas.microsoft.com/office/drawing/2014/main" id="{4BE83990-B590-4E59-9A16-A3FA54151C3E}"/>
              </a:ext>
            </a:extLst>
          </p:cNvPr>
          <p:cNvSpPr/>
          <p:nvPr/>
        </p:nvSpPr>
        <p:spPr>
          <a:xfrm>
            <a:off x="1944108" y="646545"/>
            <a:ext cx="8652612" cy="5975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2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BBFFB4A-5839-4237-8276-7C1AE36A56E6}"/>
              </a:ext>
            </a:extLst>
          </p:cNvPr>
          <p:cNvSpPr/>
          <p:nvPr/>
        </p:nvSpPr>
        <p:spPr>
          <a:xfrm>
            <a:off x="6633130" y="113119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캘린더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B662376-BC27-4FEC-A587-53A9C173EDB4}"/>
              </a:ext>
            </a:extLst>
          </p:cNvPr>
          <p:cNvSpPr/>
          <p:nvPr/>
        </p:nvSpPr>
        <p:spPr>
          <a:xfrm>
            <a:off x="3790123" y="1137654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사진첩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월</a:t>
            </a: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캘린더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3EFDCC0-D6D3-4756-995C-980724B89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40866"/>
              </p:ext>
            </p:extLst>
          </p:nvPr>
        </p:nvGraphicFramePr>
        <p:xfrm>
          <a:off x="0" y="2248580"/>
          <a:ext cx="12191998" cy="460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01630568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635615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94982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030689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820840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5148836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04270713"/>
                    </a:ext>
                  </a:extLst>
                </a:gridCol>
              </a:tblGrid>
              <a:tr h="391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99635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5863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07193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86687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2978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21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18497B-0CD1-4A73-A82A-1A19BEAB21ED}"/>
              </a:ext>
            </a:extLst>
          </p:cNvPr>
          <p:cNvSpPr txBox="1"/>
          <p:nvPr/>
        </p:nvSpPr>
        <p:spPr>
          <a:xfrm>
            <a:off x="145970" y="2183925"/>
            <a:ext cx="1622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Color : #</a:t>
            </a:r>
            <a:r>
              <a:rPr lang="en-US" altLang="ko-KR" sz="1500" dirty="0">
                <a:solidFill>
                  <a:schemeClr val="tx1"/>
                </a:solidFill>
              </a:rPr>
              <a:t>7F6000</a:t>
            </a:r>
            <a:endParaRPr lang="ko-KR" altLang="en-US" sz="1500" dirty="0"/>
          </a:p>
        </p:txBody>
      </p:sp>
      <p:pic>
        <p:nvPicPr>
          <p:cNvPr id="11" name="그래픽 10" descr="종료 단색으로 채워진">
            <a:extLst>
              <a:ext uri="{FF2B5EF4-FFF2-40B4-BE49-F238E27FC236}">
                <a16:creationId xmlns:a16="http://schemas.microsoft.com/office/drawing/2014/main" id="{E42F0038-E4C0-4AF1-91B2-1DFD4912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87F3A1-0527-4D57-A171-08F27262B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64" y="31686"/>
            <a:ext cx="407804" cy="36933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053A4B-3EE7-4301-B6EE-DE2DCF6F70AA}"/>
              </a:ext>
            </a:extLst>
          </p:cNvPr>
          <p:cNvSpPr/>
          <p:nvPr/>
        </p:nvSpPr>
        <p:spPr>
          <a:xfrm>
            <a:off x="957276" y="114166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D52D96-3386-4A46-9F0A-CB5C048D03A9}"/>
              </a:ext>
            </a:extLst>
          </p:cNvPr>
          <p:cNvSpPr/>
          <p:nvPr/>
        </p:nvSpPr>
        <p:spPr>
          <a:xfrm>
            <a:off x="9455817" y="114166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B510E0-72B8-42BA-AE72-C704A05D0CCE}"/>
              </a:ext>
            </a:extLst>
          </p:cNvPr>
          <p:cNvSpPr/>
          <p:nvPr/>
        </p:nvSpPr>
        <p:spPr>
          <a:xfrm>
            <a:off x="10376093" y="1782618"/>
            <a:ext cx="1745673" cy="3879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A3D829-3A80-4617-891A-DADCE27C3C6F}"/>
              </a:ext>
            </a:extLst>
          </p:cNvPr>
          <p:cNvSpPr/>
          <p:nvPr/>
        </p:nvSpPr>
        <p:spPr>
          <a:xfrm>
            <a:off x="10741891" y="1786545"/>
            <a:ext cx="1042305" cy="3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F9C02-2C0C-4BA2-B4D6-80FD691E3967}"/>
              </a:ext>
            </a:extLst>
          </p:cNvPr>
          <p:cNvSpPr txBox="1"/>
          <p:nvPr/>
        </p:nvSpPr>
        <p:spPr>
          <a:xfrm>
            <a:off x="10376093" y="1791915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08E7B7-E1A3-4574-8089-E84C26DA0EB6}"/>
              </a:ext>
            </a:extLst>
          </p:cNvPr>
          <p:cNvSpPr txBox="1"/>
          <p:nvPr/>
        </p:nvSpPr>
        <p:spPr>
          <a:xfrm>
            <a:off x="11795963" y="1801213"/>
            <a:ext cx="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C162F-4BE3-4E0A-B502-04EBB0152F99}"/>
              </a:ext>
            </a:extLst>
          </p:cNvPr>
          <p:cNvSpPr txBox="1"/>
          <p:nvPr/>
        </p:nvSpPr>
        <p:spPr>
          <a:xfrm>
            <a:off x="10889672" y="1801213"/>
            <a:ext cx="9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9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BBFFB4A-5839-4237-8276-7C1AE36A56E6}"/>
              </a:ext>
            </a:extLst>
          </p:cNvPr>
          <p:cNvSpPr/>
          <p:nvPr/>
        </p:nvSpPr>
        <p:spPr>
          <a:xfrm>
            <a:off x="6633130" y="113119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캘린더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B662376-BC27-4FEC-A587-53A9C173EDB4}"/>
              </a:ext>
            </a:extLst>
          </p:cNvPr>
          <p:cNvSpPr/>
          <p:nvPr/>
        </p:nvSpPr>
        <p:spPr>
          <a:xfrm>
            <a:off x="3790123" y="1137654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사진첩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월</a:t>
            </a: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캘린더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3EFDCC0-D6D3-4756-995C-980724B8904C}"/>
              </a:ext>
            </a:extLst>
          </p:cNvPr>
          <p:cNvGraphicFramePr>
            <a:graphicFrameLocks noGrp="1"/>
          </p:cNvGraphicFramePr>
          <p:nvPr/>
        </p:nvGraphicFramePr>
        <p:xfrm>
          <a:off x="0" y="2248580"/>
          <a:ext cx="12191998" cy="460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01630568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635615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94982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030689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820840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5148836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04270713"/>
                    </a:ext>
                  </a:extLst>
                </a:gridCol>
              </a:tblGrid>
              <a:tr h="39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THUR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99635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5863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07193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86687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2978"/>
                  </a:ext>
                </a:extLst>
              </a:tr>
              <a:tr h="84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21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18497B-0CD1-4A73-A82A-1A19BEAB21ED}"/>
              </a:ext>
            </a:extLst>
          </p:cNvPr>
          <p:cNvSpPr txBox="1"/>
          <p:nvPr/>
        </p:nvSpPr>
        <p:spPr>
          <a:xfrm>
            <a:off x="145970" y="2248580"/>
            <a:ext cx="1622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Color : #</a:t>
            </a:r>
            <a:r>
              <a:rPr lang="en-US" altLang="ko-KR" sz="1500" dirty="0">
                <a:solidFill>
                  <a:schemeClr val="tx1"/>
                </a:solidFill>
              </a:rPr>
              <a:t>7F6000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8E1C04-827E-4C07-9FE7-80232B41F435}"/>
              </a:ext>
            </a:extLst>
          </p:cNvPr>
          <p:cNvSpPr/>
          <p:nvPr/>
        </p:nvSpPr>
        <p:spPr>
          <a:xfrm>
            <a:off x="9847523" y="1837461"/>
            <a:ext cx="1264024" cy="29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2021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A8B8E4-35CA-4701-97B6-0A9053350604}"/>
              </a:ext>
            </a:extLst>
          </p:cNvPr>
          <p:cNvSpPr/>
          <p:nvPr/>
        </p:nvSpPr>
        <p:spPr>
          <a:xfrm>
            <a:off x="11232568" y="1841005"/>
            <a:ext cx="887506" cy="29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5" name="실행 단추: 앞으로 또는 다음으로 이동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F402E9-FFC2-4A0B-B237-AB3807863091}"/>
              </a:ext>
            </a:extLst>
          </p:cNvPr>
          <p:cNvSpPr/>
          <p:nvPr/>
        </p:nvSpPr>
        <p:spPr>
          <a:xfrm rot="5400000">
            <a:off x="10856249" y="1869638"/>
            <a:ext cx="286478" cy="224117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앞으로 또는 다음으로 이동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8433E8-6FB4-411A-AA5C-D8A1C56594C0}"/>
              </a:ext>
            </a:extLst>
          </p:cNvPr>
          <p:cNvSpPr/>
          <p:nvPr/>
        </p:nvSpPr>
        <p:spPr>
          <a:xfrm rot="5400000">
            <a:off x="11874936" y="1868642"/>
            <a:ext cx="286478" cy="224117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종료 단색으로 채워진">
            <a:extLst>
              <a:ext uri="{FF2B5EF4-FFF2-40B4-BE49-F238E27FC236}">
                <a16:creationId xmlns:a16="http://schemas.microsoft.com/office/drawing/2014/main" id="{E42F0038-E4C0-4AF1-91B2-1DFD4912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87F3A1-0527-4D57-A171-08F27262B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64" y="31686"/>
            <a:ext cx="407804" cy="36933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053A4B-3EE7-4301-B6EE-DE2DCF6F70AA}"/>
              </a:ext>
            </a:extLst>
          </p:cNvPr>
          <p:cNvSpPr/>
          <p:nvPr/>
        </p:nvSpPr>
        <p:spPr>
          <a:xfrm>
            <a:off x="957276" y="114166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D52D96-3386-4A46-9F0A-CB5C048D03A9}"/>
              </a:ext>
            </a:extLst>
          </p:cNvPr>
          <p:cNvSpPr/>
          <p:nvPr/>
        </p:nvSpPr>
        <p:spPr>
          <a:xfrm>
            <a:off x="9455817" y="114166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2946F-3610-4906-B4A9-9694D8B97895}"/>
              </a:ext>
            </a:extLst>
          </p:cNvPr>
          <p:cNvSpPr/>
          <p:nvPr/>
        </p:nvSpPr>
        <p:spPr>
          <a:xfrm>
            <a:off x="3361763" y="750060"/>
            <a:ext cx="5468471" cy="592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6AEDB-F996-4D5F-99A0-2DD38006F1BB}"/>
              </a:ext>
            </a:extLst>
          </p:cNvPr>
          <p:cNvSpPr txBox="1"/>
          <p:nvPr/>
        </p:nvSpPr>
        <p:spPr>
          <a:xfrm>
            <a:off x="8525435" y="749257"/>
            <a:ext cx="367553" cy="3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037F9-6724-4687-A696-36B76C9C6250}"/>
              </a:ext>
            </a:extLst>
          </p:cNvPr>
          <p:cNvSpPr txBox="1"/>
          <p:nvPr/>
        </p:nvSpPr>
        <p:spPr>
          <a:xfrm>
            <a:off x="3361761" y="779929"/>
            <a:ext cx="1317810" cy="3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2021.09.01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D0A575-1C7E-41B0-B935-BEA45A846C79}"/>
              </a:ext>
            </a:extLst>
          </p:cNvPr>
          <p:cNvCxnSpPr/>
          <p:nvPr/>
        </p:nvCxnSpPr>
        <p:spPr>
          <a:xfrm>
            <a:off x="3442447" y="1264390"/>
            <a:ext cx="508298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9955F1-BA45-4235-8EDB-4DBA1B710800}"/>
              </a:ext>
            </a:extLst>
          </p:cNvPr>
          <p:cNvSpPr txBox="1"/>
          <p:nvPr/>
        </p:nvSpPr>
        <p:spPr>
          <a:xfrm>
            <a:off x="3442447" y="1401549"/>
            <a:ext cx="4957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땡땡이 만나기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89EB00-F789-4E9A-858E-F4CB3F1F62DB}"/>
              </a:ext>
            </a:extLst>
          </p:cNvPr>
          <p:cNvCxnSpPr/>
          <p:nvPr/>
        </p:nvCxnSpPr>
        <p:spPr>
          <a:xfrm>
            <a:off x="3442447" y="1859512"/>
            <a:ext cx="508298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F73D6D-9D8E-4451-B689-36FEC4CC8452}"/>
              </a:ext>
            </a:extLst>
          </p:cNvPr>
          <p:cNvSpPr txBox="1"/>
          <p:nvPr/>
        </p:nvSpPr>
        <p:spPr>
          <a:xfrm>
            <a:off x="3442447" y="1997760"/>
            <a:ext cx="4957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전공수업 과제 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9FDB1-30CE-4EAD-B096-474B3131B4E5}"/>
              </a:ext>
            </a:extLst>
          </p:cNvPr>
          <p:cNvSpPr txBox="1"/>
          <p:nvPr/>
        </p:nvSpPr>
        <p:spPr>
          <a:xfrm>
            <a:off x="4679571" y="734707"/>
            <a:ext cx="2447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18px</a:t>
            </a:r>
          </a:p>
          <a:p>
            <a:r>
              <a:rPr lang="en-US" altLang="ko-KR" sz="1500" dirty="0"/>
              <a:t>Border..?: 1px solid gray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4A05D-FD27-4A58-9094-80C90440FC89}"/>
              </a:ext>
            </a:extLst>
          </p:cNvPr>
          <p:cNvSpPr txBox="1"/>
          <p:nvPr/>
        </p:nvSpPr>
        <p:spPr>
          <a:xfrm>
            <a:off x="4887616" y="1408153"/>
            <a:ext cx="2341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15px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1A0CE12-1103-4FA6-AC93-0D20BEDEDF11}"/>
              </a:ext>
            </a:extLst>
          </p:cNvPr>
          <p:cNvSpPr/>
          <p:nvPr/>
        </p:nvSpPr>
        <p:spPr>
          <a:xfrm>
            <a:off x="7006600" y="1425310"/>
            <a:ext cx="822802" cy="261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047B32-CAE7-4034-9F84-8BC6F5BCA30A}"/>
              </a:ext>
            </a:extLst>
          </p:cNvPr>
          <p:cNvSpPr/>
          <p:nvPr/>
        </p:nvSpPr>
        <p:spPr>
          <a:xfrm>
            <a:off x="7658786" y="804746"/>
            <a:ext cx="822802" cy="261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798994B-A51F-4B49-8FAA-5FE26589D622}"/>
              </a:ext>
            </a:extLst>
          </p:cNvPr>
          <p:cNvSpPr/>
          <p:nvPr/>
        </p:nvSpPr>
        <p:spPr>
          <a:xfrm>
            <a:off x="7918417" y="1429081"/>
            <a:ext cx="822802" cy="261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B4A614-C6D5-444C-BD40-A360B8DC095B}"/>
              </a:ext>
            </a:extLst>
          </p:cNvPr>
          <p:cNvSpPr txBox="1"/>
          <p:nvPr/>
        </p:nvSpPr>
        <p:spPr>
          <a:xfrm>
            <a:off x="7077402" y="1635280"/>
            <a:ext cx="2531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칸에 커서를 올리면 표시</a:t>
            </a:r>
            <a:endParaRPr lang="en-US" altLang="ko-KR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A072C-A80E-4DD6-97A0-13FAEC1E7814}"/>
              </a:ext>
            </a:extLst>
          </p:cNvPr>
          <p:cNvSpPr txBox="1"/>
          <p:nvPr/>
        </p:nvSpPr>
        <p:spPr>
          <a:xfrm>
            <a:off x="4548327" y="3105834"/>
            <a:ext cx="32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날짜를 클릭하면 해당날짜에 해당되는 일정이 창으로 뜸</a:t>
            </a:r>
          </a:p>
        </p:txBody>
      </p:sp>
      <p:sp>
        <p:nvSpPr>
          <p:cNvPr id="35" name="&quot;허용 안 됨&quot; 기호 34">
            <a:extLst>
              <a:ext uri="{FF2B5EF4-FFF2-40B4-BE49-F238E27FC236}">
                <a16:creationId xmlns:a16="http://schemas.microsoft.com/office/drawing/2014/main" id="{41E32D72-5921-4D88-B893-BA2898DAA9F7}"/>
              </a:ext>
            </a:extLst>
          </p:cNvPr>
          <p:cNvSpPr/>
          <p:nvPr/>
        </p:nvSpPr>
        <p:spPr>
          <a:xfrm>
            <a:off x="1944108" y="646545"/>
            <a:ext cx="8652612" cy="5975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6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친구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F95B12-51A4-4128-A5A0-2AB805F040B2}"/>
              </a:ext>
            </a:extLst>
          </p:cNvPr>
          <p:cNvSpPr/>
          <p:nvPr/>
        </p:nvSpPr>
        <p:spPr>
          <a:xfrm>
            <a:off x="957276" y="121278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9746E2-860B-4DD8-BAF7-1A60F14782EC}"/>
              </a:ext>
            </a:extLst>
          </p:cNvPr>
          <p:cNvSpPr/>
          <p:nvPr/>
        </p:nvSpPr>
        <p:spPr>
          <a:xfrm>
            <a:off x="3790123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E845FD-D27B-45A2-90D3-B45D00165A58}"/>
              </a:ext>
            </a:extLst>
          </p:cNvPr>
          <p:cNvSpPr/>
          <p:nvPr/>
        </p:nvSpPr>
        <p:spPr>
          <a:xfrm>
            <a:off x="6622970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96C81-3400-47E6-A6CE-E98DFFF588F4}"/>
              </a:ext>
            </a:extLst>
          </p:cNvPr>
          <p:cNvSpPr/>
          <p:nvPr/>
        </p:nvSpPr>
        <p:spPr>
          <a:xfrm>
            <a:off x="9455817" y="121278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친구</a:t>
            </a: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4135326A-1A73-402B-9E8B-704C158F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57314"/>
              </p:ext>
            </p:extLst>
          </p:nvPr>
        </p:nvGraphicFramePr>
        <p:xfrm>
          <a:off x="2510115" y="2079350"/>
          <a:ext cx="7010400" cy="464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40663920"/>
                    </a:ext>
                  </a:extLst>
                </a:gridCol>
              </a:tblGrid>
              <a:tr h="66352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16102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홍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3668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11779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50761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97750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78014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54091"/>
                  </a:ext>
                </a:extLst>
              </a:tr>
            </a:tbl>
          </a:graphicData>
        </a:graphic>
      </p:graphicFrame>
      <p:sp>
        <p:nvSpPr>
          <p:cNvPr id="14" name="실행 단추: 뒤로 또는 앞으로 이동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E348C0-BD38-4615-B91F-B29EF6ADD6D8}"/>
              </a:ext>
            </a:extLst>
          </p:cNvPr>
          <p:cNvSpPr/>
          <p:nvPr/>
        </p:nvSpPr>
        <p:spPr>
          <a:xfrm rot="16200000">
            <a:off x="9511555" y="638287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실행 단추: 뒤로 또는 앞으로 이동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B8690FB-9B38-4118-AF61-3A3EA33FE104}"/>
              </a:ext>
            </a:extLst>
          </p:cNvPr>
          <p:cNvSpPr/>
          <p:nvPr/>
        </p:nvSpPr>
        <p:spPr>
          <a:xfrm rot="5400000">
            <a:off x="9513138" y="208085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E5352-53FF-46BD-83B7-637B80879666}"/>
              </a:ext>
            </a:extLst>
          </p:cNvPr>
          <p:cNvSpPr/>
          <p:nvPr/>
        </p:nvSpPr>
        <p:spPr>
          <a:xfrm>
            <a:off x="9520519" y="2725501"/>
            <a:ext cx="322726" cy="40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95046E-3004-498B-A1C1-B19AE6088E0E}"/>
              </a:ext>
            </a:extLst>
          </p:cNvPr>
          <p:cNvCxnSpPr>
            <a:endCxn id="14" idx="1"/>
          </p:cNvCxnSpPr>
          <p:nvPr/>
        </p:nvCxnSpPr>
        <p:spPr>
          <a:xfrm>
            <a:off x="9843245" y="2412550"/>
            <a:ext cx="5" cy="41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7D38D-3445-4BB1-81E7-ECEC92A78B48}"/>
              </a:ext>
            </a:extLst>
          </p:cNvPr>
          <p:cNvSpPr txBox="1"/>
          <p:nvPr/>
        </p:nvSpPr>
        <p:spPr>
          <a:xfrm>
            <a:off x="957276" y="2250967"/>
            <a:ext cx="1605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18px</a:t>
            </a:r>
          </a:p>
        </p:txBody>
      </p:sp>
      <p:pic>
        <p:nvPicPr>
          <p:cNvPr id="19" name="그래픽 18" descr="종료 단색으로 채워진">
            <a:extLst>
              <a:ext uri="{FF2B5EF4-FFF2-40B4-BE49-F238E27FC236}">
                <a16:creationId xmlns:a16="http://schemas.microsoft.com/office/drawing/2014/main" id="{C24539E8-0944-4A06-B152-017EEFDC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C16A8E-B249-4BEE-B33F-337E30D66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64" y="31686"/>
            <a:ext cx="40780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친구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F95B12-51A4-4128-A5A0-2AB805F040B2}"/>
              </a:ext>
            </a:extLst>
          </p:cNvPr>
          <p:cNvSpPr/>
          <p:nvPr/>
        </p:nvSpPr>
        <p:spPr>
          <a:xfrm>
            <a:off x="957276" y="121278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9746E2-860B-4DD8-BAF7-1A60F14782EC}"/>
              </a:ext>
            </a:extLst>
          </p:cNvPr>
          <p:cNvSpPr/>
          <p:nvPr/>
        </p:nvSpPr>
        <p:spPr>
          <a:xfrm>
            <a:off x="3790123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E845FD-D27B-45A2-90D3-B45D00165A58}"/>
              </a:ext>
            </a:extLst>
          </p:cNvPr>
          <p:cNvSpPr/>
          <p:nvPr/>
        </p:nvSpPr>
        <p:spPr>
          <a:xfrm>
            <a:off x="6622970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96C81-3400-47E6-A6CE-E98DFFF588F4}"/>
              </a:ext>
            </a:extLst>
          </p:cNvPr>
          <p:cNvSpPr/>
          <p:nvPr/>
        </p:nvSpPr>
        <p:spPr>
          <a:xfrm>
            <a:off x="9455817" y="121278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친구</a:t>
            </a: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4135326A-1A73-402B-9E8B-704C158F4B7E}"/>
              </a:ext>
            </a:extLst>
          </p:cNvPr>
          <p:cNvGraphicFramePr>
            <a:graphicFrameLocks noGrp="1"/>
          </p:cNvGraphicFramePr>
          <p:nvPr/>
        </p:nvGraphicFramePr>
        <p:xfrm>
          <a:off x="2510115" y="2079350"/>
          <a:ext cx="7010400" cy="464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40663920"/>
                    </a:ext>
                  </a:extLst>
                </a:gridCol>
              </a:tblGrid>
              <a:tr h="66352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16102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홍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3668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11779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50761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97750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78014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54091"/>
                  </a:ext>
                </a:extLst>
              </a:tr>
            </a:tbl>
          </a:graphicData>
        </a:graphic>
      </p:graphicFrame>
      <p:sp>
        <p:nvSpPr>
          <p:cNvPr id="14" name="실행 단추: 뒤로 또는 앞으로 이동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E348C0-BD38-4615-B91F-B29EF6ADD6D8}"/>
              </a:ext>
            </a:extLst>
          </p:cNvPr>
          <p:cNvSpPr/>
          <p:nvPr/>
        </p:nvSpPr>
        <p:spPr>
          <a:xfrm rot="16200000">
            <a:off x="9511555" y="638287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실행 단추: 뒤로 또는 앞으로 이동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B8690FB-9B38-4118-AF61-3A3EA33FE104}"/>
              </a:ext>
            </a:extLst>
          </p:cNvPr>
          <p:cNvSpPr/>
          <p:nvPr/>
        </p:nvSpPr>
        <p:spPr>
          <a:xfrm rot="5400000">
            <a:off x="9513138" y="208085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E5352-53FF-46BD-83B7-637B80879666}"/>
              </a:ext>
            </a:extLst>
          </p:cNvPr>
          <p:cNvSpPr/>
          <p:nvPr/>
        </p:nvSpPr>
        <p:spPr>
          <a:xfrm>
            <a:off x="9520519" y="2725501"/>
            <a:ext cx="322726" cy="40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95046E-3004-498B-A1C1-B19AE6088E0E}"/>
              </a:ext>
            </a:extLst>
          </p:cNvPr>
          <p:cNvCxnSpPr>
            <a:endCxn id="14" idx="1"/>
          </p:cNvCxnSpPr>
          <p:nvPr/>
        </p:nvCxnSpPr>
        <p:spPr>
          <a:xfrm>
            <a:off x="9843245" y="2412550"/>
            <a:ext cx="5" cy="41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7D38D-3445-4BB1-81E7-ECEC92A78B48}"/>
              </a:ext>
            </a:extLst>
          </p:cNvPr>
          <p:cNvSpPr txBox="1"/>
          <p:nvPr/>
        </p:nvSpPr>
        <p:spPr>
          <a:xfrm>
            <a:off x="957276" y="2250967"/>
            <a:ext cx="1605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18px</a:t>
            </a:r>
          </a:p>
        </p:txBody>
      </p:sp>
      <p:pic>
        <p:nvPicPr>
          <p:cNvPr id="19" name="그래픽 18" descr="종료 단색으로 채워진">
            <a:extLst>
              <a:ext uri="{FF2B5EF4-FFF2-40B4-BE49-F238E27FC236}">
                <a16:creationId xmlns:a16="http://schemas.microsoft.com/office/drawing/2014/main" id="{C24539E8-0944-4A06-B152-017EEFDC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C16A8E-B249-4BEE-B33F-337E30D66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64" y="31686"/>
            <a:ext cx="407804" cy="369332"/>
          </a:xfrm>
          <a:prstGeom prst="rect">
            <a:avLst/>
          </a:prstGeom>
        </p:spPr>
      </p:pic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878F65C4-D815-4866-A2C5-501F5D54E279}"/>
              </a:ext>
            </a:extLst>
          </p:cNvPr>
          <p:cNvSpPr/>
          <p:nvPr/>
        </p:nvSpPr>
        <p:spPr>
          <a:xfrm>
            <a:off x="9037464" y="2239955"/>
            <a:ext cx="332509" cy="323165"/>
          </a:xfrm>
          <a:prstGeom prst="star5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00C5C6-C3B8-4259-AEAB-7D5BC7A133BD}"/>
              </a:ext>
            </a:extLst>
          </p:cNvPr>
          <p:cNvCxnSpPr>
            <a:cxnSpLocks/>
          </p:cNvCxnSpPr>
          <p:nvPr/>
        </p:nvCxnSpPr>
        <p:spPr>
          <a:xfrm>
            <a:off x="9203718" y="2420010"/>
            <a:ext cx="1703381" cy="765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08DDA5-D81C-4585-A30A-4D744D7360F6}"/>
              </a:ext>
            </a:extLst>
          </p:cNvPr>
          <p:cNvSpPr txBox="1"/>
          <p:nvPr/>
        </p:nvSpPr>
        <p:spPr>
          <a:xfrm>
            <a:off x="10907099" y="3077588"/>
            <a:ext cx="66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13BB2D96-DDC6-40B4-B33B-9AD3FECDDA67}"/>
              </a:ext>
            </a:extLst>
          </p:cNvPr>
          <p:cNvSpPr/>
          <p:nvPr/>
        </p:nvSpPr>
        <p:spPr>
          <a:xfrm>
            <a:off x="9037464" y="2868653"/>
            <a:ext cx="332509" cy="323165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AD7BF152-C318-46A1-8009-3C8C344AC635}"/>
              </a:ext>
            </a:extLst>
          </p:cNvPr>
          <p:cNvSpPr/>
          <p:nvPr/>
        </p:nvSpPr>
        <p:spPr>
          <a:xfrm>
            <a:off x="9037464" y="3556997"/>
            <a:ext cx="332509" cy="323165"/>
          </a:xfrm>
          <a:prstGeom prst="star5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E529E1-01C3-43CE-A6A7-C687D1601AAE}"/>
              </a:ext>
            </a:extLst>
          </p:cNvPr>
          <p:cNvCxnSpPr>
            <a:cxnSpLocks/>
          </p:cNvCxnSpPr>
          <p:nvPr/>
        </p:nvCxnSpPr>
        <p:spPr>
          <a:xfrm>
            <a:off x="9264197" y="3052687"/>
            <a:ext cx="1703381" cy="765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96227-B1C0-4526-A49A-51985D1C839A}"/>
              </a:ext>
            </a:extLst>
          </p:cNvPr>
          <p:cNvSpPr txBox="1"/>
          <p:nvPr/>
        </p:nvSpPr>
        <p:spPr>
          <a:xfrm>
            <a:off x="10967578" y="3710265"/>
            <a:ext cx="6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친한친구</a:t>
            </a:r>
            <a:endParaRPr lang="ko-KR" altLang="en-US" dirty="0"/>
          </a:p>
        </p:txBody>
      </p:sp>
      <p:sp>
        <p:nvSpPr>
          <p:cNvPr id="25" name="&quot;허용 안 됨&quot; 기호 24">
            <a:extLst>
              <a:ext uri="{FF2B5EF4-FFF2-40B4-BE49-F238E27FC236}">
                <a16:creationId xmlns:a16="http://schemas.microsoft.com/office/drawing/2014/main" id="{793FFE0D-1575-45AB-ADC2-A48F15B3C344}"/>
              </a:ext>
            </a:extLst>
          </p:cNvPr>
          <p:cNvSpPr/>
          <p:nvPr/>
        </p:nvSpPr>
        <p:spPr>
          <a:xfrm>
            <a:off x="1944108" y="646545"/>
            <a:ext cx="8652612" cy="5975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친구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F95B12-51A4-4128-A5A0-2AB805F040B2}"/>
              </a:ext>
            </a:extLst>
          </p:cNvPr>
          <p:cNvSpPr/>
          <p:nvPr/>
        </p:nvSpPr>
        <p:spPr>
          <a:xfrm>
            <a:off x="957276" y="121278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9746E2-860B-4DD8-BAF7-1A60F14782EC}"/>
              </a:ext>
            </a:extLst>
          </p:cNvPr>
          <p:cNvSpPr/>
          <p:nvPr/>
        </p:nvSpPr>
        <p:spPr>
          <a:xfrm>
            <a:off x="3790123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E845FD-D27B-45A2-90D3-B45D00165A58}"/>
              </a:ext>
            </a:extLst>
          </p:cNvPr>
          <p:cNvSpPr/>
          <p:nvPr/>
        </p:nvSpPr>
        <p:spPr>
          <a:xfrm>
            <a:off x="6622970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96C81-3400-47E6-A6CE-E98DFFF588F4}"/>
              </a:ext>
            </a:extLst>
          </p:cNvPr>
          <p:cNvSpPr/>
          <p:nvPr/>
        </p:nvSpPr>
        <p:spPr>
          <a:xfrm>
            <a:off x="9455817" y="121278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친구</a:t>
            </a: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4135326A-1A73-402B-9E8B-704C158F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67031"/>
              </p:ext>
            </p:extLst>
          </p:nvPr>
        </p:nvGraphicFramePr>
        <p:xfrm>
          <a:off x="2510115" y="2079350"/>
          <a:ext cx="7010400" cy="464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40663920"/>
                    </a:ext>
                  </a:extLst>
                </a:gridCol>
              </a:tblGrid>
              <a:tr h="66352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16102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홍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3668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</a:t>
                      </a:r>
                      <a:r>
                        <a:rPr lang="en-US" altLang="ko-KR" sz="1800" dirty="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11779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</a:t>
                      </a:r>
                      <a:r>
                        <a:rPr lang="en-US" altLang="ko-KR" sz="1800"/>
                        <a:t>00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50761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97750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78014"/>
                  </a:ext>
                </a:extLst>
              </a:tr>
              <a:tr h="663522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54091"/>
                  </a:ext>
                </a:extLst>
              </a:tr>
            </a:tbl>
          </a:graphicData>
        </a:graphic>
      </p:graphicFrame>
      <p:sp>
        <p:nvSpPr>
          <p:cNvPr id="14" name="실행 단추: 뒤로 또는 앞으로 이동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E348C0-BD38-4615-B91F-B29EF6ADD6D8}"/>
              </a:ext>
            </a:extLst>
          </p:cNvPr>
          <p:cNvSpPr/>
          <p:nvPr/>
        </p:nvSpPr>
        <p:spPr>
          <a:xfrm rot="16200000">
            <a:off x="9511555" y="638287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실행 단추: 뒤로 또는 앞으로 이동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B8690FB-9B38-4118-AF61-3A3EA33FE104}"/>
              </a:ext>
            </a:extLst>
          </p:cNvPr>
          <p:cNvSpPr/>
          <p:nvPr/>
        </p:nvSpPr>
        <p:spPr>
          <a:xfrm rot="5400000">
            <a:off x="9513138" y="2080855"/>
            <a:ext cx="340659" cy="32273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E5352-53FF-46BD-83B7-637B80879666}"/>
              </a:ext>
            </a:extLst>
          </p:cNvPr>
          <p:cNvSpPr/>
          <p:nvPr/>
        </p:nvSpPr>
        <p:spPr>
          <a:xfrm>
            <a:off x="9520519" y="2725501"/>
            <a:ext cx="322726" cy="40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95046E-3004-498B-A1C1-B19AE6088E0E}"/>
              </a:ext>
            </a:extLst>
          </p:cNvPr>
          <p:cNvCxnSpPr>
            <a:endCxn id="14" idx="1"/>
          </p:cNvCxnSpPr>
          <p:nvPr/>
        </p:nvCxnSpPr>
        <p:spPr>
          <a:xfrm>
            <a:off x="9843245" y="2412550"/>
            <a:ext cx="5" cy="41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7D38D-3445-4BB1-81E7-ECEC92A78B48}"/>
              </a:ext>
            </a:extLst>
          </p:cNvPr>
          <p:cNvSpPr txBox="1"/>
          <p:nvPr/>
        </p:nvSpPr>
        <p:spPr>
          <a:xfrm>
            <a:off x="7892320" y="1774577"/>
            <a:ext cx="2531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칸에 커서를 올리면 표시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A00B47-6B47-45CB-B168-C931D1E43554}"/>
              </a:ext>
            </a:extLst>
          </p:cNvPr>
          <p:cNvSpPr/>
          <p:nvPr/>
        </p:nvSpPr>
        <p:spPr>
          <a:xfrm>
            <a:off x="7245626" y="2232185"/>
            <a:ext cx="1017687" cy="34066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3E38EA-1A13-4A6B-B6BA-74140461EFF7}"/>
              </a:ext>
            </a:extLst>
          </p:cNvPr>
          <p:cNvSpPr/>
          <p:nvPr/>
        </p:nvSpPr>
        <p:spPr>
          <a:xfrm>
            <a:off x="8383070" y="2232185"/>
            <a:ext cx="1017687" cy="340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 끊기</a:t>
            </a:r>
          </a:p>
        </p:txBody>
      </p:sp>
      <p:pic>
        <p:nvPicPr>
          <p:cNvPr id="5" name="그래픽 4" descr="왕관 단색으로 채워진">
            <a:extLst>
              <a:ext uri="{FF2B5EF4-FFF2-40B4-BE49-F238E27FC236}">
                <a16:creationId xmlns:a16="http://schemas.microsoft.com/office/drawing/2014/main" id="{A0B5000C-F109-4F50-8ED1-2085B991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808" y="2213586"/>
            <a:ext cx="457200" cy="347870"/>
          </a:xfrm>
          <a:prstGeom prst="rect">
            <a:avLst/>
          </a:prstGeom>
        </p:spPr>
      </p:pic>
      <p:pic>
        <p:nvPicPr>
          <p:cNvPr id="21" name="그래픽 20" descr="종료 단색으로 채워진">
            <a:extLst>
              <a:ext uri="{FF2B5EF4-FFF2-40B4-BE49-F238E27FC236}">
                <a16:creationId xmlns:a16="http://schemas.microsoft.com/office/drawing/2014/main" id="{9E237D10-A405-4780-A836-26ACD6E8C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7F29515-5506-490F-B546-FB1A8DA7D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64" y="31686"/>
            <a:ext cx="407804" cy="369332"/>
          </a:xfrm>
          <a:prstGeom prst="rect">
            <a:avLst/>
          </a:prstGeom>
        </p:spPr>
      </p:pic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8C86D5C3-E6C6-40E2-B83F-2C3515D44C19}"/>
              </a:ext>
            </a:extLst>
          </p:cNvPr>
          <p:cNvSpPr/>
          <p:nvPr/>
        </p:nvSpPr>
        <p:spPr>
          <a:xfrm>
            <a:off x="1944108" y="646545"/>
            <a:ext cx="8652612" cy="5975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868545-BBA6-4415-9B82-62866DE692AD}"/>
              </a:ext>
            </a:extLst>
          </p:cNvPr>
          <p:cNvSpPr/>
          <p:nvPr/>
        </p:nvSpPr>
        <p:spPr>
          <a:xfrm>
            <a:off x="3010914" y="1643054"/>
            <a:ext cx="6190050" cy="4616823"/>
          </a:xfrm>
          <a:prstGeom prst="roundRect">
            <a:avLst/>
          </a:prstGeom>
          <a:solidFill>
            <a:srgbClr val="FFF2CC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CC755D-176C-470D-BBB9-870F22D0FD1C}"/>
              </a:ext>
            </a:extLst>
          </p:cNvPr>
          <p:cNvSpPr/>
          <p:nvPr/>
        </p:nvSpPr>
        <p:spPr>
          <a:xfrm>
            <a:off x="3405939" y="1947013"/>
            <a:ext cx="540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3053C7-3E6D-410B-A3C8-2FB02F5471C4}"/>
              </a:ext>
            </a:extLst>
          </p:cNvPr>
          <p:cNvSpPr/>
          <p:nvPr/>
        </p:nvSpPr>
        <p:spPr>
          <a:xfrm>
            <a:off x="3405939" y="3029209"/>
            <a:ext cx="540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CE4044A-3640-4CCA-ADE1-BE905BC075F4}"/>
              </a:ext>
            </a:extLst>
          </p:cNvPr>
          <p:cNvSpPr/>
          <p:nvPr/>
        </p:nvSpPr>
        <p:spPr>
          <a:xfrm>
            <a:off x="3405939" y="4111405"/>
            <a:ext cx="540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A9751-CE61-46BA-882E-9A8265508EF2}"/>
              </a:ext>
            </a:extLst>
          </p:cNvPr>
          <p:cNvSpPr txBox="1"/>
          <p:nvPr/>
        </p:nvSpPr>
        <p:spPr>
          <a:xfrm>
            <a:off x="1603366" y="2412748"/>
            <a:ext cx="1498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18px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400F9-F5FD-4542-AE23-AF692FB0E7F5}"/>
              </a:ext>
            </a:extLst>
          </p:cNvPr>
          <p:cNvSpPr txBox="1"/>
          <p:nvPr/>
        </p:nvSpPr>
        <p:spPr>
          <a:xfrm>
            <a:off x="7615582" y="3787430"/>
            <a:ext cx="250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18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 err="1"/>
              <a:t>backgroundcolor</a:t>
            </a:r>
            <a:r>
              <a:rPr lang="en-US" altLang="ko-KR" sz="1500" dirty="0"/>
              <a:t>:#FFD966 (94BCFE)</a:t>
            </a:r>
          </a:p>
          <a:p>
            <a:r>
              <a:rPr lang="ko-KR" altLang="en-US" sz="1500" dirty="0"/>
              <a:t>가운데 정렬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18C8C-D738-4FEE-8AE2-585E6EE5700F}"/>
              </a:ext>
            </a:extLst>
          </p:cNvPr>
          <p:cNvSpPr txBox="1"/>
          <p:nvPr/>
        </p:nvSpPr>
        <p:spPr>
          <a:xfrm>
            <a:off x="8007755" y="-121338"/>
            <a:ext cx="25068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en-US" altLang="ko-KR" sz="1600" dirty="0">
                <a:latin typeface="+mn-ea"/>
              </a:rPr>
              <a:t>glory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/>
              <a:t>font-size: 50px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 err="1"/>
              <a:t>Backgroundcolor</a:t>
            </a:r>
            <a:r>
              <a:rPr lang="en-US" altLang="ko-KR" sz="1500" dirty="0"/>
              <a:t>:#FFD966</a:t>
            </a:r>
          </a:p>
          <a:p>
            <a:r>
              <a:rPr lang="ko-KR" altLang="en-US" sz="1500" dirty="0"/>
              <a:t>가운데 정렬</a:t>
            </a:r>
            <a:endParaRPr lang="en-US" altLang="ko-KR" sz="15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8A9696-1ED1-4854-84FA-C583BEDE1DFD}"/>
              </a:ext>
            </a:extLst>
          </p:cNvPr>
          <p:cNvCxnSpPr/>
          <p:nvPr/>
        </p:nvCxnSpPr>
        <p:spPr>
          <a:xfrm>
            <a:off x="2176670" y="0"/>
            <a:ext cx="0" cy="950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4CC220-8258-4C49-B967-FDA77DFA7B92}"/>
              </a:ext>
            </a:extLst>
          </p:cNvPr>
          <p:cNvCxnSpPr>
            <a:cxnSpLocks/>
          </p:cNvCxnSpPr>
          <p:nvPr/>
        </p:nvCxnSpPr>
        <p:spPr>
          <a:xfrm flipH="1" flipV="1">
            <a:off x="2985778" y="2412748"/>
            <a:ext cx="6215186" cy="4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F08F7-F38C-4E1E-8906-24DD5537A4EA}"/>
              </a:ext>
            </a:extLst>
          </p:cNvPr>
          <p:cNvCxnSpPr>
            <a:cxnSpLocks/>
          </p:cNvCxnSpPr>
          <p:nvPr/>
        </p:nvCxnSpPr>
        <p:spPr>
          <a:xfrm>
            <a:off x="4552122" y="1947013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CE5C85-94FC-47C2-B037-8719561186A5}"/>
              </a:ext>
            </a:extLst>
          </p:cNvPr>
          <p:cNvCxnSpPr/>
          <p:nvPr/>
        </p:nvCxnSpPr>
        <p:spPr>
          <a:xfrm>
            <a:off x="3405939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6DA50B-BBA3-44B2-9E67-21907019BFA1}"/>
              </a:ext>
            </a:extLst>
          </p:cNvPr>
          <p:cNvCxnSpPr/>
          <p:nvPr/>
        </p:nvCxnSpPr>
        <p:spPr>
          <a:xfrm>
            <a:off x="880593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AABDC5-CC88-4B99-93E9-0DDAD6B04F52}"/>
              </a:ext>
            </a:extLst>
          </p:cNvPr>
          <p:cNvCxnSpPr>
            <a:cxnSpLocks/>
          </p:cNvCxnSpPr>
          <p:nvPr/>
        </p:nvCxnSpPr>
        <p:spPr>
          <a:xfrm>
            <a:off x="5191539" y="2667353"/>
            <a:ext cx="0" cy="361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001340-8423-46E9-A79B-2F9F5D52D5C7}"/>
              </a:ext>
            </a:extLst>
          </p:cNvPr>
          <p:cNvCxnSpPr>
            <a:cxnSpLocks/>
          </p:cNvCxnSpPr>
          <p:nvPr/>
        </p:nvCxnSpPr>
        <p:spPr>
          <a:xfrm>
            <a:off x="5234610" y="3754036"/>
            <a:ext cx="0" cy="361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9AC0B1-37ED-42A0-AC06-BE030EF8B92F}"/>
              </a:ext>
            </a:extLst>
          </p:cNvPr>
          <p:cNvSpPr txBox="1"/>
          <p:nvPr/>
        </p:nvSpPr>
        <p:spPr>
          <a:xfrm>
            <a:off x="2611857" y="4919509"/>
            <a:ext cx="1659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15px</a:t>
            </a:r>
          </a:p>
          <a:p>
            <a:r>
              <a:rPr lang="en-US" altLang="ko-KR" sz="1500" dirty="0"/>
              <a:t>color:#595959</a:t>
            </a:r>
          </a:p>
          <a:p>
            <a:r>
              <a:rPr lang="en-US" altLang="ko-KR" sz="1500" dirty="0"/>
              <a:t>Font-style:</a:t>
            </a:r>
            <a:r>
              <a:rPr lang="ko-KR" altLang="en-US" sz="1500" dirty="0"/>
              <a:t>밑줄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8E379-DD74-4DAC-A188-6B5B4249BDA8}"/>
              </a:ext>
            </a:extLst>
          </p:cNvPr>
          <p:cNvSpPr txBox="1"/>
          <p:nvPr/>
        </p:nvSpPr>
        <p:spPr>
          <a:xfrm>
            <a:off x="2130027" y="62748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100%</a:t>
            </a:r>
            <a:endParaRPr lang="ko-KR" altLang="en-US" sz="15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61AD5F-9442-463B-81A2-1CA8395569B5}"/>
              </a:ext>
            </a:extLst>
          </p:cNvPr>
          <p:cNvCxnSpPr>
            <a:cxnSpLocks/>
          </p:cNvCxnSpPr>
          <p:nvPr/>
        </p:nvCxnSpPr>
        <p:spPr>
          <a:xfrm flipH="1">
            <a:off x="1" y="656203"/>
            <a:ext cx="1219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61ABD3-BCDE-4793-82F8-EF1C828590EC}"/>
              </a:ext>
            </a:extLst>
          </p:cNvPr>
          <p:cNvSpPr txBox="1"/>
          <p:nvPr/>
        </p:nvSpPr>
        <p:spPr>
          <a:xfrm>
            <a:off x="5790260" y="611707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100%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2ACF6-FCF4-450E-BD17-87FDDC6D4A6D}"/>
              </a:ext>
            </a:extLst>
          </p:cNvPr>
          <p:cNvSpPr txBox="1"/>
          <p:nvPr/>
        </p:nvSpPr>
        <p:spPr>
          <a:xfrm>
            <a:off x="4495669" y="2135664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60px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EA4ED-9F38-463F-B3A4-2B6AE24822E3}"/>
              </a:ext>
            </a:extLst>
          </p:cNvPr>
          <p:cNvSpPr txBox="1"/>
          <p:nvPr/>
        </p:nvSpPr>
        <p:spPr>
          <a:xfrm>
            <a:off x="6555669" y="2182436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500px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EF2D7-2CFE-493A-887C-92C0300B52D9}"/>
              </a:ext>
            </a:extLst>
          </p:cNvPr>
          <p:cNvSpPr txBox="1"/>
          <p:nvPr/>
        </p:nvSpPr>
        <p:spPr>
          <a:xfrm>
            <a:off x="5150579" y="2689747"/>
            <a:ext cx="755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20px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221E2-5975-41D7-BBDD-026C76DCA168}"/>
              </a:ext>
            </a:extLst>
          </p:cNvPr>
          <p:cNvSpPr txBox="1"/>
          <p:nvPr/>
        </p:nvSpPr>
        <p:spPr>
          <a:xfrm>
            <a:off x="5183449" y="3777012"/>
            <a:ext cx="755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20px</a:t>
            </a:r>
            <a:endParaRPr lang="ko-KR" altLang="en-US" sz="15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F40E37-41F7-4495-BD53-04CCC717A083}"/>
              </a:ext>
            </a:extLst>
          </p:cNvPr>
          <p:cNvCxnSpPr>
            <a:cxnSpLocks/>
          </p:cNvCxnSpPr>
          <p:nvPr/>
        </p:nvCxnSpPr>
        <p:spPr>
          <a:xfrm>
            <a:off x="4552122" y="3033012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E5A9D1-16F6-4F28-B26E-0D3AA4AB6650}"/>
              </a:ext>
            </a:extLst>
          </p:cNvPr>
          <p:cNvSpPr txBox="1"/>
          <p:nvPr/>
        </p:nvSpPr>
        <p:spPr>
          <a:xfrm>
            <a:off x="4495669" y="3221663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60px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53F84-A904-4DC3-B883-5E8971DFF8A6}"/>
              </a:ext>
            </a:extLst>
          </p:cNvPr>
          <p:cNvSpPr txBox="1"/>
          <p:nvPr/>
        </p:nvSpPr>
        <p:spPr>
          <a:xfrm>
            <a:off x="5574473" y="5032018"/>
            <a:ext cx="1015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9786C8F-7D30-4F1A-B319-A9994A5B7D37}"/>
              </a:ext>
            </a:extLst>
          </p:cNvPr>
          <p:cNvCxnSpPr>
            <a:cxnSpLocks/>
          </p:cNvCxnSpPr>
          <p:nvPr/>
        </p:nvCxnSpPr>
        <p:spPr>
          <a:xfrm>
            <a:off x="4552122" y="4108336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5DA7C2-6126-442A-B336-1035C16D8D4D}"/>
              </a:ext>
            </a:extLst>
          </p:cNvPr>
          <p:cNvSpPr txBox="1"/>
          <p:nvPr/>
        </p:nvSpPr>
        <p:spPr>
          <a:xfrm>
            <a:off x="4495669" y="4296987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60px</a:t>
            </a:r>
            <a:endParaRPr lang="ko-KR" altLang="en-US" sz="15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2C9970-2A1D-4718-BBB5-7EA61AB69EDE}"/>
              </a:ext>
            </a:extLst>
          </p:cNvPr>
          <p:cNvCxnSpPr>
            <a:cxnSpLocks/>
          </p:cNvCxnSpPr>
          <p:nvPr/>
        </p:nvCxnSpPr>
        <p:spPr>
          <a:xfrm flipH="1">
            <a:off x="6023138" y="1670914"/>
            <a:ext cx="46514" cy="457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553515-31F8-4146-A26C-3F4BAD3682C8}"/>
              </a:ext>
            </a:extLst>
          </p:cNvPr>
          <p:cNvSpPr txBox="1"/>
          <p:nvPr/>
        </p:nvSpPr>
        <p:spPr>
          <a:xfrm>
            <a:off x="6081984" y="5689448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300px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156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8DE740-DA1B-4C46-BF82-E02E728645AA}"/>
              </a:ext>
            </a:extLst>
          </p:cNvPr>
          <p:cNvSpPr/>
          <p:nvPr/>
        </p:nvSpPr>
        <p:spPr>
          <a:xfrm>
            <a:off x="2886720" y="971262"/>
            <a:ext cx="6190050" cy="5854228"/>
          </a:xfrm>
          <a:prstGeom prst="roundRect">
            <a:avLst/>
          </a:prstGeom>
          <a:solidFill>
            <a:srgbClr val="FFF2CC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7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회원가입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6B576-BD17-41DD-B581-F1F17BCFA818}"/>
              </a:ext>
            </a:extLst>
          </p:cNvPr>
          <p:cNvSpPr txBox="1"/>
          <p:nvPr/>
        </p:nvSpPr>
        <p:spPr>
          <a:xfrm>
            <a:off x="3448435" y="1691871"/>
            <a:ext cx="76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아이디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97812-FB3F-40D9-B530-FB66D09151D8}"/>
              </a:ext>
            </a:extLst>
          </p:cNvPr>
          <p:cNvSpPr txBox="1"/>
          <p:nvPr/>
        </p:nvSpPr>
        <p:spPr>
          <a:xfrm>
            <a:off x="3448435" y="2606097"/>
            <a:ext cx="11564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98A81-2784-477F-9321-F8AE0CD176FD}"/>
              </a:ext>
            </a:extLst>
          </p:cNvPr>
          <p:cNvSpPr txBox="1"/>
          <p:nvPr/>
        </p:nvSpPr>
        <p:spPr>
          <a:xfrm>
            <a:off x="3420811" y="3504337"/>
            <a:ext cx="170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000000"/>
                </a:solidFill>
              </a:rPr>
              <a:t>비밀번호</a:t>
            </a:r>
            <a:r>
              <a:rPr lang="ko-KR" altLang="en-US" sz="1500" dirty="0"/>
              <a:t> 확인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CB4AE-45EB-42D9-9D54-EFA53C1E96DB}"/>
              </a:ext>
            </a:extLst>
          </p:cNvPr>
          <p:cNvSpPr txBox="1"/>
          <p:nvPr/>
        </p:nvSpPr>
        <p:spPr>
          <a:xfrm>
            <a:off x="3420811" y="5400572"/>
            <a:ext cx="959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생년월일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2B8046-1F2F-4FF6-966D-505CFC65809E}"/>
              </a:ext>
            </a:extLst>
          </p:cNvPr>
          <p:cNvSpPr txBox="1"/>
          <p:nvPr/>
        </p:nvSpPr>
        <p:spPr>
          <a:xfrm>
            <a:off x="3443313" y="4494693"/>
            <a:ext cx="60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29D68-31BD-495E-99A7-36AECE38D2B4}"/>
              </a:ext>
            </a:extLst>
          </p:cNvPr>
          <p:cNvSpPr txBox="1"/>
          <p:nvPr/>
        </p:nvSpPr>
        <p:spPr>
          <a:xfrm>
            <a:off x="3444727" y="5835466"/>
            <a:ext cx="600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성별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36C7445-3E3B-4BC9-B778-5DFFE26533AD}"/>
              </a:ext>
            </a:extLst>
          </p:cNvPr>
          <p:cNvSpPr/>
          <p:nvPr/>
        </p:nvSpPr>
        <p:spPr>
          <a:xfrm>
            <a:off x="5100347" y="1132659"/>
            <a:ext cx="1862051" cy="512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5E4D93-CA04-4ED9-9943-EE4841F8E246}"/>
              </a:ext>
            </a:extLst>
          </p:cNvPr>
          <p:cNvSpPr/>
          <p:nvPr/>
        </p:nvSpPr>
        <p:spPr>
          <a:xfrm>
            <a:off x="3513062" y="2053501"/>
            <a:ext cx="3513963" cy="47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058437-5A7D-472A-B129-E4C28AA2514A}"/>
              </a:ext>
            </a:extLst>
          </p:cNvPr>
          <p:cNvSpPr/>
          <p:nvPr/>
        </p:nvSpPr>
        <p:spPr>
          <a:xfrm>
            <a:off x="3513062" y="4780830"/>
            <a:ext cx="5036620" cy="47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88834B8-474F-4FDC-9DEE-DE364F3557C7}"/>
              </a:ext>
            </a:extLst>
          </p:cNvPr>
          <p:cNvSpPr/>
          <p:nvPr/>
        </p:nvSpPr>
        <p:spPr>
          <a:xfrm>
            <a:off x="3513062" y="2901248"/>
            <a:ext cx="5036620" cy="47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4A17096-F770-4B4B-A1D6-FD07D71B412A}"/>
              </a:ext>
            </a:extLst>
          </p:cNvPr>
          <p:cNvSpPr/>
          <p:nvPr/>
        </p:nvSpPr>
        <p:spPr>
          <a:xfrm>
            <a:off x="3513062" y="3836945"/>
            <a:ext cx="5036620" cy="47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9E3799-8A98-4A01-B8B4-AD6167C1C3CD}"/>
              </a:ext>
            </a:extLst>
          </p:cNvPr>
          <p:cNvSpPr/>
          <p:nvPr/>
        </p:nvSpPr>
        <p:spPr>
          <a:xfrm>
            <a:off x="4148616" y="6240165"/>
            <a:ext cx="1853238" cy="476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가입하기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3C838-C7AD-4CCC-AE91-6F7B5D5B10E7}"/>
              </a:ext>
            </a:extLst>
          </p:cNvPr>
          <p:cNvSpPr txBox="1"/>
          <p:nvPr/>
        </p:nvSpPr>
        <p:spPr>
          <a:xfrm>
            <a:off x="3106618" y="6051300"/>
            <a:ext cx="2195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18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Background: :# FFD966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FA189-EF69-4F15-979F-E241695DD232}"/>
              </a:ext>
            </a:extLst>
          </p:cNvPr>
          <p:cNvSpPr txBox="1"/>
          <p:nvPr/>
        </p:nvSpPr>
        <p:spPr>
          <a:xfrm>
            <a:off x="4377223" y="921615"/>
            <a:ext cx="211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20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Background: :#FFD966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CF2EF0-C9FD-407F-A48E-DB591204FB89}"/>
              </a:ext>
            </a:extLst>
          </p:cNvPr>
          <p:cNvSpPr txBox="1"/>
          <p:nvPr/>
        </p:nvSpPr>
        <p:spPr>
          <a:xfrm>
            <a:off x="1912286" y="3226916"/>
            <a:ext cx="2114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15</a:t>
            </a:r>
          </a:p>
          <a:p>
            <a:r>
              <a:rPr lang="en-US" altLang="ko-KR" sz="1500" dirty="0"/>
              <a:t>color:#000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2B74C7-E036-4904-A311-811CB039FC33}"/>
              </a:ext>
            </a:extLst>
          </p:cNvPr>
          <p:cNvCxnSpPr>
            <a:cxnSpLocks/>
          </p:cNvCxnSpPr>
          <p:nvPr/>
        </p:nvCxnSpPr>
        <p:spPr>
          <a:xfrm flipV="1">
            <a:off x="4604882" y="2061203"/>
            <a:ext cx="0" cy="46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32439-3628-4D0F-8E55-7673A75E18E6}"/>
              </a:ext>
            </a:extLst>
          </p:cNvPr>
          <p:cNvSpPr txBox="1"/>
          <p:nvPr/>
        </p:nvSpPr>
        <p:spPr>
          <a:xfrm>
            <a:off x="4019042" y="1995369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40px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28B915-C658-46D7-82A7-88A382E2600F}"/>
              </a:ext>
            </a:extLst>
          </p:cNvPr>
          <p:cNvSpPr/>
          <p:nvPr/>
        </p:nvSpPr>
        <p:spPr>
          <a:xfrm>
            <a:off x="4944034" y="5399415"/>
            <a:ext cx="1264024" cy="29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2021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8A3622-A226-40F3-9492-DB3F891F64B9}"/>
              </a:ext>
            </a:extLst>
          </p:cNvPr>
          <p:cNvSpPr/>
          <p:nvPr/>
        </p:nvSpPr>
        <p:spPr>
          <a:xfrm>
            <a:off x="6441143" y="5402959"/>
            <a:ext cx="887506" cy="29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D67434-06C5-49A7-B76E-A0CBBE30A396}"/>
              </a:ext>
            </a:extLst>
          </p:cNvPr>
          <p:cNvSpPr/>
          <p:nvPr/>
        </p:nvSpPr>
        <p:spPr>
          <a:xfrm>
            <a:off x="7594452" y="5405228"/>
            <a:ext cx="887506" cy="29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D3232-6E29-4686-869D-84DE39F70743}"/>
              </a:ext>
            </a:extLst>
          </p:cNvPr>
          <p:cNvSpPr txBox="1"/>
          <p:nvPr/>
        </p:nvSpPr>
        <p:spPr>
          <a:xfrm>
            <a:off x="4890636" y="5819301"/>
            <a:ext cx="3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AEFE0-D90C-43C3-BDF6-E1F1446496F4}"/>
              </a:ext>
            </a:extLst>
          </p:cNvPr>
          <p:cNvSpPr txBox="1"/>
          <p:nvPr/>
        </p:nvSpPr>
        <p:spPr>
          <a:xfrm>
            <a:off x="6087034" y="5810701"/>
            <a:ext cx="3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A6C8C7-F9E8-4F26-8A92-6835F0B0BF79}"/>
              </a:ext>
            </a:extLst>
          </p:cNvPr>
          <p:cNvSpPr/>
          <p:nvPr/>
        </p:nvSpPr>
        <p:spPr>
          <a:xfrm>
            <a:off x="5400904" y="5916194"/>
            <a:ext cx="152361" cy="163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0174F1B-0299-4157-B50A-9532D5805998}"/>
              </a:ext>
            </a:extLst>
          </p:cNvPr>
          <p:cNvSpPr/>
          <p:nvPr/>
        </p:nvSpPr>
        <p:spPr>
          <a:xfrm>
            <a:off x="6592616" y="5909194"/>
            <a:ext cx="152361" cy="163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98BF6F-E99B-4BF7-9A8D-DC728AA5A139}"/>
              </a:ext>
            </a:extLst>
          </p:cNvPr>
          <p:cNvCxnSpPr>
            <a:cxnSpLocks/>
          </p:cNvCxnSpPr>
          <p:nvPr/>
        </p:nvCxnSpPr>
        <p:spPr>
          <a:xfrm>
            <a:off x="5366300" y="6237934"/>
            <a:ext cx="0" cy="481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54E8B5-021A-4AD9-9695-3ED3896F62C7}"/>
              </a:ext>
            </a:extLst>
          </p:cNvPr>
          <p:cNvSpPr txBox="1"/>
          <p:nvPr/>
        </p:nvSpPr>
        <p:spPr>
          <a:xfrm>
            <a:off x="4809441" y="6264537"/>
            <a:ext cx="72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40px</a:t>
            </a:r>
            <a:endParaRPr lang="ko-KR" altLang="en-US" sz="15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46D49E-98D8-49C0-94C2-B5E1F22F77E8}"/>
              </a:ext>
            </a:extLst>
          </p:cNvPr>
          <p:cNvCxnSpPr>
            <a:cxnSpLocks/>
          </p:cNvCxnSpPr>
          <p:nvPr/>
        </p:nvCxnSpPr>
        <p:spPr>
          <a:xfrm flipH="1">
            <a:off x="5080295" y="1396928"/>
            <a:ext cx="1902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BBB316-23DC-4948-8D86-AC7DEA6CF602}"/>
              </a:ext>
            </a:extLst>
          </p:cNvPr>
          <p:cNvSpPr txBox="1"/>
          <p:nvPr/>
        </p:nvSpPr>
        <p:spPr>
          <a:xfrm>
            <a:off x="5768470" y="1440802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200</a:t>
            </a:r>
            <a:endParaRPr lang="ko-KR" altLang="en-US" sz="150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9F320FD-E620-474A-8F8B-2E97197574BD}"/>
              </a:ext>
            </a:extLst>
          </p:cNvPr>
          <p:cNvSpPr/>
          <p:nvPr/>
        </p:nvSpPr>
        <p:spPr>
          <a:xfrm>
            <a:off x="6005718" y="5430917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9C1F19EC-D1E3-4B75-91A5-25470E8CC66D}"/>
              </a:ext>
            </a:extLst>
          </p:cNvPr>
          <p:cNvSpPr/>
          <p:nvPr/>
        </p:nvSpPr>
        <p:spPr>
          <a:xfrm rot="10800000">
            <a:off x="6014531" y="5565006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2E68A194-68AF-437F-A568-57ACFD399CB0}"/>
              </a:ext>
            </a:extLst>
          </p:cNvPr>
          <p:cNvSpPr/>
          <p:nvPr/>
        </p:nvSpPr>
        <p:spPr>
          <a:xfrm>
            <a:off x="8273789" y="5439880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FCBA64A9-AF2A-4EF1-A55A-D0FEDF7F6C36}"/>
              </a:ext>
            </a:extLst>
          </p:cNvPr>
          <p:cNvSpPr/>
          <p:nvPr/>
        </p:nvSpPr>
        <p:spPr>
          <a:xfrm rot="10800000">
            <a:off x="8282602" y="5573969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0096B379-1562-4F76-AED6-B0201A8962EF}"/>
              </a:ext>
            </a:extLst>
          </p:cNvPr>
          <p:cNvSpPr/>
          <p:nvPr/>
        </p:nvSpPr>
        <p:spPr>
          <a:xfrm>
            <a:off x="7126307" y="5439880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1CF6DBC-56F1-467F-B8E2-2020FFCDBDA4}"/>
              </a:ext>
            </a:extLst>
          </p:cNvPr>
          <p:cNvSpPr/>
          <p:nvPr/>
        </p:nvSpPr>
        <p:spPr>
          <a:xfrm rot="10800000">
            <a:off x="7135120" y="5573969"/>
            <a:ext cx="162935" cy="948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83F3823-F147-4931-A93C-B0B7725FABAF}"/>
              </a:ext>
            </a:extLst>
          </p:cNvPr>
          <p:cNvSpPr/>
          <p:nvPr/>
        </p:nvSpPr>
        <p:spPr>
          <a:xfrm>
            <a:off x="6165087" y="6245718"/>
            <a:ext cx="1853238" cy="476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/>
                </a:solidFill>
              </a:rPr>
              <a:t>취소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5B30F-A536-486F-9D71-B6FC3141F278}"/>
              </a:ext>
            </a:extLst>
          </p:cNvPr>
          <p:cNvSpPr/>
          <p:nvPr/>
        </p:nvSpPr>
        <p:spPr>
          <a:xfrm>
            <a:off x="7125278" y="2038648"/>
            <a:ext cx="1424404" cy="4766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아이디중복</a:t>
            </a:r>
          </a:p>
        </p:txBody>
      </p:sp>
    </p:spTree>
    <p:extLst>
      <p:ext uri="{BB962C8B-B14F-4D97-AF65-F5344CB8AC3E}">
        <p14:creationId xmlns:p14="http://schemas.microsoft.com/office/powerpoint/2010/main" val="147176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770A95-ECB9-4DD9-98C5-0152A5A0C9EF}"/>
              </a:ext>
            </a:extLst>
          </p:cNvPr>
          <p:cNvSpPr/>
          <p:nvPr/>
        </p:nvSpPr>
        <p:spPr>
          <a:xfrm>
            <a:off x="6188365" y="1589898"/>
            <a:ext cx="4849091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FE73DC2-58D6-443F-9C8A-D2072CA6C138}"/>
              </a:ext>
            </a:extLst>
          </p:cNvPr>
          <p:cNvSpPr/>
          <p:nvPr/>
        </p:nvSpPr>
        <p:spPr>
          <a:xfrm>
            <a:off x="6188364" y="5606086"/>
            <a:ext cx="4849091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친구목록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5C0696-A147-4C8B-9B73-488F0E7E6E4E}"/>
              </a:ext>
            </a:extLst>
          </p:cNvPr>
          <p:cNvSpPr/>
          <p:nvPr/>
        </p:nvSpPr>
        <p:spPr>
          <a:xfrm>
            <a:off x="6188364" y="4229812"/>
            <a:ext cx="4849091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539EE1-EA2D-48FB-AC86-1D49ABF5F20E}"/>
              </a:ext>
            </a:extLst>
          </p:cNvPr>
          <p:cNvSpPr/>
          <p:nvPr/>
        </p:nvSpPr>
        <p:spPr>
          <a:xfrm>
            <a:off x="6188364" y="2905372"/>
            <a:ext cx="4849091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D7929-8731-4147-AE84-A6B04A77C601}"/>
              </a:ext>
            </a:extLst>
          </p:cNvPr>
          <p:cNvSpPr txBox="1"/>
          <p:nvPr/>
        </p:nvSpPr>
        <p:spPr>
          <a:xfrm>
            <a:off x="6138575" y="2102007"/>
            <a:ext cx="3380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해당 칸 위에 커서를 올리면 색 변환</a:t>
            </a:r>
            <a:endParaRPr lang="en-US" altLang="ko-KR" sz="1500" dirty="0"/>
          </a:p>
          <a:p>
            <a:pPr algn="ctr"/>
            <a:r>
              <a:rPr lang="ko-KR" altLang="en-US" sz="1500" dirty="0"/>
              <a:t>↓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54AF5B-0068-4049-B06F-6ABC7B7F19D9}"/>
              </a:ext>
            </a:extLst>
          </p:cNvPr>
          <p:cNvSpPr/>
          <p:nvPr/>
        </p:nvSpPr>
        <p:spPr>
          <a:xfrm>
            <a:off x="6521492" y="2628171"/>
            <a:ext cx="2614509" cy="3768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일기장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E990D-ED1C-445B-B94B-8CD0ED097885}"/>
              </a:ext>
            </a:extLst>
          </p:cNvPr>
          <p:cNvSpPr txBox="1"/>
          <p:nvPr/>
        </p:nvSpPr>
        <p:spPr>
          <a:xfrm>
            <a:off x="9076529" y="2278792"/>
            <a:ext cx="2114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</a:t>
            </a:r>
            <a:r>
              <a:rPr lang="ko-KR" altLang="en-US" sz="1500" dirty="0"/>
              <a:t> </a:t>
            </a:r>
            <a:r>
              <a:rPr lang="en-US" altLang="ko-KR" sz="1500" dirty="0"/>
              <a:t>25px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Background: :#FFD966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3BFBF-ADAE-4A29-8B15-1692E12257C2}"/>
              </a:ext>
            </a:extLst>
          </p:cNvPr>
          <p:cNvSpPr txBox="1"/>
          <p:nvPr/>
        </p:nvSpPr>
        <p:spPr>
          <a:xfrm>
            <a:off x="9763864" y="4824233"/>
            <a:ext cx="2428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</a:t>
            </a:r>
            <a:r>
              <a:rPr lang="ko-KR" altLang="en-US" sz="1500" dirty="0"/>
              <a:t> </a:t>
            </a:r>
            <a:r>
              <a:rPr lang="en-US" altLang="ko-KR" sz="1500" dirty="0"/>
              <a:t>25px</a:t>
            </a:r>
          </a:p>
          <a:p>
            <a:r>
              <a:rPr lang="en-US" altLang="ko-KR" sz="1500" dirty="0"/>
              <a:t>color:#000</a:t>
            </a:r>
          </a:p>
          <a:p>
            <a:r>
              <a:rPr lang="en-US" altLang="ko-KR" sz="1500" dirty="0"/>
              <a:t>Background: 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Border: 3px solid FFD966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EC40AE-D803-48B8-AE48-EE43D21E0FE3}"/>
              </a:ext>
            </a:extLst>
          </p:cNvPr>
          <p:cNvCxnSpPr>
            <a:cxnSpLocks/>
          </p:cNvCxnSpPr>
          <p:nvPr/>
        </p:nvCxnSpPr>
        <p:spPr>
          <a:xfrm flipH="1">
            <a:off x="6188364" y="1761666"/>
            <a:ext cx="4849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744CDD-091D-4541-895D-7BB8B46F2A0E}"/>
              </a:ext>
            </a:extLst>
          </p:cNvPr>
          <p:cNvSpPr txBox="1"/>
          <p:nvPr/>
        </p:nvSpPr>
        <p:spPr>
          <a:xfrm>
            <a:off x="7950133" y="1326764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500px</a:t>
            </a:r>
            <a:endParaRPr lang="ko-KR" altLang="en-US" sz="1500" dirty="0"/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AA10A7B1-6FC1-4340-8F73-DCA588FC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9471" y="62748"/>
            <a:ext cx="358239" cy="369332"/>
          </a:xfrm>
          <a:prstGeom prst="rect">
            <a:avLst/>
          </a:prstGeom>
        </p:spPr>
      </p:pic>
      <p:pic>
        <p:nvPicPr>
          <p:cNvPr id="21" name="그림 20" descr="Golden Gate Bridge in fog">
            <a:extLst>
              <a:ext uri="{FF2B5EF4-FFF2-40B4-BE49-F238E27FC236}">
                <a16:creationId xmlns:a16="http://schemas.microsoft.com/office/drawing/2014/main" id="{3FCD00D4-A486-4003-A889-3019FFD3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1937" y="1994753"/>
            <a:ext cx="2263053" cy="25078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F17FCC-FFFC-49BC-AF72-8451817F1D6E}"/>
              </a:ext>
            </a:extLst>
          </p:cNvPr>
          <p:cNvSpPr txBox="1"/>
          <p:nvPr/>
        </p:nvSpPr>
        <p:spPr>
          <a:xfrm>
            <a:off x="3655991" y="4653468"/>
            <a:ext cx="954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아윤</a:t>
            </a:r>
            <a:endParaRPr lang="en-US" altLang="ko-KR" sz="3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96750-3A27-4B55-9A87-A296FED18B1F}"/>
              </a:ext>
            </a:extLst>
          </p:cNvPr>
          <p:cNvSpPr txBox="1"/>
          <p:nvPr/>
        </p:nvSpPr>
        <p:spPr>
          <a:xfrm>
            <a:off x="3507390" y="5306548"/>
            <a:ext cx="1252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한 줄 소 개</a:t>
            </a:r>
            <a:r>
              <a:rPr lang="en-US" altLang="ko-KR" sz="15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7773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770A95-ECB9-4DD9-98C5-0152A5A0C9EF}"/>
              </a:ext>
            </a:extLst>
          </p:cNvPr>
          <p:cNvSpPr/>
          <p:nvPr/>
        </p:nvSpPr>
        <p:spPr>
          <a:xfrm>
            <a:off x="2941075" y="1445870"/>
            <a:ext cx="6309849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FE73DC2-58D6-443F-9C8A-D2072CA6C138}"/>
              </a:ext>
            </a:extLst>
          </p:cNvPr>
          <p:cNvSpPr/>
          <p:nvPr/>
        </p:nvSpPr>
        <p:spPr>
          <a:xfrm>
            <a:off x="2941074" y="5462058"/>
            <a:ext cx="6309849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친구목록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5C0696-A147-4C8B-9B73-488F0E7E6E4E}"/>
              </a:ext>
            </a:extLst>
          </p:cNvPr>
          <p:cNvSpPr/>
          <p:nvPr/>
        </p:nvSpPr>
        <p:spPr>
          <a:xfrm>
            <a:off x="2941074" y="4085784"/>
            <a:ext cx="6309849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539EE1-EA2D-48FB-AC86-1D49ABF5F20E}"/>
              </a:ext>
            </a:extLst>
          </p:cNvPr>
          <p:cNvSpPr/>
          <p:nvPr/>
        </p:nvSpPr>
        <p:spPr>
          <a:xfrm>
            <a:off x="2941074" y="2761344"/>
            <a:ext cx="6309849" cy="7863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D7929-8731-4147-AE84-A6B04A77C601}"/>
              </a:ext>
            </a:extLst>
          </p:cNvPr>
          <p:cNvSpPr txBox="1"/>
          <p:nvPr/>
        </p:nvSpPr>
        <p:spPr>
          <a:xfrm>
            <a:off x="-69835" y="2367704"/>
            <a:ext cx="3380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해당 칸 위에 커서를 올리면 색 변환</a:t>
            </a:r>
            <a:endParaRPr lang="en-US" altLang="ko-KR" sz="1500" dirty="0"/>
          </a:p>
          <a:p>
            <a:pPr algn="ctr"/>
            <a:r>
              <a:rPr lang="ko-KR" altLang="en-US" sz="1500" dirty="0"/>
              <a:t>↓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54AF5B-0068-4049-B06F-6ABC7B7F19D9}"/>
              </a:ext>
            </a:extLst>
          </p:cNvPr>
          <p:cNvSpPr/>
          <p:nvPr/>
        </p:nvSpPr>
        <p:spPr>
          <a:xfrm>
            <a:off x="227303" y="2921702"/>
            <a:ext cx="2614509" cy="3768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일기장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E990D-ED1C-445B-B94B-8CD0ED097885}"/>
              </a:ext>
            </a:extLst>
          </p:cNvPr>
          <p:cNvSpPr txBox="1"/>
          <p:nvPr/>
        </p:nvSpPr>
        <p:spPr>
          <a:xfrm>
            <a:off x="727440" y="3338399"/>
            <a:ext cx="2114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Background: :#FFD966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3BFBF-ADAE-4A29-8B15-1692E12257C2}"/>
              </a:ext>
            </a:extLst>
          </p:cNvPr>
          <p:cNvSpPr txBox="1"/>
          <p:nvPr/>
        </p:nvSpPr>
        <p:spPr>
          <a:xfrm>
            <a:off x="9450099" y="1455929"/>
            <a:ext cx="24281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r>
              <a:rPr lang="en-US" altLang="ko-KR" sz="1500" dirty="0"/>
              <a:t>color:#000</a:t>
            </a:r>
          </a:p>
          <a:p>
            <a:r>
              <a:rPr lang="en-US" altLang="ko-KR" sz="1500" dirty="0"/>
              <a:t>Background: 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Border: 3px solid FFD966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D79260-F367-4CBE-98D6-9E37CA2FF336}"/>
              </a:ext>
            </a:extLst>
          </p:cNvPr>
          <p:cNvSpPr/>
          <p:nvPr/>
        </p:nvSpPr>
        <p:spPr>
          <a:xfrm>
            <a:off x="2941074" y="2772739"/>
            <a:ext cx="6309849" cy="7863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사진첩</a:t>
            </a:r>
          </a:p>
        </p:txBody>
      </p:sp>
      <p:pic>
        <p:nvPicPr>
          <p:cNvPr id="16" name="그래픽 15" descr="종료 단색으로 채워진">
            <a:extLst>
              <a:ext uri="{FF2B5EF4-FFF2-40B4-BE49-F238E27FC236}">
                <a16:creationId xmlns:a16="http://schemas.microsoft.com/office/drawing/2014/main" id="{1D43F952-6ECA-4832-8F67-1E947BF7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FBB300-63F4-45A9-9CDD-A98F25864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일기장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F95B12-51A4-4128-A5A0-2AB805F040B2}"/>
              </a:ext>
            </a:extLst>
          </p:cNvPr>
          <p:cNvSpPr/>
          <p:nvPr/>
        </p:nvSpPr>
        <p:spPr>
          <a:xfrm>
            <a:off x="957276" y="1212788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일기장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9746E2-860B-4DD8-BAF7-1A60F14782EC}"/>
              </a:ext>
            </a:extLst>
          </p:cNvPr>
          <p:cNvSpPr/>
          <p:nvPr/>
        </p:nvSpPr>
        <p:spPr>
          <a:xfrm>
            <a:off x="3790123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E845FD-D27B-45A2-90D3-B45D00165A58}"/>
              </a:ext>
            </a:extLst>
          </p:cNvPr>
          <p:cNvSpPr/>
          <p:nvPr/>
        </p:nvSpPr>
        <p:spPr>
          <a:xfrm>
            <a:off x="6622970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96C81-3400-47E6-A6CE-E98DFFF588F4}"/>
              </a:ext>
            </a:extLst>
          </p:cNvPr>
          <p:cNvSpPr/>
          <p:nvPr/>
        </p:nvSpPr>
        <p:spPr>
          <a:xfrm>
            <a:off x="9455817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5AE3B-3700-4F6A-85F6-97F2A1AF8B5E}"/>
              </a:ext>
            </a:extLst>
          </p:cNvPr>
          <p:cNvSpPr txBox="1"/>
          <p:nvPr/>
        </p:nvSpPr>
        <p:spPr>
          <a:xfrm>
            <a:off x="10696778" y="656102"/>
            <a:ext cx="1553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font: </a:t>
            </a:r>
            <a:r>
              <a:rPr lang="ko-KR" altLang="en-US" sz="1500" dirty="0"/>
              <a:t>맑은 고딕</a:t>
            </a:r>
            <a:endParaRPr lang="en-US" altLang="ko-KR" sz="1500" dirty="0"/>
          </a:p>
          <a:p>
            <a:r>
              <a:rPr lang="en-US" altLang="ko-KR" sz="1500" dirty="0"/>
              <a:t>font-size: 14</a:t>
            </a:r>
          </a:p>
          <a:p>
            <a:r>
              <a:rPr lang="en-US" altLang="ko-KR" sz="1500" dirty="0"/>
              <a:t>color:#</a:t>
            </a:r>
            <a:r>
              <a:rPr lang="en-US" altLang="ko-KR" sz="1500" dirty="0" err="1"/>
              <a:t>fff</a:t>
            </a:r>
            <a:endParaRPr lang="en-US" altLang="ko-KR" sz="1500" dirty="0"/>
          </a:p>
          <a:p>
            <a:r>
              <a:rPr lang="en-US" altLang="ko-KR" sz="1500" dirty="0"/>
              <a:t>Background: #92D050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5B1DD8-DBCA-4630-A476-2281357C5B43}"/>
              </a:ext>
            </a:extLst>
          </p:cNvPr>
          <p:cNvSpPr/>
          <p:nvPr/>
        </p:nvSpPr>
        <p:spPr>
          <a:xfrm>
            <a:off x="5607423" y="6435731"/>
            <a:ext cx="977153" cy="3406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pic>
        <p:nvPicPr>
          <p:cNvPr id="24" name="그래픽 23" descr="종료 단색으로 채워진">
            <a:extLst>
              <a:ext uri="{FF2B5EF4-FFF2-40B4-BE49-F238E27FC236}">
                <a16:creationId xmlns:a16="http://schemas.microsoft.com/office/drawing/2014/main" id="{5B1EB65B-A7ED-4DD0-A08F-E874F8A4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77E6CD-DF1F-47F8-B329-120E38DA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D018CF-6000-4597-B19A-40C39F62373A}"/>
              </a:ext>
            </a:extLst>
          </p:cNvPr>
          <p:cNvCxnSpPr/>
          <p:nvPr/>
        </p:nvCxnSpPr>
        <p:spPr>
          <a:xfrm>
            <a:off x="1183341" y="1902597"/>
            <a:ext cx="98701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AEE2C0-0649-4BA8-B032-F2F7E1D3B05A}"/>
              </a:ext>
            </a:extLst>
          </p:cNvPr>
          <p:cNvCxnSpPr/>
          <p:nvPr/>
        </p:nvCxnSpPr>
        <p:spPr>
          <a:xfrm>
            <a:off x="1183341" y="6295303"/>
            <a:ext cx="98701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86C40F7-AB57-46FE-A548-7CA714A27ADE}"/>
              </a:ext>
            </a:extLst>
          </p:cNvPr>
          <p:cNvCxnSpPr/>
          <p:nvPr/>
        </p:nvCxnSpPr>
        <p:spPr>
          <a:xfrm>
            <a:off x="1183341" y="2377727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D02EB0-33DC-4ADD-99C9-90E16AF975DE}"/>
              </a:ext>
            </a:extLst>
          </p:cNvPr>
          <p:cNvCxnSpPr/>
          <p:nvPr/>
        </p:nvCxnSpPr>
        <p:spPr>
          <a:xfrm>
            <a:off x="1183341" y="3534174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59D78-7463-4995-89EA-6885CC77A319}"/>
              </a:ext>
            </a:extLst>
          </p:cNvPr>
          <p:cNvCxnSpPr/>
          <p:nvPr/>
        </p:nvCxnSpPr>
        <p:spPr>
          <a:xfrm>
            <a:off x="1183341" y="4081021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E45C65-F6BA-4F77-B65C-10BF66F913B1}"/>
              </a:ext>
            </a:extLst>
          </p:cNvPr>
          <p:cNvCxnSpPr/>
          <p:nvPr/>
        </p:nvCxnSpPr>
        <p:spPr>
          <a:xfrm>
            <a:off x="1183341" y="4654762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64E258A-A050-41E6-A02D-683A00DD7106}"/>
              </a:ext>
            </a:extLst>
          </p:cNvPr>
          <p:cNvCxnSpPr/>
          <p:nvPr/>
        </p:nvCxnSpPr>
        <p:spPr>
          <a:xfrm>
            <a:off x="1183341" y="5219539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E2BEEB-53EC-4E53-8360-E8C51BAC38C6}"/>
              </a:ext>
            </a:extLst>
          </p:cNvPr>
          <p:cNvCxnSpPr/>
          <p:nvPr/>
        </p:nvCxnSpPr>
        <p:spPr>
          <a:xfrm>
            <a:off x="1183341" y="5739491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D03451-F1F5-4238-AB02-CAEB829DF90D}"/>
              </a:ext>
            </a:extLst>
          </p:cNvPr>
          <p:cNvCxnSpPr/>
          <p:nvPr/>
        </p:nvCxnSpPr>
        <p:spPr>
          <a:xfrm>
            <a:off x="1183341" y="2942503"/>
            <a:ext cx="98701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9D1F31-D181-40C1-A65B-E34CDA448914}"/>
              </a:ext>
            </a:extLst>
          </p:cNvPr>
          <p:cNvSpPr txBox="1"/>
          <p:nvPr/>
        </p:nvSpPr>
        <p:spPr>
          <a:xfrm>
            <a:off x="1288643" y="1963573"/>
            <a:ext cx="6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17FF04-53D1-4DEB-B790-A15546F54DA3}"/>
              </a:ext>
            </a:extLst>
          </p:cNvPr>
          <p:cNvSpPr txBox="1"/>
          <p:nvPr/>
        </p:nvSpPr>
        <p:spPr>
          <a:xfrm>
            <a:off x="5607423" y="1933086"/>
            <a:ext cx="6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AD31D-D0F2-4ACC-B446-6E46C10CFA94}"/>
              </a:ext>
            </a:extLst>
          </p:cNvPr>
          <p:cNvSpPr txBox="1"/>
          <p:nvPr/>
        </p:nvSpPr>
        <p:spPr>
          <a:xfrm>
            <a:off x="10009160" y="1947419"/>
            <a:ext cx="8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게시일</a:t>
            </a:r>
          </a:p>
        </p:txBody>
      </p:sp>
    </p:spTree>
    <p:extLst>
      <p:ext uri="{BB962C8B-B14F-4D97-AF65-F5344CB8AC3E}">
        <p14:creationId xmlns:p14="http://schemas.microsoft.com/office/powerpoint/2010/main" val="24011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글쓰기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00C3BD-CA0A-462C-895F-4F03D70A6E66}"/>
              </a:ext>
            </a:extLst>
          </p:cNvPr>
          <p:cNvSpPr/>
          <p:nvPr/>
        </p:nvSpPr>
        <p:spPr>
          <a:xfrm>
            <a:off x="3039035" y="1013007"/>
            <a:ext cx="6633883" cy="5334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36DE50-CED5-4EA1-A361-3081468F7D41}"/>
              </a:ext>
            </a:extLst>
          </p:cNvPr>
          <p:cNvSpPr/>
          <p:nvPr/>
        </p:nvSpPr>
        <p:spPr>
          <a:xfrm>
            <a:off x="5607423" y="6408711"/>
            <a:ext cx="977153" cy="3406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업로드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2BA64D-F3B3-4CFE-BFE0-27C5CCDB981A}"/>
              </a:ext>
            </a:extLst>
          </p:cNvPr>
          <p:cNvCxnSpPr>
            <a:cxnSpLocks/>
          </p:cNvCxnSpPr>
          <p:nvPr/>
        </p:nvCxnSpPr>
        <p:spPr>
          <a:xfrm>
            <a:off x="3039035" y="1452279"/>
            <a:ext cx="6633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246385-D47B-4DEA-87BC-232740E77CFB}"/>
              </a:ext>
            </a:extLst>
          </p:cNvPr>
          <p:cNvCxnSpPr/>
          <p:nvPr/>
        </p:nvCxnSpPr>
        <p:spPr>
          <a:xfrm>
            <a:off x="3209365" y="2088776"/>
            <a:ext cx="635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DC0AAE-1E47-44D6-BEE4-23514187AD67}"/>
              </a:ext>
            </a:extLst>
          </p:cNvPr>
          <p:cNvSpPr txBox="1"/>
          <p:nvPr/>
        </p:nvSpPr>
        <p:spPr>
          <a:xfrm>
            <a:off x="3192494" y="1557479"/>
            <a:ext cx="134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C468D-FB58-434C-AC37-3EE354D3850C}"/>
              </a:ext>
            </a:extLst>
          </p:cNvPr>
          <p:cNvSpPr txBox="1"/>
          <p:nvPr/>
        </p:nvSpPr>
        <p:spPr>
          <a:xfrm>
            <a:off x="3236259" y="2321859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본문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E73D0-ED1F-4491-9EB7-4BF3EB2B815B}"/>
              </a:ext>
            </a:extLst>
          </p:cNvPr>
          <p:cNvSpPr txBox="1"/>
          <p:nvPr/>
        </p:nvSpPr>
        <p:spPr>
          <a:xfrm>
            <a:off x="1620338" y="1595952"/>
            <a:ext cx="1518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20px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31DE2-4B8C-4D1D-BF49-2EF5A950B5D6}"/>
              </a:ext>
            </a:extLst>
          </p:cNvPr>
          <p:cNvSpPr txBox="1"/>
          <p:nvPr/>
        </p:nvSpPr>
        <p:spPr>
          <a:xfrm>
            <a:off x="1620338" y="2340479"/>
            <a:ext cx="1509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Font-size: 16px</a:t>
            </a:r>
          </a:p>
        </p:txBody>
      </p:sp>
      <p:pic>
        <p:nvPicPr>
          <p:cNvPr id="6" name="그래픽 5" descr="이미지 단색으로 채워진">
            <a:extLst>
              <a:ext uri="{FF2B5EF4-FFF2-40B4-BE49-F238E27FC236}">
                <a16:creationId xmlns:a16="http://schemas.microsoft.com/office/drawing/2014/main" id="{562BFC1F-1A7D-4BED-9494-9CEDF2B3D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742" y="1057746"/>
            <a:ext cx="344992" cy="3449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16F78B-9324-4221-A1B7-9FDB7C37D776}"/>
              </a:ext>
            </a:extLst>
          </p:cNvPr>
          <p:cNvSpPr txBox="1"/>
          <p:nvPr/>
        </p:nvSpPr>
        <p:spPr>
          <a:xfrm>
            <a:off x="1611374" y="1065669"/>
            <a:ext cx="1518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Color: #BFBFBF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E11488-656D-43A0-9AB8-4AE3058B9E82}"/>
              </a:ext>
            </a:extLst>
          </p:cNvPr>
          <p:cNvCxnSpPr>
            <a:cxnSpLocks/>
          </p:cNvCxnSpPr>
          <p:nvPr/>
        </p:nvCxnSpPr>
        <p:spPr>
          <a:xfrm flipH="1">
            <a:off x="3039035" y="3264428"/>
            <a:ext cx="6602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C8F135-C80B-4B70-B087-DCF065C8EE36}"/>
              </a:ext>
            </a:extLst>
          </p:cNvPr>
          <p:cNvSpPr txBox="1"/>
          <p:nvPr/>
        </p:nvSpPr>
        <p:spPr>
          <a:xfrm>
            <a:off x="3983674" y="2893495"/>
            <a:ext cx="10252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1000px</a:t>
            </a:r>
            <a:endParaRPr lang="ko-KR" altLang="en-US" sz="15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6FCD9C-2997-46F1-A150-7C04CBC69CFE}"/>
              </a:ext>
            </a:extLst>
          </p:cNvPr>
          <p:cNvCxnSpPr>
            <a:cxnSpLocks/>
          </p:cNvCxnSpPr>
          <p:nvPr/>
        </p:nvCxnSpPr>
        <p:spPr>
          <a:xfrm flipV="1">
            <a:off x="5880847" y="1013008"/>
            <a:ext cx="0" cy="533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387F4A-F59C-46C2-BED2-C6BCADF1C8C8}"/>
              </a:ext>
            </a:extLst>
          </p:cNvPr>
          <p:cNvSpPr txBox="1"/>
          <p:nvPr/>
        </p:nvSpPr>
        <p:spPr>
          <a:xfrm>
            <a:off x="5880846" y="3881715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600px</a:t>
            </a:r>
            <a:endParaRPr lang="ko-KR" altLang="en-US" sz="15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613EC1-3900-4511-966B-4AC949DE53B6}"/>
              </a:ext>
            </a:extLst>
          </p:cNvPr>
          <p:cNvCxnSpPr>
            <a:cxnSpLocks/>
          </p:cNvCxnSpPr>
          <p:nvPr/>
        </p:nvCxnSpPr>
        <p:spPr>
          <a:xfrm flipV="1">
            <a:off x="7091083" y="998790"/>
            <a:ext cx="0" cy="47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CBF1D9-305D-4BC9-BB72-97FEEA36F9B9}"/>
              </a:ext>
            </a:extLst>
          </p:cNvPr>
          <p:cNvSpPr txBox="1"/>
          <p:nvPr/>
        </p:nvSpPr>
        <p:spPr>
          <a:xfrm>
            <a:off x="7059704" y="1052234"/>
            <a:ext cx="78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</a:t>
            </a:r>
            <a:r>
              <a:rPr lang="en-US" altLang="ko-KR" sz="1500"/>
              <a:t>0px</a:t>
            </a:r>
            <a:endParaRPr lang="ko-KR" altLang="en-US" sz="1500" dirty="0"/>
          </a:p>
        </p:txBody>
      </p:sp>
      <p:pic>
        <p:nvPicPr>
          <p:cNvPr id="25" name="그래픽 24" descr="종료 단색으로 채워진">
            <a:extLst>
              <a:ext uri="{FF2B5EF4-FFF2-40B4-BE49-F238E27FC236}">
                <a16:creationId xmlns:a16="http://schemas.microsoft.com/office/drawing/2014/main" id="{AB9B8C10-C962-4AFD-8DA6-3DD28EF6D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AD55203-5844-4803-84B1-634240B7A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90" y="62748"/>
            <a:ext cx="15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사진첩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F95B12-51A4-4128-A5A0-2AB805F040B2}"/>
              </a:ext>
            </a:extLst>
          </p:cNvPr>
          <p:cNvSpPr/>
          <p:nvPr/>
        </p:nvSpPr>
        <p:spPr>
          <a:xfrm>
            <a:off x="948040" y="1212788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9746E2-860B-4DD8-BAF7-1A60F14782EC}"/>
              </a:ext>
            </a:extLst>
          </p:cNvPr>
          <p:cNvSpPr/>
          <p:nvPr/>
        </p:nvSpPr>
        <p:spPr>
          <a:xfrm>
            <a:off x="3780887" y="1212787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사진첩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E845FD-D27B-45A2-90D3-B45D00165A58}"/>
              </a:ext>
            </a:extLst>
          </p:cNvPr>
          <p:cNvSpPr/>
          <p:nvPr/>
        </p:nvSpPr>
        <p:spPr>
          <a:xfrm>
            <a:off x="6613734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96C81-3400-47E6-A6CE-E98DFFF588F4}"/>
              </a:ext>
            </a:extLst>
          </p:cNvPr>
          <p:cNvSpPr/>
          <p:nvPr/>
        </p:nvSpPr>
        <p:spPr>
          <a:xfrm>
            <a:off x="9455817" y="1212787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친구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03BCF66-8557-4630-A5C5-75CA62D21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98669"/>
              </p:ext>
            </p:extLst>
          </p:nvPr>
        </p:nvGraphicFramePr>
        <p:xfrm>
          <a:off x="491496" y="2405153"/>
          <a:ext cx="11209007" cy="418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63">
                  <a:extLst>
                    <a:ext uri="{9D8B030D-6E8A-4147-A177-3AD203B41FA5}">
                      <a16:colId xmlns:a16="http://schemas.microsoft.com/office/drawing/2014/main" val="1274706476"/>
                    </a:ext>
                  </a:extLst>
                </a:gridCol>
                <a:gridCol w="2257463">
                  <a:extLst>
                    <a:ext uri="{9D8B030D-6E8A-4147-A177-3AD203B41FA5}">
                      <a16:colId xmlns:a16="http://schemas.microsoft.com/office/drawing/2014/main" val="3016174257"/>
                    </a:ext>
                  </a:extLst>
                </a:gridCol>
                <a:gridCol w="2257463">
                  <a:extLst>
                    <a:ext uri="{9D8B030D-6E8A-4147-A177-3AD203B41FA5}">
                      <a16:colId xmlns:a16="http://schemas.microsoft.com/office/drawing/2014/main" val="2388083664"/>
                    </a:ext>
                  </a:extLst>
                </a:gridCol>
                <a:gridCol w="2257463">
                  <a:extLst>
                    <a:ext uri="{9D8B030D-6E8A-4147-A177-3AD203B41FA5}">
                      <a16:colId xmlns:a16="http://schemas.microsoft.com/office/drawing/2014/main" val="4171201964"/>
                    </a:ext>
                  </a:extLst>
                </a:gridCol>
                <a:gridCol w="2179155">
                  <a:extLst>
                    <a:ext uri="{9D8B030D-6E8A-4147-A177-3AD203B41FA5}">
                      <a16:colId xmlns:a16="http://schemas.microsoft.com/office/drawing/2014/main" val="1339349452"/>
                    </a:ext>
                  </a:extLst>
                </a:gridCol>
              </a:tblGrid>
              <a:tr h="20924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0675"/>
                  </a:ext>
                </a:extLst>
              </a:tr>
              <a:tr h="20924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34226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A4CFE2-255C-4D5D-AEFF-C33E67D4DB5C}"/>
              </a:ext>
            </a:extLst>
          </p:cNvPr>
          <p:cNvSpPr/>
          <p:nvPr/>
        </p:nvSpPr>
        <p:spPr>
          <a:xfrm>
            <a:off x="10401987" y="1908552"/>
            <a:ext cx="1248408" cy="3406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사진 올리기</a:t>
            </a:r>
          </a:p>
        </p:txBody>
      </p:sp>
      <p:pic>
        <p:nvPicPr>
          <p:cNvPr id="5" name="그림 4" descr="City lights focused in magnifying glass">
            <a:extLst>
              <a:ext uri="{FF2B5EF4-FFF2-40B4-BE49-F238E27FC236}">
                <a16:creationId xmlns:a16="http://schemas.microsoft.com/office/drawing/2014/main" id="{35DD5BE7-5035-4291-B9CA-B85FD453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763" y="2394141"/>
            <a:ext cx="2266712" cy="2099193"/>
          </a:xfrm>
          <a:prstGeom prst="rect">
            <a:avLst/>
          </a:prstGeom>
        </p:spPr>
      </p:pic>
      <p:pic>
        <p:nvPicPr>
          <p:cNvPr id="7" name="그림 6" descr="Golden Gate Bridge in fog">
            <a:extLst>
              <a:ext uri="{FF2B5EF4-FFF2-40B4-BE49-F238E27FC236}">
                <a16:creationId xmlns:a16="http://schemas.microsoft.com/office/drawing/2014/main" id="{370FF0E5-B023-47FD-83F1-5E00C7A6F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615" y="2409625"/>
            <a:ext cx="2263053" cy="2088968"/>
          </a:xfrm>
          <a:prstGeom prst="rect">
            <a:avLst/>
          </a:prstGeom>
        </p:spPr>
      </p:pic>
      <p:pic>
        <p:nvPicPr>
          <p:cNvPr id="12" name="그림 11" descr="Group of people having fun at music concert">
            <a:extLst>
              <a:ext uri="{FF2B5EF4-FFF2-40B4-BE49-F238E27FC236}">
                <a16:creationId xmlns:a16="http://schemas.microsoft.com/office/drawing/2014/main" id="{28B75C7B-5D3B-4839-BD77-B40FBF9B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06" y="2405152"/>
            <a:ext cx="2266711" cy="2080450"/>
          </a:xfrm>
          <a:prstGeom prst="rect">
            <a:avLst/>
          </a:prstGeom>
        </p:spPr>
      </p:pic>
      <p:pic>
        <p:nvPicPr>
          <p:cNvPr id="19" name="그림 18" descr="White and yellow flowers">
            <a:extLst>
              <a:ext uri="{FF2B5EF4-FFF2-40B4-BE49-F238E27FC236}">
                <a16:creationId xmlns:a16="http://schemas.microsoft.com/office/drawing/2014/main" id="{FD1058B7-CE77-44B7-B160-D1081DCA0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69" y="2396395"/>
            <a:ext cx="2266712" cy="2093440"/>
          </a:xfrm>
          <a:prstGeom prst="rect">
            <a:avLst/>
          </a:prstGeom>
        </p:spPr>
      </p:pic>
      <p:pic>
        <p:nvPicPr>
          <p:cNvPr id="17" name="그래픽 16" descr="종료 단색으로 채워진">
            <a:extLst>
              <a:ext uri="{FF2B5EF4-FFF2-40B4-BE49-F238E27FC236}">
                <a16:creationId xmlns:a16="http://schemas.microsoft.com/office/drawing/2014/main" id="{96DE9145-F7DA-4D05-9F95-2395B9D67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D9B10A-8180-4B2A-9684-5410F5F69A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881E3-3676-45AF-8EFF-FD3614CF5EFC}"/>
              </a:ext>
            </a:extLst>
          </p:cNvPr>
          <p:cNvSpPr/>
          <p:nvPr/>
        </p:nvSpPr>
        <p:spPr>
          <a:xfrm>
            <a:off x="0" y="-14915"/>
            <a:ext cx="12192000" cy="95025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glory"/>
                <a:ea typeface="STLiti" panose="02010800040101010101" pitchFamily="2" charset="-122"/>
              </a:rPr>
              <a:t>Diary</a:t>
            </a:r>
            <a:endParaRPr lang="ko-KR" altLang="en-US" sz="5000" b="1" dirty="0">
              <a:solidFill>
                <a:schemeClr val="bg1"/>
              </a:solidFill>
              <a:latin typeface="glory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BB890-28C0-4951-8F60-0E8C6165A599}"/>
              </a:ext>
            </a:extLst>
          </p:cNvPr>
          <p:cNvSpPr txBox="1"/>
          <p:nvPr/>
        </p:nvSpPr>
        <p:spPr>
          <a:xfrm>
            <a:off x="74289" y="62748"/>
            <a:ext cx="22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사진 클릭 후 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 descr="Group of people having fun at music concert">
            <a:extLst>
              <a:ext uri="{FF2B5EF4-FFF2-40B4-BE49-F238E27FC236}">
                <a16:creationId xmlns:a16="http://schemas.microsoft.com/office/drawing/2014/main" id="{AD25B44A-5844-4514-99C9-C341E752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3" y="1702007"/>
            <a:ext cx="4647738" cy="38909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C61F5C-E30B-4898-BABE-4538018FABFA}"/>
              </a:ext>
            </a:extLst>
          </p:cNvPr>
          <p:cNvSpPr/>
          <p:nvPr/>
        </p:nvSpPr>
        <p:spPr>
          <a:xfrm>
            <a:off x="6056924" y="1702007"/>
            <a:ext cx="5054421" cy="3890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사진과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함께 쓴 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E06F0C-1C97-4474-9D26-D0DC7F95A1BB}"/>
              </a:ext>
            </a:extLst>
          </p:cNvPr>
          <p:cNvSpPr/>
          <p:nvPr/>
        </p:nvSpPr>
        <p:spPr>
          <a:xfrm>
            <a:off x="1237672" y="5580623"/>
            <a:ext cx="9873675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7BA5A95-B99E-49C7-B537-89ADE822CA77}"/>
              </a:ext>
            </a:extLst>
          </p:cNvPr>
          <p:cNvSpPr/>
          <p:nvPr/>
        </p:nvSpPr>
        <p:spPr>
          <a:xfrm>
            <a:off x="6135076" y="6412750"/>
            <a:ext cx="977153" cy="340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14" name="그래픽 13" descr="종료 단색으로 채워진">
            <a:extLst>
              <a:ext uri="{FF2B5EF4-FFF2-40B4-BE49-F238E27FC236}">
                <a16:creationId xmlns:a16="http://schemas.microsoft.com/office/drawing/2014/main" id="{D6471DEB-AF81-46D1-8C07-2EA9C3065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4196" y="21808"/>
            <a:ext cx="407804" cy="420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B7483E-578C-4547-B29E-C3EA9A5D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17" y="32268"/>
            <a:ext cx="407804" cy="36933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DA21F8-DFA1-4F2C-A03B-29E77AFCCC98}"/>
              </a:ext>
            </a:extLst>
          </p:cNvPr>
          <p:cNvSpPr/>
          <p:nvPr/>
        </p:nvSpPr>
        <p:spPr>
          <a:xfrm>
            <a:off x="5079772" y="6412750"/>
            <a:ext cx="977153" cy="3406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490409-12BD-407F-87F8-BA484C835482}"/>
              </a:ext>
            </a:extLst>
          </p:cNvPr>
          <p:cNvSpPr/>
          <p:nvPr/>
        </p:nvSpPr>
        <p:spPr>
          <a:xfrm>
            <a:off x="975750" y="1046529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일기장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64A4FE-2A93-4EC0-B0FE-133CCE1C06BB}"/>
              </a:ext>
            </a:extLst>
          </p:cNvPr>
          <p:cNvSpPr/>
          <p:nvPr/>
        </p:nvSpPr>
        <p:spPr>
          <a:xfrm>
            <a:off x="3808597" y="1046528"/>
            <a:ext cx="1935725" cy="544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사진첩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B949AB-0EE5-4851-8EB1-0DA8D55DBA22}"/>
              </a:ext>
            </a:extLst>
          </p:cNvPr>
          <p:cNvSpPr/>
          <p:nvPr/>
        </p:nvSpPr>
        <p:spPr>
          <a:xfrm>
            <a:off x="6641444" y="1046531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25454C-B3C8-4AA6-818E-0D17B115C471}"/>
              </a:ext>
            </a:extLst>
          </p:cNvPr>
          <p:cNvSpPr/>
          <p:nvPr/>
        </p:nvSpPr>
        <p:spPr>
          <a:xfrm>
            <a:off x="9455817" y="1046531"/>
            <a:ext cx="1935725" cy="544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친구</a:t>
            </a:r>
          </a:p>
        </p:txBody>
      </p:sp>
    </p:spTree>
    <p:extLst>
      <p:ext uri="{BB962C8B-B14F-4D97-AF65-F5344CB8AC3E}">
        <p14:creationId xmlns:p14="http://schemas.microsoft.com/office/powerpoint/2010/main" val="20703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557</Words>
  <Application>Microsoft Office PowerPoint</Application>
  <PresentationFormat>와이드스크린</PresentationFormat>
  <Paragraphs>309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glory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world</dc:title>
  <dc:creator>정 아윤</dc:creator>
  <cp:lastModifiedBy>정 아윤</cp:lastModifiedBy>
  <cp:revision>148</cp:revision>
  <dcterms:created xsi:type="dcterms:W3CDTF">2021-09-06T01:48:52Z</dcterms:created>
  <dcterms:modified xsi:type="dcterms:W3CDTF">2022-04-19T15:49:15Z</dcterms:modified>
</cp:coreProperties>
</file>