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verpass Mono" panose="020B0604020202020204" charset="0"/>
      <p:regular r:id="rId16"/>
      <p:bold r:id="rId17"/>
    </p:embeddedFont>
    <p:embeddedFont>
      <p:font typeface="Roboto" panose="020B0604020202020204" charset="0"/>
      <p:regular r:id="rId18"/>
    </p:embeddedFont>
    <p:embeddedFont>
      <p:font typeface="Anaheim" panose="020B0604020202020204" charset="0"/>
      <p:regular r:id="rId19"/>
    </p:embeddedFon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Barlow Condensed ExtraBold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16788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222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836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39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ffb904ee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ffb904ee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865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7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37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47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46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01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1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7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425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16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ctrTitle"/>
          </p:nvPr>
        </p:nvSpPr>
        <p:spPr>
          <a:xfrm>
            <a:off x="623400" y="232252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Kasir Supermarket Mandiri</a:t>
            </a:r>
            <a:endParaRPr sz="7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4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4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4"/>
          <p:cNvSpPr txBox="1">
            <a:spLocks noGrp="1"/>
          </p:cNvSpPr>
          <p:nvPr>
            <p:ph type="subTitle" idx="2"/>
          </p:nvPr>
        </p:nvSpPr>
        <p:spPr>
          <a:xfrm>
            <a:off x="1129300" y="295335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Mengurangi biaya tenaga kerja supermarket.</a:t>
            </a:r>
            <a:endParaRPr sz="1600"/>
          </a:p>
        </p:txBody>
      </p:sp>
      <p:sp>
        <p:nvSpPr>
          <p:cNvPr id="458" name="Google Shape;458;p34"/>
          <p:cNvSpPr txBox="1">
            <a:spLocks noGrp="1"/>
          </p:cNvSpPr>
          <p:nvPr>
            <p:ph type="subTitle" idx="1"/>
          </p:nvPr>
        </p:nvSpPr>
        <p:spPr>
          <a:xfrm>
            <a:off x="5626675" y="1446213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Dapat menjadi solusi bagi perusahaan dalam menjaga kualitas pelayanan pembayaran.</a:t>
            </a:r>
            <a:endParaRPr sz="1600"/>
          </a:p>
        </p:txBody>
      </p:sp>
      <p:sp>
        <p:nvSpPr>
          <p:cNvPr id="459" name="Google Shape;459;p34"/>
          <p:cNvSpPr txBox="1">
            <a:spLocks noGrp="1"/>
          </p:cNvSpPr>
          <p:nvPr>
            <p:ph type="title" idx="429496729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POTENSI MASA DEPAN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Chegg study. (n.d). </a:t>
            </a:r>
            <a:r>
              <a:rPr lang="en" b="1" i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Assignment Overview Tasked Creating Text Based Program Simulating Supermarket Self Service.</a:t>
            </a: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Geeks for Geeks. (2020). </a:t>
            </a:r>
            <a:r>
              <a:rPr lang="en" b="1" i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Hotel Management Project in Python.</a:t>
            </a:r>
            <a:endParaRPr b="1" i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Martina. (2020). </a:t>
            </a:r>
            <a:r>
              <a:rPr lang="en" b="1" i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Mengenal Self Order dan Self Service Serta Kelebihan dan Kekurangannya dalam Suatu Usaha</a:t>
            </a: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. 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65" name="Google Shape;465;p3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DAFTAR PUSTAKA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Pandey, Chandra Shekhar. (2018). </a:t>
            </a:r>
            <a:r>
              <a:rPr lang="en" b="1" i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 Supermarket Self Service Checkout. </a:t>
            </a:r>
            <a:endParaRPr b="1" i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Solum solution provider. (n.d). </a:t>
            </a:r>
            <a:r>
              <a:rPr lang="en" b="1" i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What are the Ways to Implement Self Checkout System ?</a:t>
            </a: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Stackoverflow. (2018). </a:t>
            </a:r>
            <a:r>
              <a:rPr lang="en" b="1" i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Supermarket Checkout with Python</a:t>
            </a: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. 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DAFTAR PUSTAKA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476072" y="3287730"/>
            <a:ext cx="4099389" cy="832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ANGGOTA KELOMPOK</a:t>
            </a:r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74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Pendamping :</a:t>
            </a:r>
            <a:endParaRPr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Muhammad Abyan Naufal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Anggota Kelompok : </a:t>
            </a:r>
            <a:endParaRPr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 dirty="0"/>
              <a:t>Hafid Maulana Yunizar			(I0320043)</a:t>
            </a:r>
            <a:endParaRPr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 dirty="0"/>
              <a:t>Hasna Rifky Afifah			(I0320047)</a:t>
            </a:r>
            <a:endParaRPr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 dirty="0"/>
              <a:t>I Gst Ayu Ratu Putri Maharani		(I0320049)</a:t>
            </a:r>
            <a:endParaRPr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 dirty="0"/>
              <a:t>Muhammad Rengga Setya Marliyansyah	(I0320069)</a:t>
            </a:r>
            <a:endParaRPr sz="16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 dirty="0"/>
              <a:t>Rafi’ud Darojat 				(I0320079)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PEMBAHASAN</a:t>
            </a:r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4" name="Google Shape;344;p27"/>
          <p:cNvSpPr txBox="1">
            <a:spLocks noGrp="1"/>
          </p:cNvSpPr>
          <p:nvPr>
            <p:ph type="ctrTitle" idx="2"/>
          </p:nvPr>
        </p:nvSpPr>
        <p:spPr>
          <a:xfrm flipH="1">
            <a:off x="3401575" y="184835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</a:t>
            </a:r>
            <a:r>
              <a:rPr lang="en"/>
              <a:t>2</a:t>
            </a:r>
            <a:endParaRPr sz="3500" b="1"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3"/>
          </p:nvPr>
        </p:nvSpPr>
        <p:spPr>
          <a:xfrm flipH="1">
            <a:off x="3651225" y="21623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6" name="Google Shape;346;p27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</a:t>
            </a:r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ctrTitle" idx="8"/>
          </p:nvPr>
        </p:nvSpPr>
        <p:spPr>
          <a:xfrm flipH="1">
            <a:off x="6423225" y="319118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9"/>
          </p:nvPr>
        </p:nvSpPr>
        <p:spPr>
          <a:xfrm flipH="1">
            <a:off x="6745525" y="357349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Potensi Masa Depan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ctrTitle" idx="6"/>
          </p:nvPr>
        </p:nvSpPr>
        <p:spPr>
          <a:xfrm flipH="1">
            <a:off x="6319850" y="184836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5107900" y="211401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Flowchart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4691600" y="28502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05</a:t>
            </a:r>
            <a:endParaRPr sz="35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4449675" y="35735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Keunggulan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8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8"/>
          <p:cNvSpPr txBox="1">
            <a:spLocks noGrp="1"/>
          </p:cNvSpPr>
          <p:nvPr>
            <p:ph type="body" idx="1"/>
          </p:nvPr>
        </p:nvSpPr>
        <p:spPr>
          <a:xfrm>
            <a:off x="585124" y="22601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Adanya antrean yang panjang sehingga konsumen merasa tidak nyaman dan adanya beberapa pelayanan yang kurang baik dari pelayan kasir.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>
            <a:spLocks noGrp="1"/>
          </p:cNvSpPr>
          <p:nvPr>
            <p:ph type="body" idx="1"/>
          </p:nvPr>
        </p:nvSpPr>
        <p:spPr>
          <a:xfrm>
            <a:off x="4594825" y="254935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</a:t>
            </a:r>
            <a:r>
              <a:rPr lang="en" i="1"/>
              <a:t>Console</a:t>
            </a:r>
            <a:r>
              <a:rPr lang="en"/>
              <a:t> karena basis ini adalah basis yang familiar dibandingkan dengan basis yang lain. Selain itu, sudah terbiasa menggunakan </a:t>
            </a:r>
            <a:r>
              <a:rPr lang="en" i="1"/>
              <a:t>Console</a:t>
            </a:r>
            <a:r>
              <a:rPr lang="en"/>
              <a:t>. </a:t>
            </a: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 idx="7"/>
          </p:nvPr>
        </p:nvSpPr>
        <p:spPr>
          <a:xfrm>
            <a:off x="1278000" y="2055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0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0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0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0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0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0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0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0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0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0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713" y="933300"/>
            <a:ext cx="3511764" cy="414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1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1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1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1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1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1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1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1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1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388" y="539995"/>
            <a:ext cx="4237937" cy="441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</a:t>
            </a:r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Login Member</a:t>
            </a:r>
            <a:endParaRPr sz="2100"/>
          </a:p>
        </p:txBody>
      </p:sp>
      <p:sp>
        <p:nvSpPr>
          <p:cNvPr id="417" name="Google Shape;417;p32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Pembuatan Member</a:t>
            </a:r>
            <a:endParaRPr sz="2100"/>
          </a:p>
        </p:txBody>
      </p:sp>
      <p:sp>
        <p:nvSpPr>
          <p:cNvPr id="418" name="Google Shape;418;p32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Perhitungan Harga Total</a:t>
            </a:r>
            <a:endParaRPr sz="2100"/>
          </a:p>
        </p:txBody>
      </p:sp>
      <p:grpSp>
        <p:nvGrpSpPr>
          <p:cNvPr id="419" name="Google Shape;419;p32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20" name="Google Shape;420;p32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2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31" name="Google Shape;431;p32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32"/>
          <p:cNvSpPr txBox="1"/>
          <p:nvPr/>
        </p:nvSpPr>
        <p:spPr>
          <a:xfrm>
            <a:off x="570500" y="3144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Perhitungan Diskon</a:t>
            </a:r>
            <a:endParaRPr sz="20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8" name="Google Shape;438;p32"/>
          <p:cNvSpPr txBox="1"/>
          <p:nvPr/>
        </p:nvSpPr>
        <p:spPr>
          <a:xfrm>
            <a:off x="3198525" y="3144650"/>
            <a:ext cx="274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Pembayaran Secara Tunai</a:t>
            </a:r>
            <a:endParaRPr sz="21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9" name="Google Shape;439;p32"/>
          <p:cNvSpPr txBox="1"/>
          <p:nvPr/>
        </p:nvSpPr>
        <p:spPr>
          <a:xfrm>
            <a:off x="5947425" y="3144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Pembayaran Secara Non Tunai</a:t>
            </a:r>
            <a:endParaRPr sz="21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KEUNGGULAN</a:t>
            </a:r>
            <a:endParaRPr/>
          </a:p>
        </p:txBody>
      </p:sp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6090150" y="1309625"/>
            <a:ext cx="22533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Meminimalisir Kecurangan</a:t>
            </a:r>
            <a:endParaRPr sz="190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3"/>
          </p:nvPr>
        </p:nvSpPr>
        <p:spPr>
          <a:xfrm>
            <a:off x="804350" y="1309550"/>
            <a:ext cx="19575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Mengurangi Jumlah Pegawai</a:t>
            </a:r>
            <a:endParaRPr sz="1900"/>
          </a:p>
        </p:txBody>
      </p:sp>
      <p:sp>
        <p:nvSpPr>
          <p:cNvPr id="447" name="Google Shape;447;p33"/>
          <p:cNvSpPr txBox="1">
            <a:spLocks noGrp="1"/>
          </p:cNvSpPr>
          <p:nvPr>
            <p:ph type="title" idx="5"/>
          </p:nvPr>
        </p:nvSpPr>
        <p:spPr>
          <a:xfrm>
            <a:off x="3392250" y="1309625"/>
            <a:ext cx="21585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Meminimalisir </a:t>
            </a:r>
            <a:r>
              <a:rPr lang="en" sz="1900" i="1"/>
              <a:t>Human Error</a:t>
            </a:r>
            <a:endParaRPr sz="1900" i="1"/>
          </a:p>
        </p:txBody>
      </p:sp>
      <p:sp>
        <p:nvSpPr>
          <p:cNvPr id="448" name="Google Shape;448;p33"/>
          <p:cNvSpPr txBox="1">
            <a:spLocks noGrp="1"/>
          </p:cNvSpPr>
          <p:nvPr>
            <p:ph type="title" idx="7"/>
          </p:nvPr>
        </p:nvSpPr>
        <p:spPr>
          <a:xfrm>
            <a:off x="6090025" y="3296625"/>
            <a:ext cx="22533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Meningkatkan Omset Perusahaan</a:t>
            </a:r>
            <a:endParaRPr sz="1900"/>
          </a:p>
        </p:txBody>
      </p:sp>
      <p:sp>
        <p:nvSpPr>
          <p:cNvPr id="449" name="Google Shape;449;p3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Mengatasi Antrean </a:t>
            </a:r>
            <a:endParaRPr sz="1900"/>
          </a:p>
        </p:txBody>
      </p:sp>
      <p:sp>
        <p:nvSpPr>
          <p:cNvPr id="450" name="Google Shape;450;p33"/>
          <p:cNvSpPr txBox="1">
            <a:spLocks noGrp="1"/>
          </p:cNvSpPr>
          <p:nvPr>
            <p:ph type="title" idx="14"/>
          </p:nvPr>
        </p:nvSpPr>
        <p:spPr>
          <a:xfrm>
            <a:off x="3392175" y="3296625"/>
            <a:ext cx="21585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Meningkatkan Kepuasan Pelanggan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222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Overpass Mono</vt:lpstr>
      <vt:lpstr>Roboto</vt:lpstr>
      <vt:lpstr>Nunito Light</vt:lpstr>
      <vt:lpstr>Anaheim</vt:lpstr>
      <vt:lpstr>Barlow</vt:lpstr>
      <vt:lpstr>Arial</vt:lpstr>
      <vt:lpstr>Raleway Thin</vt:lpstr>
      <vt:lpstr>Roboto Condensed Light</vt:lpstr>
      <vt:lpstr>Barlow Condensed ExtraBold</vt:lpstr>
      <vt:lpstr>Programming Lesson by Slidesgo</vt:lpstr>
      <vt:lpstr>Kasir Supermarket Mandiri</vt:lpstr>
      <vt:lpstr>ANGGOTA KELOMPOK</vt:lpstr>
      <vt:lpstr>PEMBAHASAN</vt:lpstr>
      <vt:lpstr>Latar Belakang</vt:lpstr>
      <vt:lpstr>BASIS</vt:lpstr>
      <vt:lpstr>FLOWCHART</vt:lpstr>
      <vt:lpstr>PowerPoint Presentation</vt:lpstr>
      <vt:lpstr>FITUR PROGRAM</vt:lpstr>
      <vt:lpstr>KEUNGGULAN</vt:lpstr>
      <vt:lpstr>POTENSI MASA DEPAN</vt:lpstr>
      <vt:lpstr>DAFTAR PUSTAKA</vt:lpstr>
      <vt:lpstr>DAFTAR PUSTAKA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Kasir Supermarket Mandiri</dc:title>
  <cp:lastModifiedBy>Hafid Maulana</cp:lastModifiedBy>
  <cp:revision>3</cp:revision>
  <dcterms:modified xsi:type="dcterms:W3CDTF">2021-06-17T11:03:40Z</dcterms:modified>
</cp:coreProperties>
</file>