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ge Meli" userId="5091adf97f10d5a4" providerId="LiveId" clId="{BB59E52E-7ED5-48FC-940F-2601898D13E2}"/>
    <pc:docChg chg="delSld modSld sldOrd">
      <pc:chgData name="Frege Meli" userId="5091adf97f10d5a4" providerId="LiveId" clId="{BB59E52E-7ED5-48FC-940F-2601898D13E2}" dt="2025-10-06T12:02:31.551" v="7" actId="2696"/>
      <pc:docMkLst>
        <pc:docMk/>
      </pc:docMkLst>
      <pc:sldChg chg="del">
        <pc:chgData name="Frege Meli" userId="5091adf97f10d5a4" providerId="LiveId" clId="{BB59E52E-7ED5-48FC-940F-2601898D13E2}" dt="2025-10-06T11:57:42.392" v="0" actId="2696"/>
        <pc:sldMkLst>
          <pc:docMk/>
          <pc:sldMk cId="2253983334" sldId="256"/>
        </pc:sldMkLst>
      </pc:sldChg>
      <pc:sldChg chg="mod modShow">
        <pc:chgData name="Frege Meli" userId="5091adf97f10d5a4" providerId="LiveId" clId="{BB59E52E-7ED5-48FC-940F-2601898D13E2}" dt="2025-10-06T12:02:14.190" v="4" actId="729"/>
        <pc:sldMkLst>
          <pc:docMk/>
          <pc:sldMk cId="1673764791" sldId="258"/>
        </pc:sldMkLst>
      </pc:sldChg>
      <pc:sldChg chg="del">
        <pc:chgData name="Frege Meli" userId="5091adf97f10d5a4" providerId="LiveId" clId="{BB59E52E-7ED5-48FC-940F-2601898D13E2}" dt="2025-10-06T11:57:58.760" v="1" actId="2696"/>
        <pc:sldMkLst>
          <pc:docMk/>
          <pc:sldMk cId="2209480672" sldId="259"/>
        </pc:sldMkLst>
      </pc:sldChg>
      <pc:sldChg chg="del">
        <pc:chgData name="Frege Meli" userId="5091adf97f10d5a4" providerId="LiveId" clId="{BB59E52E-7ED5-48FC-940F-2601898D13E2}" dt="2025-10-06T12:02:31.551" v="7" actId="2696"/>
        <pc:sldMkLst>
          <pc:docMk/>
          <pc:sldMk cId="818939937" sldId="260"/>
        </pc:sldMkLst>
      </pc:sldChg>
      <pc:sldChg chg="ord">
        <pc:chgData name="Frege Meli" userId="5091adf97f10d5a4" providerId="LiveId" clId="{BB59E52E-7ED5-48FC-940F-2601898D13E2}" dt="2025-10-06T12:02:17.563" v="6"/>
        <pc:sldMkLst>
          <pc:docMk/>
          <pc:sldMk cId="4275700039" sldId="261"/>
        </pc:sldMkLst>
      </pc:sldChg>
      <pc:sldChg chg="ord">
        <pc:chgData name="Frege Meli" userId="5091adf97f10d5a4" providerId="LiveId" clId="{BB59E52E-7ED5-48FC-940F-2601898D13E2}" dt="2025-10-06T11:58:16.206" v="3"/>
        <pc:sldMkLst>
          <pc:docMk/>
          <pc:sldMk cId="890501503" sldId="262"/>
        </pc:sldMkLst>
      </pc:sldChg>
    </pc:docChg>
  </pc:docChgLst>
  <pc:docChgLst>
    <pc:chgData name="Frege Meli" userId="5091adf97f10d5a4" providerId="LiveId" clId="{73AB35D6-E0BD-4746-99D1-1541D8494707}"/>
    <pc:docChg chg="undo custSel addSld modSld sldOrd">
      <pc:chgData name="Frege Meli" userId="5091adf97f10d5a4" providerId="LiveId" clId="{73AB35D6-E0BD-4746-99D1-1541D8494707}" dt="2024-12-28T13:46:19.621" v="800" actId="164"/>
      <pc:docMkLst>
        <pc:docMk/>
      </pc:docMkLst>
      <pc:sldChg chg="addSp delSp modSp mod">
        <pc:chgData name="Frege Meli" userId="5091adf97f10d5a4" providerId="LiveId" clId="{73AB35D6-E0BD-4746-99D1-1541D8494707}" dt="2024-12-27T00:48:43.949" v="118" actId="478"/>
        <pc:sldMkLst>
          <pc:docMk/>
          <pc:sldMk cId="1855696427" sldId="257"/>
        </pc:sldMkLst>
      </pc:sldChg>
      <pc:sldChg chg="addSp delSp modSp mod">
        <pc:chgData name="Frege Meli" userId="5091adf97f10d5a4" providerId="LiveId" clId="{73AB35D6-E0BD-4746-99D1-1541D8494707}" dt="2024-12-27T00:49:17.671" v="125"/>
        <pc:sldMkLst>
          <pc:docMk/>
          <pc:sldMk cId="1673764791" sldId="258"/>
        </pc:sldMkLst>
      </pc:sldChg>
      <pc:sldChg chg="addSp delSp modSp add mod">
        <pc:chgData name="Frege Meli" userId="5091adf97f10d5a4" providerId="LiveId" clId="{73AB35D6-E0BD-4746-99D1-1541D8494707}" dt="2024-12-27T00:49:38.573" v="132"/>
        <pc:sldMkLst>
          <pc:docMk/>
          <pc:sldMk cId="2209480672" sldId="259"/>
        </pc:sldMkLst>
      </pc:sldChg>
      <pc:sldChg chg="addSp delSp modSp add mod">
        <pc:chgData name="Frege Meli" userId="5091adf97f10d5a4" providerId="LiveId" clId="{73AB35D6-E0BD-4746-99D1-1541D8494707}" dt="2024-12-28T12:59:36.095" v="786" actId="164"/>
        <pc:sldMkLst>
          <pc:docMk/>
          <pc:sldMk cId="818939937" sldId="260"/>
        </pc:sldMkLst>
      </pc:sldChg>
      <pc:sldChg chg="addSp delSp modSp add mod ord">
        <pc:chgData name="Frege Meli" userId="5091adf97f10d5a4" providerId="LiveId" clId="{73AB35D6-E0BD-4746-99D1-1541D8494707}" dt="2024-12-28T13:43:04.695" v="799" actId="164"/>
        <pc:sldMkLst>
          <pc:docMk/>
          <pc:sldMk cId="4275700039" sldId="261"/>
        </pc:sldMkLst>
      </pc:sldChg>
      <pc:sldChg chg="addSp delSp modSp add mod ord">
        <pc:chgData name="Frege Meli" userId="5091adf97f10d5a4" providerId="LiveId" clId="{73AB35D6-E0BD-4746-99D1-1541D8494707}" dt="2024-12-28T13:46:19.621" v="800" actId="164"/>
        <pc:sldMkLst>
          <pc:docMk/>
          <pc:sldMk cId="89050150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6C2D0-BA98-2596-4F58-46EAD0D4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7347FB-2286-8C97-F3DA-BCA70AC88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B3B4F1-BB66-4041-0CCD-D98C347D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DCC1D-CD6F-7DAF-606A-3441325A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2BB7-0491-6392-05BE-7969058C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66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6842B-0EEB-1103-F77C-D4CC6C0C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3883F2-215D-2D7F-0C36-56128B3B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5292F-3E6B-F1ED-A2F8-667893DB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4D1FE7-067F-EB65-E682-6FB72E5A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01A77-DBEA-FC7E-C03D-131DFC5A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4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2E31FB-260A-DC6D-E9A4-23EB2DC26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C670C-5A2E-7CBB-D7D6-BF36EF6AC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F51C0-36CF-6175-E53C-A388477B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6C826-1712-20F2-6084-123AFCA3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03BAF-3D60-B140-C855-35BCBA9D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93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04E59-9A09-C643-3BA3-DEC11298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3DA80-CACB-C85D-978A-5F3C6F40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2AC542-D7A7-0B0F-EE9D-08BF9A3E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6717ED-117F-C4B8-C683-57E9F968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E80-48D3-C8FC-05E8-4D20704E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03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E031F-CCB6-AF18-8A4E-8A2A0E5A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350DAC-0882-80C1-F298-9D29EBA2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B59F99-DFF4-7FD2-DA64-9CE13BDE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D02C7-B68E-B876-9712-ECD03703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EE7D8-B385-07D8-C492-982BA9FB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DE85D-3E3B-CC11-C468-20DF7ECE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20097-9353-EE00-B4C3-355843DD8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012453-E9EE-E4CF-8E7E-864871820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54507-8807-4B32-4102-EEB69F79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C5C01-1EFD-0F58-056A-94EF980A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CCCD8-B619-0549-DBB5-95596502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8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ACBCC-4CF0-DFB2-E5FA-E894202F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48A88-A84D-D3FB-1B7D-0CA06CD8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EBBF1-73DE-F335-23E5-99BF06D9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B8EFEE-3AEC-9FEE-463C-13BFD9E9E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75A0E53-26B6-5941-1556-B12361D3D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4E3FAF-0230-6BFF-4336-C1038184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BD8BA9-9C01-2265-D054-D5D98995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6C26DF-C157-F067-E8C3-A18C5039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81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1B58A-092B-7791-52D4-21D2A2CA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886353-0DB8-1A2A-769A-1D83E983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AEF09-4CD0-6FBF-6BDE-D824D212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204DE5-E6D2-6DA4-D79C-4E9808A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86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22AE03-2A19-40CA-4FD8-EF370485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D7C3DE-97F5-9325-5AF4-11C78CF3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6420C0-5073-169C-E485-35290AD8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16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83E15-5FEB-20C9-847D-80ACCD75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06110-2499-456B-4984-7939090F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2889EE-E0C4-D661-9D97-507ADA4D2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24540-4D3E-EEA2-F358-92F5815D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1EC35-154B-FBDF-E672-660367AA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0312B-5F2A-6907-FD61-3FF7E328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3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F6DCB-48A7-6396-AB77-B5AE4BAD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9D039C-7880-1AF6-BBD4-3330D9708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DCD399-DBA1-E4D1-1286-CAFADBEC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FB2F72-1D6B-467F-5AF2-B8378826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D0C463-7822-09C9-970F-9132D3BA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4C002-1850-D38E-C14A-FA3065C6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33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4F105A-78D0-BDCA-F358-D8604CB6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082262-B0FD-58E2-0816-98B89B54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C7D84A-C388-E2DD-3DD7-F36A047E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E71F3-9C0C-4DC0-947A-7B766C9AB6C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6F3DE9-6C4D-88EE-8FDC-5BDA9D446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AF74B2-B124-B60E-1A52-6D7255B61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8E64-13B4-497E-9116-E22AC9D6F4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22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97737-C095-129D-940D-6489023C7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1C5D19-581B-1C53-83EC-EAF59B307C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09B0A06-B978-14EC-661D-2CADD8DD8C5A}"/>
              </a:ext>
            </a:extLst>
          </p:cNvPr>
          <p:cNvSpPr/>
          <p:nvPr/>
        </p:nvSpPr>
        <p:spPr>
          <a:xfrm>
            <a:off x="1258408" y="3312160"/>
            <a:ext cx="6935568" cy="3115018"/>
          </a:xfrm>
          <a:prstGeom prst="roundRect">
            <a:avLst>
              <a:gd name="adj" fmla="val 2499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83C4538-7738-0EBD-3DE4-5F0BA845C98B}"/>
              </a:ext>
            </a:extLst>
          </p:cNvPr>
          <p:cNvSpPr/>
          <p:nvPr/>
        </p:nvSpPr>
        <p:spPr>
          <a:xfrm>
            <a:off x="8429268" y="1332309"/>
            <a:ext cx="3511648" cy="5094869"/>
          </a:xfrm>
          <a:prstGeom prst="roundRect">
            <a:avLst>
              <a:gd name="adj" fmla="val 2499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A223AF8-54DF-D112-D8EE-738336C8E4A1}"/>
              </a:ext>
            </a:extLst>
          </p:cNvPr>
          <p:cNvSpPr/>
          <p:nvPr/>
        </p:nvSpPr>
        <p:spPr>
          <a:xfrm>
            <a:off x="6066009" y="1332309"/>
            <a:ext cx="2112175" cy="1745123"/>
          </a:xfrm>
          <a:prstGeom prst="roundRect">
            <a:avLst>
              <a:gd name="adj" fmla="val 10068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6708656-DFE4-8D73-B5F8-CA30AB2A95C3}"/>
              </a:ext>
            </a:extLst>
          </p:cNvPr>
          <p:cNvSpPr/>
          <p:nvPr/>
        </p:nvSpPr>
        <p:spPr>
          <a:xfrm>
            <a:off x="220117" y="211491"/>
            <a:ext cx="724405" cy="6435019"/>
          </a:xfrm>
          <a:prstGeom prst="roundRect">
            <a:avLst>
              <a:gd name="adj" fmla="val 12317"/>
            </a:avLst>
          </a:prstGeom>
          <a:solidFill>
            <a:schemeClr val="tx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BDB979E-A195-C7E1-E5AF-03B5F04404B1}"/>
              </a:ext>
            </a:extLst>
          </p:cNvPr>
          <p:cNvSpPr/>
          <p:nvPr/>
        </p:nvSpPr>
        <p:spPr>
          <a:xfrm>
            <a:off x="3662208" y="1332309"/>
            <a:ext cx="2112175" cy="1745123"/>
          </a:xfrm>
          <a:prstGeom prst="roundRect">
            <a:avLst>
              <a:gd name="adj" fmla="val 8321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420FA0C-F65B-C7EE-27C5-4F3C6111B233}"/>
              </a:ext>
            </a:extLst>
          </p:cNvPr>
          <p:cNvSpPr/>
          <p:nvPr/>
        </p:nvSpPr>
        <p:spPr>
          <a:xfrm>
            <a:off x="1258408" y="1332309"/>
            <a:ext cx="2112175" cy="1745123"/>
          </a:xfrm>
          <a:prstGeom prst="roundRect">
            <a:avLst>
              <a:gd name="adj" fmla="val 8321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24B2DFC-858A-B5BD-3491-B9B575001C08}"/>
              </a:ext>
            </a:extLst>
          </p:cNvPr>
          <p:cNvSpPr/>
          <p:nvPr/>
        </p:nvSpPr>
        <p:spPr>
          <a:xfrm>
            <a:off x="138595" y="1242716"/>
            <a:ext cx="68479" cy="621416"/>
          </a:xfrm>
          <a:custGeom>
            <a:avLst/>
            <a:gdLst>
              <a:gd name="connsiteX0" fmla="*/ 68479 w 68479"/>
              <a:gd name="connsiteY0" fmla="*/ 0 h 621416"/>
              <a:gd name="connsiteX1" fmla="*/ 68479 w 68479"/>
              <a:gd name="connsiteY1" fmla="*/ 621416 h 621416"/>
              <a:gd name="connsiteX2" fmla="*/ 64803 w 68479"/>
              <a:gd name="connsiteY2" fmla="*/ 620674 h 621416"/>
              <a:gd name="connsiteX3" fmla="*/ 0 w 68479"/>
              <a:gd name="connsiteY3" fmla="*/ 522909 h 621416"/>
              <a:gd name="connsiteX4" fmla="*/ 0 w 68479"/>
              <a:gd name="connsiteY4" fmla="*/ 98507 h 621416"/>
              <a:gd name="connsiteX5" fmla="*/ 64803 w 68479"/>
              <a:gd name="connsiteY5" fmla="*/ 742 h 62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9" h="621416">
                <a:moveTo>
                  <a:pt x="68479" y="0"/>
                </a:moveTo>
                <a:lnTo>
                  <a:pt x="68479" y="621416"/>
                </a:lnTo>
                <a:lnTo>
                  <a:pt x="64803" y="620674"/>
                </a:lnTo>
                <a:cubicBezTo>
                  <a:pt x="26721" y="604567"/>
                  <a:pt x="0" y="566858"/>
                  <a:pt x="0" y="522909"/>
                </a:cubicBezTo>
                <a:lnTo>
                  <a:pt x="0" y="98507"/>
                </a:lnTo>
                <a:cubicBezTo>
                  <a:pt x="0" y="54558"/>
                  <a:pt x="26721" y="16850"/>
                  <a:pt x="64803" y="74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25" name="Graphique 24" descr="Accueil">
            <a:extLst>
              <a:ext uri="{FF2B5EF4-FFF2-40B4-BE49-F238E27FC236}">
                <a16:creationId xmlns:a16="http://schemas.microsoft.com/office/drawing/2014/main" id="{2A000357-E699-A0F5-62B8-496144DE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79" y="1332309"/>
            <a:ext cx="360000" cy="360000"/>
          </a:xfrm>
          <a:prstGeom prst="rect">
            <a:avLst/>
          </a:prstGeom>
        </p:spPr>
      </p:pic>
      <p:pic>
        <p:nvPicPr>
          <p:cNvPr id="26" name="Graphique 25" descr="Pièces">
            <a:extLst>
              <a:ext uri="{FF2B5EF4-FFF2-40B4-BE49-F238E27FC236}">
                <a16:creationId xmlns:a16="http://schemas.microsoft.com/office/drawing/2014/main" id="{2A942D8A-C6E4-FE11-5A75-C9C2002FA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679" y="2204870"/>
            <a:ext cx="360000" cy="360000"/>
          </a:xfrm>
          <a:prstGeom prst="rect">
            <a:avLst/>
          </a:prstGeom>
        </p:spPr>
      </p:pic>
      <p:pic>
        <p:nvPicPr>
          <p:cNvPr id="27" name="Graphique 26" descr="Carte avec repère">
            <a:extLst>
              <a:ext uri="{FF2B5EF4-FFF2-40B4-BE49-F238E27FC236}">
                <a16:creationId xmlns:a16="http://schemas.microsoft.com/office/drawing/2014/main" id="{C40A0477-67B3-1F53-206D-70CFF2749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919" y="307743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9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A2769-4630-F4ED-6288-DB3A1CD5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A42258FD-BB08-FEFE-0167-51E08FF4C9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BBD041B-B3D6-D1AF-5327-043964B570B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7845F3-DC1F-9B24-CB56-757E5D29F63C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1C0E4B7F-26C8-3771-00F8-4873CD234641}"/>
                  </a:ext>
                </a:extLst>
              </p:cNvPr>
              <p:cNvSpPr/>
              <p:nvPr/>
            </p:nvSpPr>
            <p:spPr>
              <a:xfrm>
                <a:off x="1219089" y="1597891"/>
                <a:ext cx="3444351" cy="5061919"/>
              </a:xfrm>
              <a:prstGeom prst="roundRect">
                <a:avLst>
                  <a:gd name="adj" fmla="val 2499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D4CB53E6-5674-CB66-23A6-3DB942074546}"/>
                  </a:ext>
                </a:extLst>
              </p:cNvPr>
              <p:cNvGrpSpPr/>
              <p:nvPr/>
            </p:nvGrpSpPr>
            <p:grpSpPr>
              <a:xfrm>
                <a:off x="220117" y="211491"/>
                <a:ext cx="724405" cy="6435019"/>
                <a:chOff x="220117" y="211491"/>
                <a:chExt cx="724405" cy="6435019"/>
              </a:xfrm>
            </p:grpSpPr>
            <p:sp>
              <p:nvSpPr>
                <p:cNvPr id="5" name="Rectangle : coins arrondis 4">
                  <a:extLst>
                    <a:ext uri="{FF2B5EF4-FFF2-40B4-BE49-F238E27FC236}">
                      <a16:creationId xmlns:a16="http://schemas.microsoft.com/office/drawing/2014/main" id="{99FE0FA2-4D60-CE62-4065-C5740E59D14C}"/>
                    </a:ext>
                  </a:extLst>
                </p:cNvPr>
                <p:cNvSpPr/>
                <p:nvPr/>
              </p:nvSpPr>
              <p:spPr>
                <a:xfrm>
                  <a:off x="220117" y="211491"/>
                  <a:ext cx="724405" cy="6435019"/>
                </a:xfrm>
                <a:prstGeom prst="roundRect">
                  <a:avLst>
                    <a:gd name="adj" fmla="val 12317"/>
                  </a:avLst>
                </a:prstGeom>
                <a:solidFill>
                  <a:schemeClr val="tx1">
                    <a:alpha val="2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7" name="Graphique 26" descr="Accueil">
                  <a:extLst>
                    <a:ext uri="{FF2B5EF4-FFF2-40B4-BE49-F238E27FC236}">
                      <a16:creationId xmlns:a16="http://schemas.microsoft.com/office/drawing/2014/main" id="{26A0B97A-3030-B5BA-EBA5-EDCC47FB1D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679" y="133230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28" name="Graphique 27" descr="Pièces">
                  <a:extLst>
                    <a:ext uri="{FF2B5EF4-FFF2-40B4-BE49-F238E27FC236}">
                      <a16:creationId xmlns:a16="http://schemas.microsoft.com/office/drawing/2014/main" id="{7F7EE48A-06B9-95DF-E4DB-B78D4311A3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679" y="220487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29" name="Graphique 28" descr="Carte avec repère">
                  <a:extLst>
                    <a:ext uri="{FF2B5EF4-FFF2-40B4-BE49-F238E27FC236}">
                      <a16:creationId xmlns:a16="http://schemas.microsoft.com/office/drawing/2014/main" id="{CA8B4A29-0CF6-B567-6189-F9F18A47E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919" y="3077432"/>
                  <a:ext cx="360000" cy="360000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9B739A0A-84ED-27E8-B97F-B26559939959}"/>
                  </a:ext>
                </a:extLst>
              </p:cNvPr>
              <p:cNvSpPr/>
              <p:nvPr/>
            </p:nvSpPr>
            <p:spPr>
              <a:xfrm>
                <a:off x="8506414" y="1584591"/>
                <a:ext cx="3445537" cy="5061919"/>
              </a:xfrm>
              <a:prstGeom prst="roundRect">
                <a:avLst>
                  <a:gd name="adj" fmla="val 2499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8BF90E4-B845-8D93-3BBD-C26387F53FFC}"/>
                  </a:ext>
                </a:extLst>
              </p:cNvPr>
              <p:cNvSpPr/>
              <p:nvPr/>
            </p:nvSpPr>
            <p:spPr>
              <a:xfrm>
                <a:off x="4769933" y="1332308"/>
                <a:ext cx="3629988" cy="5061919"/>
              </a:xfrm>
              <a:prstGeom prst="roundRect">
                <a:avLst>
                  <a:gd name="adj" fmla="val 2499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C80A472A-626E-16E4-5943-C3E11C19EB5A}"/>
                </a:ext>
              </a:extLst>
            </p:cNvPr>
            <p:cNvSpPr/>
            <p:nvPr/>
          </p:nvSpPr>
          <p:spPr>
            <a:xfrm>
              <a:off x="138595" y="2115278"/>
              <a:ext cx="68479" cy="621416"/>
            </a:xfrm>
            <a:custGeom>
              <a:avLst/>
              <a:gdLst>
                <a:gd name="connsiteX0" fmla="*/ 68479 w 68479"/>
                <a:gd name="connsiteY0" fmla="*/ 0 h 621416"/>
                <a:gd name="connsiteX1" fmla="*/ 68479 w 68479"/>
                <a:gd name="connsiteY1" fmla="*/ 621416 h 621416"/>
                <a:gd name="connsiteX2" fmla="*/ 64803 w 68479"/>
                <a:gd name="connsiteY2" fmla="*/ 620674 h 621416"/>
                <a:gd name="connsiteX3" fmla="*/ 0 w 68479"/>
                <a:gd name="connsiteY3" fmla="*/ 522909 h 621416"/>
                <a:gd name="connsiteX4" fmla="*/ 0 w 68479"/>
                <a:gd name="connsiteY4" fmla="*/ 98507 h 621416"/>
                <a:gd name="connsiteX5" fmla="*/ 64803 w 68479"/>
                <a:gd name="connsiteY5" fmla="*/ 742 h 62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79" h="621416">
                  <a:moveTo>
                    <a:pt x="68479" y="0"/>
                  </a:moveTo>
                  <a:lnTo>
                    <a:pt x="68479" y="621416"/>
                  </a:lnTo>
                  <a:lnTo>
                    <a:pt x="64803" y="620674"/>
                  </a:lnTo>
                  <a:cubicBezTo>
                    <a:pt x="26721" y="604567"/>
                    <a:pt x="0" y="566858"/>
                    <a:pt x="0" y="522909"/>
                  </a:cubicBezTo>
                  <a:lnTo>
                    <a:pt x="0" y="98507"/>
                  </a:lnTo>
                  <a:cubicBezTo>
                    <a:pt x="0" y="54558"/>
                    <a:pt x="26721" y="16850"/>
                    <a:pt x="64803" y="74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7570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45A7E9-395F-A963-A904-D2EB15C3A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731B9388-1039-1918-A050-4911A2AD30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20D203-81B0-9CA1-94D1-8FF04C8823D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AA9AFCE-1037-19D0-3E9C-B16BDE7A9F16}"/>
                </a:ext>
              </a:extLst>
            </p:cNvPr>
            <p:cNvSpPr/>
            <p:nvPr/>
          </p:nvSpPr>
          <p:spPr>
            <a:xfrm>
              <a:off x="1258408" y="1332309"/>
              <a:ext cx="5386232" cy="5094869"/>
            </a:xfrm>
            <a:prstGeom prst="roundRect">
              <a:avLst>
                <a:gd name="adj" fmla="val 2499"/>
              </a:avLst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FBE7ABA4-1C52-A91F-CD8F-78017A65BE19}"/>
                </a:ext>
              </a:extLst>
            </p:cNvPr>
            <p:cNvSpPr/>
            <p:nvPr/>
          </p:nvSpPr>
          <p:spPr>
            <a:xfrm>
              <a:off x="6958526" y="2844800"/>
              <a:ext cx="4982390" cy="3582378"/>
            </a:xfrm>
            <a:prstGeom prst="roundRect">
              <a:avLst>
                <a:gd name="adj" fmla="val 2499"/>
              </a:avLst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9D82F68-3B8C-99C8-78BC-CACFCB31F369}"/>
                </a:ext>
              </a:extLst>
            </p:cNvPr>
            <p:cNvSpPr/>
            <p:nvPr/>
          </p:nvSpPr>
          <p:spPr>
            <a:xfrm>
              <a:off x="10417726" y="1332308"/>
              <a:ext cx="1523190" cy="1258491"/>
            </a:xfrm>
            <a:prstGeom prst="roundRect">
              <a:avLst>
                <a:gd name="adj" fmla="val 10068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9E10D499-55C1-3BB4-CDDE-2185847B131E}"/>
                </a:ext>
              </a:extLst>
            </p:cNvPr>
            <p:cNvSpPr/>
            <p:nvPr/>
          </p:nvSpPr>
          <p:spPr>
            <a:xfrm>
              <a:off x="220117" y="211491"/>
              <a:ext cx="724405" cy="6435019"/>
            </a:xfrm>
            <a:prstGeom prst="roundRect">
              <a:avLst>
                <a:gd name="adj" fmla="val 12317"/>
              </a:avLst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AAA7F375-3C50-5514-C1E3-7DCC593A5551}"/>
                </a:ext>
              </a:extLst>
            </p:cNvPr>
            <p:cNvSpPr/>
            <p:nvPr/>
          </p:nvSpPr>
          <p:spPr>
            <a:xfrm>
              <a:off x="8688126" y="1332308"/>
              <a:ext cx="1523190" cy="1258491"/>
            </a:xfrm>
            <a:prstGeom prst="roundRect">
              <a:avLst>
                <a:gd name="adj" fmla="val 10068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D0E81DC-AA27-98B8-B8E3-95E6D7ECC278}"/>
                </a:ext>
              </a:extLst>
            </p:cNvPr>
            <p:cNvSpPr/>
            <p:nvPr/>
          </p:nvSpPr>
          <p:spPr>
            <a:xfrm>
              <a:off x="6958526" y="1332309"/>
              <a:ext cx="1523190" cy="1258491"/>
            </a:xfrm>
            <a:prstGeom prst="roundRect">
              <a:avLst>
                <a:gd name="adj" fmla="val 10068"/>
              </a:avLst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AB25BFB5-8B55-E9F2-26E5-B91F808DBDB2}"/>
              </a:ext>
            </a:extLst>
          </p:cNvPr>
          <p:cNvSpPr/>
          <p:nvPr/>
        </p:nvSpPr>
        <p:spPr>
          <a:xfrm>
            <a:off x="138595" y="2115278"/>
            <a:ext cx="68479" cy="621416"/>
          </a:xfrm>
          <a:custGeom>
            <a:avLst/>
            <a:gdLst>
              <a:gd name="connsiteX0" fmla="*/ 68479 w 68479"/>
              <a:gd name="connsiteY0" fmla="*/ 0 h 621416"/>
              <a:gd name="connsiteX1" fmla="*/ 68479 w 68479"/>
              <a:gd name="connsiteY1" fmla="*/ 621416 h 621416"/>
              <a:gd name="connsiteX2" fmla="*/ 64803 w 68479"/>
              <a:gd name="connsiteY2" fmla="*/ 620674 h 621416"/>
              <a:gd name="connsiteX3" fmla="*/ 0 w 68479"/>
              <a:gd name="connsiteY3" fmla="*/ 522909 h 621416"/>
              <a:gd name="connsiteX4" fmla="*/ 0 w 68479"/>
              <a:gd name="connsiteY4" fmla="*/ 98507 h 621416"/>
              <a:gd name="connsiteX5" fmla="*/ 64803 w 68479"/>
              <a:gd name="connsiteY5" fmla="*/ 742 h 621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79" h="621416">
                <a:moveTo>
                  <a:pt x="68479" y="0"/>
                </a:moveTo>
                <a:lnTo>
                  <a:pt x="68479" y="621416"/>
                </a:lnTo>
                <a:lnTo>
                  <a:pt x="64803" y="620674"/>
                </a:lnTo>
                <a:cubicBezTo>
                  <a:pt x="26721" y="604567"/>
                  <a:pt x="0" y="566858"/>
                  <a:pt x="0" y="522909"/>
                </a:cubicBezTo>
                <a:lnTo>
                  <a:pt x="0" y="98507"/>
                </a:lnTo>
                <a:cubicBezTo>
                  <a:pt x="0" y="54558"/>
                  <a:pt x="26721" y="16850"/>
                  <a:pt x="64803" y="742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27" name="Graphique 26" descr="Accueil">
            <a:extLst>
              <a:ext uri="{FF2B5EF4-FFF2-40B4-BE49-F238E27FC236}">
                <a16:creationId xmlns:a16="http://schemas.microsoft.com/office/drawing/2014/main" id="{AEB08C40-5890-2CF4-92A3-30113FD3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79" y="1332309"/>
            <a:ext cx="360000" cy="360000"/>
          </a:xfrm>
          <a:prstGeom prst="rect">
            <a:avLst/>
          </a:prstGeom>
        </p:spPr>
      </p:pic>
      <p:pic>
        <p:nvPicPr>
          <p:cNvPr id="28" name="Graphique 27" descr="Pièces">
            <a:extLst>
              <a:ext uri="{FF2B5EF4-FFF2-40B4-BE49-F238E27FC236}">
                <a16:creationId xmlns:a16="http://schemas.microsoft.com/office/drawing/2014/main" id="{22D8596F-C265-0245-CD50-E8F2C01D1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679" y="2204870"/>
            <a:ext cx="360000" cy="360000"/>
          </a:xfrm>
          <a:prstGeom prst="rect">
            <a:avLst/>
          </a:prstGeom>
        </p:spPr>
      </p:pic>
      <p:pic>
        <p:nvPicPr>
          <p:cNvPr id="29" name="Graphique 28" descr="Carte avec repère">
            <a:extLst>
              <a:ext uri="{FF2B5EF4-FFF2-40B4-BE49-F238E27FC236}">
                <a16:creationId xmlns:a16="http://schemas.microsoft.com/office/drawing/2014/main" id="{2B66FB66-89A7-F11A-49A8-4E8AB21386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919" y="307743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C1E02-15E9-138A-8DDD-FDA18823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D5240CF-A566-D9A1-F797-28F384322E7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C2994C4-F753-2E88-D1DB-1326FC5AF1D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D721A1A-4053-9813-47F8-ECBCBBC1F6E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B968C3F8-2EC9-F388-FC48-92B9A31C1185}"/>
                  </a:ext>
                </a:extLst>
              </p:cNvPr>
              <p:cNvSpPr/>
              <p:nvPr/>
            </p:nvSpPr>
            <p:spPr>
              <a:xfrm>
                <a:off x="1258408" y="1332309"/>
                <a:ext cx="5386232" cy="5094869"/>
              </a:xfrm>
              <a:prstGeom prst="roundRect">
                <a:avLst>
                  <a:gd name="adj" fmla="val 2499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437AFDB5-0FB4-A835-D49F-289BEF97E93B}"/>
                  </a:ext>
                </a:extLst>
              </p:cNvPr>
              <p:cNvSpPr/>
              <p:nvPr/>
            </p:nvSpPr>
            <p:spPr>
              <a:xfrm>
                <a:off x="6958526" y="2844800"/>
                <a:ext cx="4982390" cy="3582378"/>
              </a:xfrm>
              <a:prstGeom prst="roundRect">
                <a:avLst>
                  <a:gd name="adj" fmla="val 2499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9DA01A4B-FD53-7F88-8C86-A8D594725C96}"/>
                  </a:ext>
                </a:extLst>
              </p:cNvPr>
              <p:cNvSpPr/>
              <p:nvPr/>
            </p:nvSpPr>
            <p:spPr>
              <a:xfrm>
                <a:off x="10417726" y="1332308"/>
                <a:ext cx="1523190" cy="1258491"/>
              </a:xfrm>
              <a:prstGeom prst="roundRect">
                <a:avLst>
                  <a:gd name="adj" fmla="val 10068"/>
                </a:avLst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92823276-D9E9-1C08-F6AD-91DD0A8337F2}"/>
                  </a:ext>
                </a:extLst>
              </p:cNvPr>
              <p:cNvSpPr/>
              <p:nvPr/>
            </p:nvSpPr>
            <p:spPr>
              <a:xfrm>
                <a:off x="220117" y="211491"/>
                <a:ext cx="724405" cy="6435019"/>
              </a:xfrm>
              <a:prstGeom prst="roundRect">
                <a:avLst>
                  <a:gd name="adj" fmla="val 12317"/>
                </a:avLst>
              </a:pr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B11B1E2C-A4F5-B6D5-21A0-308E60C04C06}"/>
                  </a:ext>
                </a:extLst>
              </p:cNvPr>
              <p:cNvSpPr/>
              <p:nvPr/>
            </p:nvSpPr>
            <p:spPr>
              <a:xfrm>
                <a:off x="8688126" y="1332308"/>
                <a:ext cx="1523190" cy="1258491"/>
              </a:xfrm>
              <a:prstGeom prst="roundRect">
                <a:avLst>
                  <a:gd name="adj" fmla="val 10068"/>
                </a:avLst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5FA5DB56-11CD-13AC-3DF7-0389DE6179D2}"/>
                  </a:ext>
                </a:extLst>
              </p:cNvPr>
              <p:cNvSpPr/>
              <p:nvPr/>
            </p:nvSpPr>
            <p:spPr>
              <a:xfrm>
                <a:off x="6958526" y="1332309"/>
                <a:ext cx="1523190" cy="1258491"/>
              </a:xfrm>
              <a:prstGeom prst="roundRect">
                <a:avLst>
                  <a:gd name="adj" fmla="val 10068"/>
                </a:avLst>
              </a:prstGeom>
              <a:solidFill>
                <a:schemeClr val="tx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27" name="Graphique 26" descr="Accueil">
              <a:extLst>
                <a:ext uri="{FF2B5EF4-FFF2-40B4-BE49-F238E27FC236}">
                  <a16:creationId xmlns:a16="http://schemas.microsoft.com/office/drawing/2014/main" id="{A0942FC1-4355-D88A-527E-2B508B067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9679" y="1332309"/>
              <a:ext cx="360000" cy="360000"/>
            </a:xfrm>
            <a:prstGeom prst="rect">
              <a:avLst/>
            </a:prstGeom>
          </p:spPr>
        </p:pic>
        <p:pic>
          <p:nvPicPr>
            <p:cNvPr id="28" name="Graphique 27" descr="Pièces">
              <a:extLst>
                <a:ext uri="{FF2B5EF4-FFF2-40B4-BE49-F238E27FC236}">
                  <a16:creationId xmlns:a16="http://schemas.microsoft.com/office/drawing/2014/main" id="{4B1436D0-4717-7B6F-0B15-166FB63C5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679" y="2204870"/>
              <a:ext cx="360000" cy="360000"/>
            </a:xfrm>
            <a:prstGeom prst="rect">
              <a:avLst/>
            </a:prstGeom>
          </p:spPr>
        </p:pic>
        <p:pic>
          <p:nvPicPr>
            <p:cNvPr id="29" name="Graphique 28" descr="Carte avec repère">
              <a:extLst>
                <a:ext uri="{FF2B5EF4-FFF2-40B4-BE49-F238E27FC236}">
                  <a16:creationId xmlns:a16="http://schemas.microsoft.com/office/drawing/2014/main" id="{469F64BF-CB9B-74BF-6BAC-EBDE8D917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0919" y="3077432"/>
              <a:ext cx="360000" cy="360000"/>
            </a:xfrm>
            <a:prstGeom prst="rect">
              <a:avLst/>
            </a:prstGeom>
          </p:spPr>
        </p:pic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B26B59F4-F9CA-F300-28DB-C1725390A277}"/>
                </a:ext>
              </a:extLst>
            </p:cNvPr>
            <p:cNvSpPr/>
            <p:nvPr/>
          </p:nvSpPr>
          <p:spPr>
            <a:xfrm>
              <a:off x="151638" y="2946724"/>
              <a:ext cx="68479" cy="621416"/>
            </a:xfrm>
            <a:custGeom>
              <a:avLst/>
              <a:gdLst>
                <a:gd name="connsiteX0" fmla="*/ 68479 w 68479"/>
                <a:gd name="connsiteY0" fmla="*/ 0 h 621416"/>
                <a:gd name="connsiteX1" fmla="*/ 68479 w 68479"/>
                <a:gd name="connsiteY1" fmla="*/ 621416 h 621416"/>
                <a:gd name="connsiteX2" fmla="*/ 64803 w 68479"/>
                <a:gd name="connsiteY2" fmla="*/ 620674 h 621416"/>
                <a:gd name="connsiteX3" fmla="*/ 0 w 68479"/>
                <a:gd name="connsiteY3" fmla="*/ 522909 h 621416"/>
                <a:gd name="connsiteX4" fmla="*/ 0 w 68479"/>
                <a:gd name="connsiteY4" fmla="*/ 98507 h 621416"/>
                <a:gd name="connsiteX5" fmla="*/ 64803 w 68479"/>
                <a:gd name="connsiteY5" fmla="*/ 742 h 62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479" h="621416">
                  <a:moveTo>
                    <a:pt x="68479" y="0"/>
                  </a:moveTo>
                  <a:lnTo>
                    <a:pt x="68479" y="621416"/>
                  </a:lnTo>
                  <a:lnTo>
                    <a:pt x="64803" y="620674"/>
                  </a:lnTo>
                  <a:cubicBezTo>
                    <a:pt x="26721" y="604567"/>
                    <a:pt x="0" y="566858"/>
                    <a:pt x="0" y="522909"/>
                  </a:cubicBezTo>
                  <a:lnTo>
                    <a:pt x="0" y="98507"/>
                  </a:lnTo>
                  <a:cubicBezTo>
                    <a:pt x="0" y="54558"/>
                    <a:pt x="26721" y="16850"/>
                    <a:pt x="64803" y="74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890501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0</Words>
  <Application>Microsoft Office PowerPoint</Application>
  <PresentationFormat>Grand écran</PresentationFormat>
  <Paragraphs>0</Paragraphs>
  <Slides>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Frege Meli</dc:creator>
  <cp:lastModifiedBy>Frege Meli</cp:lastModifiedBy>
  <cp:revision>1</cp:revision>
  <dcterms:created xsi:type="dcterms:W3CDTF">2024-12-25T19:50:29Z</dcterms:created>
  <dcterms:modified xsi:type="dcterms:W3CDTF">2025-10-06T12:02:42Z</dcterms:modified>
</cp:coreProperties>
</file>