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2"/>
  </p:notesMasterIdLst>
  <p:sldIdLst>
    <p:sldId id="256" r:id="rId2"/>
    <p:sldId id="289" r:id="rId3"/>
    <p:sldId id="274" r:id="rId4"/>
    <p:sldId id="260" r:id="rId5"/>
    <p:sldId id="278" r:id="rId6"/>
    <p:sldId id="268" r:id="rId7"/>
    <p:sldId id="266" r:id="rId8"/>
    <p:sldId id="279" r:id="rId9"/>
    <p:sldId id="313" r:id="rId10"/>
    <p:sldId id="314" r:id="rId11"/>
  </p:sldIdLst>
  <p:sldSz cx="9144000" cy="5143500" type="screen16x9"/>
  <p:notesSz cx="6858000" cy="9144000"/>
  <p:embeddedFontLst>
    <p:embeddedFont>
      <p:font typeface="Bebas Neue" panose="020B0604020202020204" charset="0"/>
      <p:regular r:id="rId13"/>
    </p:embeddedFont>
    <p:embeddedFont>
      <p:font typeface="Fraunces Medium" panose="020B0604020202020204" charset="0"/>
      <p:regular r:id="rId14"/>
      <p:bold r:id="rId15"/>
      <p:italic r:id="rId16"/>
      <p:boldItalic r:id="rId17"/>
    </p:embeddedFont>
    <p:embeddedFont>
      <p:font typeface="Fraunces SemiBold" panose="020B0604020202020204" charset="0"/>
      <p:regular r:id="rId18"/>
      <p:bold r:id="rId19"/>
      <p:italic r:id="rId20"/>
      <p:boldItalic r:id="rId21"/>
    </p:embeddedFont>
    <p:embeddedFont>
      <p:font typeface="Plus Jakarta Sans" panose="020B0604020202020204" charset="0"/>
      <p:regular r:id="rId22"/>
      <p:bold r:id="rId23"/>
      <p:italic r:id="rId24"/>
      <p:boldItalic r:id="rId25"/>
    </p:embeddedFont>
    <p:embeddedFont>
      <p:font typeface="Plus Jakarta Sans Medium" panose="020B0604020202020204" charset="0"/>
      <p:regular r:id="rId26"/>
      <p:bold r:id="rId27"/>
      <p:italic r:id="rId28"/>
      <p:boldItalic r:id="rId29"/>
    </p:embeddedFont>
    <p:embeddedFont>
      <p:font typeface="Verdana" panose="020B060403050404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F78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75E2F4-0C6E-43B2-8AC5-69E124B78F72}">
  <a:tblStyle styleId="{BB75E2F4-0C6E-43B2-8AC5-69E124B78F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49" autoAdjust="0"/>
    <p:restoredTop sz="94660"/>
  </p:normalViewPr>
  <p:slideViewPr>
    <p:cSldViewPr snapToGrid="0">
      <p:cViewPr>
        <p:scale>
          <a:sx n="50" d="100"/>
          <a:sy n="50" d="100"/>
        </p:scale>
        <p:origin x="1936"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21" Type="http://schemas.openxmlformats.org/officeDocument/2006/relationships/font" Target="fonts/font9.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577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2764bfe3bee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2764bfe3bee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2747a9c709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2747a9c709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5" name="Google Shape;1215;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2764bfe3bee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2764bfe3bee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0174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909625"/>
            <a:ext cx="4655700" cy="21495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rgbClr val="191919"/>
              </a:buClr>
              <a:buSzPts val="5200"/>
              <a:buNone/>
              <a:defRPr sz="3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058975"/>
            <a:ext cx="2334300" cy="7185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600">
                <a:latin typeface="Plus Jakarta Sans Medium"/>
                <a:ea typeface="Plus Jakarta Sans Medium"/>
                <a:cs typeface="Plus Jakarta Sans Medium"/>
                <a:sym typeface="Plus Jakarta Sans Medium"/>
              </a:defRPr>
            </a:lvl1pPr>
            <a:lvl2pPr lvl="1" algn="ctr">
              <a:lnSpc>
                <a:spcPct val="115000"/>
              </a:lnSpc>
              <a:spcBef>
                <a:spcPts val="0"/>
              </a:spcBef>
              <a:spcAft>
                <a:spcPts val="0"/>
              </a:spcAft>
              <a:buSzPts val="1800"/>
              <a:buNone/>
              <a:defRPr sz="1800"/>
            </a:lvl2pPr>
            <a:lvl3pPr lvl="2" algn="ctr">
              <a:lnSpc>
                <a:spcPct val="115000"/>
              </a:lnSpc>
              <a:spcBef>
                <a:spcPts val="0"/>
              </a:spcBef>
              <a:spcAft>
                <a:spcPts val="0"/>
              </a:spcAft>
              <a:buSzPts val="1800"/>
              <a:buNone/>
              <a:defRPr sz="1800"/>
            </a:lvl3pPr>
            <a:lvl4pPr lvl="3" algn="ctr">
              <a:lnSpc>
                <a:spcPct val="115000"/>
              </a:lnSpc>
              <a:spcBef>
                <a:spcPts val="0"/>
              </a:spcBef>
              <a:spcAft>
                <a:spcPts val="0"/>
              </a:spcAft>
              <a:buSzPts val="1800"/>
              <a:buNone/>
              <a:defRPr sz="1800"/>
            </a:lvl4pPr>
            <a:lvl5pPr lvl="4" algn="ctr">
              <a:lnSpc>
                <a:spcPct val="115000"/>
              </a:lnSpc>
              <a:spcBef>
                <a:spcPts val="0"/>
              </a:spcBef>
              <a:spcAft>
                <a:spcPts val="0"/>
              </a:spcAft>
              <a:buSzPts val="1800"/>
              <a:buNone/>
              <a:defRPr sz="1800"/>
            </a:lvl5pPr>
            <a:lvl6pPr lvl="5" algn="ctr">
              <a:lnSpc>
                <a:spcPct val="115000"/>
              </a:lnSpc>
              <a:spcBef>
                <a:spcPts val="0"/>
              </a:spcBef>
              <a:spcAft>
                <a:spcPts val="0"/>
              </a:spcAft>
              <a:buSzPts val="1800"/>
              <a:buNone/>
              <a:defRPr sz="1800"/>
            </a:lvl6pPr>
            <a:lvl7pPr lvl="6" algn="ctr">
              <a:lnSpc>
                <a:spcPct val="115000"/>
              </a:lnSpc>
              <a:spcBef>
                <a:spcPts val="0"/>
              </a:spcBef>
              <a:spcAft>
                <a:spcPts val="0"/>
              </a:spcAft>
              <a:buSzPts val="1800"/>
              <a:buNone/>
              <a:defRPr sz="1800"/>
            </a:lvl7pPr>
            <a:lvl8pPr lvl="7" algn="ctr">
              <a:lnSpc>
                <a:spcPct val="115000"/>
              </a:lnSpc>
              <a:spcBef>
                <a:spcPts val="0"/>
              </a:spcBef>
              <a:spcAft>
                <a:spcPts val="0"/>
              </a:spcAft>
              <a:buSzPts val="1800"/>
              <a:buNone/>
              <a:defRPr sz="1800"/>
            </a:lvl8pPr>
            <a:lvl9pPr lvl="8" algn="ctr">
              <a:lnSpc>
                <a:spcPct val="115000"/>
              </a:lnSpc>
              <a:spcBef>
                <a:spcPts val="0"/>
              </a:spcBef>
              <a:spcAft>
                <a:spcPts val="0"/>
              </a:spcAft>
              <a:buSzPts val="1800"/>
              <a:buNone/>
              <a:defRPr sz="1800"/>
            </a:lvl9pPr>
          </a:lstStyle>
          <a:p>
            <a:endParaRPr/>
          </a:p>
        </p:txBody>
      </p:sp>
      <p:sp>
        <p:nvSpPr>
          <p:cNvPr id="11" name="Google Shape;11;p2"/>
          <p:cNvSpPr txBox="1">
            <a:spLocks noGrp="1"/>
          </p:cNvSpPr>
          <p:nvPr>
            <p:ph type="ctrTitle" idx="2"/>
          </p:nvPr>
        </p:nvSpPr>
        <p:spPr>
          <a:xfrm>
            <a:off x="6545275" y="817350"/>
            <a:ext cx="1842900" cy="5487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rgbClr val="191919"/>
              </a:buClr>
              <a:buSzPts val="5200"/>
              <a:buNone/>
              <a:defRPr sz="2100">
                <a:latin typeface="Fraunces SemiBold"/>
                <a:ea typeface="Fraunces SemiBold"/>
                <a:cs typeface="Fraunces SemiBold"/>
                <a:sym typeface="Fraunces SemiBo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grpSp>
        <p:nvGrpSpPr>
          <p:cNvPr id="12" name="Google Shape;12;p2"/>
          <p:cNvGrpSpPr/>
          <p:nvPr/>
        </p:nvGrpSpPr>
        <p:grpSpPr>
          <a:xfrm>
            <a:off x="106" y="-369"/>
            <a:ext cx="9143895" cy="5143865"/>
            <a:chOff x="106" y="-369"/>
            <a:chExt cx="9143895" cy="5143865"/>
          </a:xfrm>
        </p:grpSpPr>
        <p:grpSp>
          <p:nvGrpSpPr>
            <p:cNvPr id="13" name="Google Shape;13;p2"/>
            <p:cNvGrpSpPr/>
            <p:nvPr/>
          </p:nvGrpSpPr>
          <p:grpSpPr>
            <a:xfrm rot="10800000">
              <a:off x="106" y="-369"/>
              <a:ext cx="9143895" cy="1441290"/>
              <a:chOff x="237900" y="4302525"/>
              <a:chExt cx="3338650" cy="749150"/>
            </a:xfrm>
          </p:grpSpPr>
          <p:sp>
            <p:nvSpPr>
              <p:cNvPr id="14" name="Google Shape;14;p2"/>
              <p:cNvSpPr/>
              <p:nvPr/>
            </p:nvSpPr>
            <p:spPr>
              <a:xfrm>
                <a:off x="237900" y="4302525"/>
                <a:ext cx="3338650" cy="749150"/>
              </a:xfrm>
              <a:custGeom>
                <a:avLst/>
                <a:gdLst/>
                <a:ahLst/>
                <a:cxnLst/>
                <a:rect l="l" t="t" r="r" b="b"/>
                <a:pathLst>
                  <a:path w="133546" h="29966" extrusionOk="0">
                    <a:moveTo>
                      <a:pt x="133546" y="1"/>
                    </a:moveTo>
                    <a:cubicBezTo>
                      <a:pt x="133511" y="439"/>
                      <a:pt x="133470" y="880"/>
                      <a:pt x="133420" y="1311"/>
                    </a:cubicBezTo>
                    <a:cubicBezTo>
                      <a:pt x="133267" y="2682"/>
                      <a:pt x="133022" y="4036"/>
                      <a:pt x="132792" y="5399"/>
                    </a:cubicBezTo>
                    <a:cubicBezTo>
                      <a:pt x="132335" y="8125"/>
                      <a:pt x="131878" y="10856"/>
                      <a:pt x="131421" y="13590"/>
                    </a:cubicBezTo>
                    <a:cubicBezTo>
                      <a:pt x="131287" y="14370"/>
                      <a:pt x="131143" y="15140"/>
                      <a:pt x="131007" y="15917"/>
                    </a:cubicBezTo>
                    <a:cubicBezTo>
                      <a:pt x="130972" y="16086"/>
                      <a:pt x="130940" y="16265"/>
                      <a:pt x="130905" y="16433"/>
                    </a:cubicBezTo>
                    <a:cubicBezTo>
                      <a:pt x="130830" y="16432"/>
                      <a:pt x="130754" y="16431"/>
                      <a:pt x="130679" y="16431"/>
                    </a:cubicBezTo>
                    <a:cubicBezTo>
                      <a:pt x="129214" y="16431"/>
                      <a:pt x="127751" y="16734"/>
                      <a:pt x="126480" y="17483"/>
                    </a:cubicBezTo>
                    <a:cubicBezTo>
                      <a:pt x="125617" y="17991"/>
                      <a:pt x="124871" y="18686"/>
                      <a:pt x="124339" y="19531"/>
                    </a:cubicBezTo>
                    <a:cubicBezTo>
                      <a:pt x="123813" y="20377"/>
                      <a:pt x="123527" y="21350"/>
                      <a:pt x="123399" y="22331"/>
                    </a:cubicBezTo>
                    <a:cubicBezTo>
                      <a:pt x="123374" y="22526"/>
                      <a:pt x="123356" y="22721"/>
                      <a:pt x="123340" y="22916"/>
                    </a:cubicBezTo>
                    <a:cubicBezTo>
                      <a:pt x="122595" y="23162"/>
                      <a:pt x="121851" y="23408"/>
                      <a:pt x="121106" y="23651"/>
                    </a:cubicBezTo>
                    <a:cubicBezTo>
                      <a:pt x="119516" y="24177"/>
                      <a:pt x="117923" y="24693"/>
                      <a:pt x="116325" y="25158"/>
                    </a:cubicBezTo>
                    <a:cubicBezTo>
                      <a:pt x="114725" y="25615"/>
                      <a:pt x="113110" y="26038"/>
                      <a:pt x="111467" y="26353"/>
                    </a:cubicBezTo>
                    <a:cubicBezTo>
                      <a:pt x="110693" y="26501"/>
                      <a:pt x="109904" y="26599"/>
                      <a:pt x="109117" y="26599"/>
                    </a:cubicBezTo>
                    <a:cubicBezTo>
                      <a:pt x="108347" y="26599"/>
                      <a:pt x="107580" y="26505"/>
                      <a:pt x="106830" y="26275"/>
                    </a:cubicBezTo>
                    <a:cubicBezTo>
                      <a:pt x="106205" y="26080"/>
                      <a:pt x="105518" y="25743"/>
                      <a:pt x="105045" y="25353"/>
                    </a:cubicBezTo>
                    <a:cubicBezTo>
                      <a:pt x="104773" y="25134"/>
                      <a:pt x="104529" y="24896"/>
                      <a:pt x="104316" y="24626"/>
                    </a:cubicBezTo>
                    <a:cubicBezTo>
                      <a:pt x="104316" y="24616"/>
                      <a:pt x="104308" y="24616"/>
                      <a:pt x="104308" y="24608"/>
                    </a:cubicBezTo>
                    <a:lnTo>
                      <a:pt x="104291" y="24592"/>
                    </a:lnTo>
                    <a:cubicBezTo>
                      <a:pt x="104265" y="24549"/>
                      <a:pt x="104233" y="24506"/>
                      <a:pt x="104206" y="24464"/>
                    </a:cubicBezTo>
                    <a:cubicBezTo>
                      <a:pt x="104155" y="24397"/>
                      <a:pt x="104113" y="24322"/>
                      <a:pt x="104072" y="24244"/>
                    </a:cubicBezTo>
                    <a:cubicBezTo>
                      <a:pt x="103871" y="23906"/>
                      <a:pt x="88795" y="23772"/>
                      <a:pt x="72219" y="23772"/>
                    </a:cubicBezTo>
                    <a:cubicBezTo>
                      <a:pt x="51879" y="23772"/>
                      <a:pt x="29278" y="23974"/>
                      <a:pt x="29119" y="24244"/>
                    </a:cubicBezTo>
                    <a:cubicBezTo>
                      <a:pt x="29068" y="24322"/>
                      <a:pt x="29028" y="24397"/>
                      <a:pt x="28977" y="24464"/>
                    </a:cubicBezTo>
                    <a:cubicBezTo>
                      <a:pt x="28950" y="24506"/>
                      <a:pt x="28916" y="24549"/>
                      <a:pt x="28891" y="24592"/>
                    </a:cubicBezTo>
                    <a:cubicBezTo>
                      <a:pt x="28883" y="24600"/>
                      <a:pt x="28883" y="24608"/>
                      <a:pt x="28875" y="24608"/>
                    </a:cubicBezTo>
                    <a:cubicBezTo>
                      <a:pt x="28875" y="24616"/>
                      <a:pt x="28875" y="24616"/>
                      <a:pt x="28865" y="24626"/>
                    </a:cubicBezTo>
                    <a:cubicBezTo>
                      <a:pt x="28654" y="24896"/>
                      <a:pt x="28408" y="25134"/>
                      <a:pt x="28146" y="25353"/>
                    </a:cubicBezTo>
                    <a:cubicBezTo>
                      <a:pt x="27665" y="25743"/>
                      <a:pt x="26986" y="26080"/>
                      <a:pt x="26353" y="26275"/>
                    </a:cubicBezTo>
                    <a:cubicBezTo>
                      <a:pt x="25607" y="26505"/>
                      <a:pt x="24840" y="26599"/>
                      <a:pt x="24068" y="26599"/>
                    </a:cubicBezTo>
                    <a:cubicBezTo>
                      <a:pt x="23281" y="26599"/>
                      <a:pt x="22490" y="26501"/>
                      <a:pt x="21716" y="26353"/>
                    </a:cubicBezTo>
                    <a:cubicBezTo>
                      <a:pt x="20081" y="26038"/>
                      <a:pt x="18466" y="25615"/>
                      <a:pt x="16866" y="25158"/>
                    </a:cubicBezTo>
                    <a:cubicBezTo>
                      <a:pt x="15258" y="24693"/>
                      <a:pt x="13667" y="24177"/>
                      <a:pt x="12077" y="23651"/>
                    </a:cubicBezTo>
                    <a:cubicBezTo>
                      <a:pt x="11332" y="23408"/>
                      <a:pt x="10586" y="23162"/>
                      <a:pt x="9843" y="22916"/>
                    </a:cubicBezTo>
                    <a:cubicBezTo>
                      <a:pt x="9835" y="22721"/>
                      <a:pt x="9817" y="22526"/>
                      <a:pt x="9792" y="22331"/>
                    </a:cubicBezTo>
                    <a:cubicBezTo>
                      <a:pt x="9664" y="21350"/>
                      <a:pt x="9368" y="20377"/>
                      <a:pt x="8844" y="19531"/>
                    </a:cubicBezTo>
                    <a:cubicBezTo>
                      <a:pt x="8312" y="18686"/>
                      <a:pt x="7566" y="17991"/>
                      <a:pt x="6703" y="17483"/>
                    </a:cubicBezTo>
                    <a:cubicBezTo>
                      <a:pt x="5440" y="16734"/>
                      <a:pt x="3969" y="16431"/>
                      <a:pt x="2504" y="16431"/>
                    </a:cubicBezTo>
                    <a:cubicBezTo>
                      <a:pt x="2429" y="16431"/>
                      <a:pt x="2353" y="16432"/>
                      <a:pt x="2278" y="16433"/>
                    </a:cubicBezTo>
                    <a:cubicBezTo>
                      <a:pt x="2243" y="16265"/>
                      <a:pt x="2209" y="16086"/>
                      <a:pt x="2184" y="15917"/>
                    </a:cubicBezTo>
                    <a:cubicBezTo>
                      <a:pt x="2040" y="15140"/>
                      <a:pt x="1896" y="14370"/>
                      <a:pt x="1770" y="13590"/>
                    </a:cubicBezTo>
                    <a:cubicBezTo>
                      <a:pt x="1313" y="10856"/>
                      <a:pt x="848" y="8125"/>
                      <a:pt x="391" y="5399"/>
                    </a:cubicBezTo>
                    <a:cubicBezTo>
                      <a:pt x="255" y="4611"/>
                      <a:pt x="119" y="3825"/>
                      <a:pt x="1" y="3037"/>
                    </a:cubicBezTo>
                    <a:lnTo>
                      <a:pt x="1" y="29966"/>
                    </a:lnTo>
                    <a:lnTo>
                      <a:pt x="133546" y="29966"/>
                    </a:lnTo>
                    <a:lnTo>
                      <a:pt x="133546" y="1"/>
                    </a:lnTo>
                    <a:close/>
                  </a:path>
                </a:pathLst>
              </a:custGeom>
              <a:solidFill>
                <a:srgbClr val="6B5E69">
                  <a:alpha val="7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7900" y="4580275"/>
                <a:ext cx="3338650" cy="444125"/>
              </a:xfrm>
              <a:custGeom>
                <a:avLst/>
                <a:gdLst/>
                <a:ahLst/>
                <a:cxnLst/>
                <a:rect l="l" t="t" r="r" b="b"/>
                <a:pathLst>
                  <a:path w="133546" h="17765" extrusionOk="0">
                    <a:moveTo>
                      <a:pt x="1" y="0"/>
                    </a:moveTo>
                    <a:lnTo>
                      <a:pt x="1" y="2608"/>
                    </a:lnTo>
                    <a:cubicBezTo>
                      <a:pt x="86" y="2971"/>
                      <a:pt x="169" y="3335"/>
                      <a:pt x="255" y="3699"/>
                    </a:cubicBezTo>
                    <a:cubicBezTo>
                      <a:pt x="381" y="4275"/>
                      <a:pt x="492" y="4850"/>
                      <a:pt x="602" y="5425"/>
                    </a:cubicBezTo>
                    <a:cubicBezTo>
                      <a:pt x="661" y="5721"/>
                      <a:pt x="712" y="6018"/>
                      <a:pt x="771" y="6306"/>
                    </a:cubicBezTo>
                    <a:cubicBezTo>
                      <a:pt x="805" y="6467"/>
                      <a:pt x="797" y="6601"/>
                      <a:pt x="787" y="6763"/>
                    </a:cubicBezTo>
                    <a:cubicBezTo>
                      <a:pt x="779" y="6924"/>
                      <a:pt x="779" y="7068"/>
                      <a:pt x="813" y="7220"/>
                    </a:cubicBezTo>
                    <a:cubicBezTo>
                      <a:pt x="846" y="7389"/>
                      <a:pt x="1033" y="7550"/>
                      <a:pt x="1204" y="7550"/>
                    </a:cubicBezTo>
                    <a:cubicBezTo>
                      <a:pt x="1212" y="7550"/>
                      <a:pt x="1220" y="7550"/>
                      <a:pt x="1228" y="7549"/>
                    </a:cubicBezTo>
                    <a:cubicBezTo>
                      <a:pt x="1479" y="7524"/>
                      <a:pt x="1730" y="7511"/>
                      <a:pt x="1980" y="7511"/>
                    </a:cubicBezTo>
                    <a:cubicBezTo>
                      <a:pt x="2480" y="7511"/>
                      <a:pt x="2974" y="7563"/>
                      <a:pt x="3454" y="7677"/>
                    </a:cubicBezTo>
                    <a:cubicBezTo>
                      <a:pt x="4097" y="7819"/>
                      <a:pt x="4707" y="8057"/>
                      <a:pt x="5265" y="8396"/>
                    </a:cubicBezTo>
                    <a:cubicBezTo>
                      <a:pt x="5832" y="8733"/>
                      <a:pt x="6305" y="9200"/>
                      <a:pt x="6687" y="9733"/>
                    </a:cubicBezTo>
                    <a:cubicBezTo>
                      <a:pt x="7067" y="10248"/>
                      <a:pt x="7355" y="10825"/>
                      <a:pt x="7558" y="11434"/>
                    </a:cubicBezTo>
                    <a:cubicBezTo>
                      <a:pt x="7668" y="11755"/>
                      <a:pt x="7743" y="12076"/>
                      <a:pt x="7804" y="12415"/>
                    </a:cubicBezTo>
                    <a:cubicBezTo>
                      <a:pt x="7828" y="12568"/>
                      <a:pt x="7845" y="12728"/>
                      <a:pt x="7845" y="12889"/>
                    </a:cubicBezTo>
                    <a:cubicBezTo>
                      <a:pt x="7845" y="12966"/>
                      <a:pt x="7828" y="13041"/>
                      <a:pt x="7828" y="13126"/>
                    </a:cubicBezTo>
                    <a:cubicBezTo>
                      <a:pt x="7828" y="13220"/>
                      <a:pt x="7863" y="13321"/>
                      <a:pt x="7879" y="13415"/>
                    </a:cubicBezTo>
                    <a:cubicBezTo>
                      <a:pt x="7918" y="13609"/>
                      <a:pt x="8100" y="13703"/>
                      <a:pt x="8274" y="13703"/>
                    </a:cubicBezTo>
                    <a:cubicBezTo>
                      <a:pt x="8289" y="13703"/>
                      <a:pt x="8304" y="13703"/>
                      <a:pt x="8320" y="13701"/>
                    </a:cubicBezTo>
                    <a:cubicBezTo>
                      <a:pt x="8362" y="13736"/>
                      <a:pt x="8413" y="13760"/>
                      <a:pt x="8464" y="13778"/>
                    </a:cubicBezTo>
                    <a:cubicBezTo>
                      <a:pt x="9368" y="14075"/>
                      <a:pt x="10292" y="14318"/>
                      <a:pt x="11206" y="14582"/>
                    </a:cubicBezTo>
                    <a:cubicBezTo>
                      <a:pt x="12128" y="14844"/>
                      <a:pt x="13034" y="15131"/>
                      <a:pt x="13937" y="15419"/>
                    </a:cubicBezTo>
                    <a:cubicBezTo>
                      <a:pt x="15503" y="15927"/>
                      <a:pt x="17061" y="16451"/>
                      <a:pt x="18643" y="16892"/>
                    </a:cubicBezTo>
                    <a:cubicBezTo>
                      <a:pt x="20217" y="17332"/>
                      <a:pt x="21826" y="17670"/>
                      <a:pt x="23451" y="17747"/>
                    </a:cubicBezTo>
                    <a:cubicBezTo>
                      <a:pt x="23680" y="17759"/>
                      <a:pt x="23909" y="17764"/>
                      <a:pt x="24138" y="17764"/>
                    </a:cubicBezTo>
                    <a:cubicBezTo>
                      <a:pt x="24734" y="17764"/>
                      <a:pt x="25327" y="17724"/>
                      <a:pt x="25920" y="17645"/>
                    </a:cubicBezTo>
                    <a:cubicBezTo>
                      <a:pt x="29552" y="17162"/>
                      <a:pt x="29966" y="15470"/>
                      <a:pt x="30591" y="15216"/>
                    </a:cubicBezTo>
                    <a:cubicBezTo>
                      <a:pt x="31446" y="14869"/>
                      <a:pt x="102632" y="15360"/>
                      <a:pt x="103124" y="14591"/>
                    </a:cubicBezTo>
                    <a:cubicBezTo>
                      <a:pt x="103605" y="15360"/>
                      <a:pt x="104824" y="16825"/>
                      <a:pt x="105670" y="17162"/>
                    </a:cubicBezTo>
                    <a:cubicBezTo>
                      <a:pt x="106306" y="17416"/>
                      <a:pt x="106948" y="17560"/>
                      <a:pt x="107616" y="17645"/>
                    </a:cubicBezTo>
                    <a:cubicBezTo>
                      <a:pt x="108211" y="17724"/>
                      <a:pt x="108808" y="17764"/>
                      <a:pt x="109407" y="17764"/>
                    </a:cubicBezTo>
                    <a:cubicBezTo>
                      <a:pt x="109636" y="17764"/>
                      <a:pt x="109866" y="17759"/>
                      <a:pt x="110096" y="17747"/>
                    </a:cubicBezTo>
                    <a:cubicBezTo>
                      <a:pt x="111721" y="17670"/>
                      <a:pt x="113329" y="17332"/>
                      <a:pt x="114895" y="16892"/>
                    </a:cubicBezTo>
                    <a:cubicBezTo>
                      <a:pt x="116477" y="16451"/>
                      <a:pt x="118043" y="15927"/>
                      <a:pt x="119609" y="15419"/>
                    </a:cubicBezTo>
                    <a:cubicBezTo>
                      <a:pt x="120513" y="15131"/>
                      <a:pt x="121419" y="14844"/>
                      <a:pt x="122341" y="14582"/>
                    </a:cubicBezTo>
                    <a:cubicBezTo>
                      <a:pt x="123255" y="14318"/>
                      <a:pt x="124179" y="14075"/>
                      <a:pt x="125083" y="13778"/>
                    </a:cubicBezTo>
                    <a:cubicBezTo>
                      <a:pt x="125133" y="13760"/>
                      <a:pt x="125184" y="13736"/>
                      <a:pt x="125227" y="13701"/>
                    </a:cubicBezTo>
                    <a:cubicBezTo>
                      <a:pt x="125242" y="13703"/>
                      <a:pt x="125257" y="13703"/>
                      <a:pt x="125273" y="13703"/>
                    </a:cubicBezTo>
                    <a:cubicBezTo>
                      <a:pt x="125447" y="13703"/>
                      <a:pt x="125628" y="13609"/>
                      <a:pt x="125667" y="13415"/>
                    </a:cubicBezTo>
                    <a:cubicBezTo>
                      <a:pt x="125684" y="13321"/>
                      <a:pt x="125718" y="13220"/>
                      <a:pt x="125718" y="13126"/>
                    </a:cubicBezTo>
                    <a:cubicBezTo>
                      <a:pt x="125718" y="13041"/>
                      <a:pt x="125702" y="12966"/>
                      <a:pt x="125702" y="12889"/>
                    </a:cubicBezTo>
                    <a:cubicBezTo>
                      <a:pt x="125702" y="12728"/>
                      <a:pt x="125718" y="12568"/>
                      <a:pt x="125743" y="12415"/>
                    </a:cubicBezTo>
                    <a:cubicBezTo>
                      <a:pt x="125804" y="12076"/>
                      <a:pt x="125879" y="11755"/>
                      <a:pt x="125988" y="11434"/>
                    </a:cubicBezTo>
                    <a:cubicBezTo>
                      <a:pt x="126191" y="10825"/>
                      <a:pt x="126480" y="10248"/>
                      <a:pt x="126851" y="9733"/>
                    </a:cubicBezTo>
                    <a:cubicBezTo>
                      <a:pt x="127241" y="9200"/>
                      <a:pt x="127715" y="8733"/>
                      <a:pt x="128281" y="8396"/>
                    </a:cubicBezTo>
                    <a:cubicBezTo>
                      <a:pt x="128840" y="8057"/>
                      <a:pt x="129449" y="7819"/>
                      <a:pt x="130093" y="7677"/>
                    </a:cubicBezTo>
                    <a:cubicBezTo>
                      <a:pt x="130572" y="7563"/>
                      <a:pt x="131067" y="7511"/>
                      <a:pt x="131567" y="7511"/>
                    </a:cubicBezTo>
                    <a:cubicBezTo>
                      <a:pt x="131817" y="7511"/>
                      <a:pt x="132068" y="7524"/>
                      <a:pt x="132319" y="7549"/>
                    </a:cubicBezTo>
                    <a:cubicBezTo>
                      <a:pt x="132327" y="7550"/>
                      <a:pt x="132335" y="7550"/>
                      <a:pt x="132343" y="7550"/>
                    </a:cubicBezTo>
                    <a:cubicBezTo>
                      <a:pt x="132513" y="7550"/>
                      <a:pt x="132700" y="7389"/>
                      <a:pt x="132733" y="7220"/>
                    </a:cubicBezTo>
                    <a:cubicBezTo>
                      <a:pt x="132768" y="7068"/>
                      <a:pt x="132760" y="6924"/>
                      <a:pt x="132760" y="6763"/>
                    </a:cubicBezTo>
                    <a:cubicBezTo>
                      <a:pt x="132749" y="6601"/>
                      <a:pt x="132741" y="6467"/>
                      <a:pt x="132776" y="6306"/>
                    </a:cubicBezTo>
                    <a:cubicBezTo>
                      <a:pt x="132835" y="6018"/>
                      <a:pt x="132886" y="5721"/>
                      <a:pt x="132944" y="5425"/>
                    </a:cubicBezTo>
                    <a:cubicBezTo>
                      <a:pt x="133054" y="4850"/>
                      <a:pt x="133166" y="4275"/>
                      <a:pt x="133292" y="3699"/>
                    </a:cubicBezTo>
                    <a:cubicBezTo>
                      <a:pt x="133377" y="3335"/>
                      <a:pt x="133460" y="2971"/>
                      <a:pt x="133546" y="2608"/>
                    </a:cubicBezTo>
                    <a:lnTo>
                      <a:pt x="133546" y="0"/>
                    </a:lnTo>
                    <a:cubicBezTo>
                      <a:pt x="133217" y="1694"/>
                      <a:pt x="132902" y="3386"/>
                      <a:pt x="132496" y="5061"/>
                    </a:cubicBezTo>
                    <a:cubicBezTo>
                      <a:pt x="132420" y="5392"/>
                      <a:pt x="132343" y="5721"/>
                      <a:pt x="132260" y="6052"/>
                    </a:cubicBezTo>
                    <a:cubicBezTo>
                      <a:pt x="132225" y="6205"/>
                      <a:pt x="132191" y="6339"/>
                      <a:pt x="132124" y="6483"/>
                    </a:cubicBezTo>
                    <a:cubicBezTo>
                      <a:pt x="132100" y="6542"/>
                      <a:pt x="132065" y="6593"/>
                      <a:pt x="132030" y="6652"/>
                    </a:cubicBezTo>
                    <a:cubicBezTo>
                      <a:pt x="131926" y="6646"/>
                      <a:pt x="131821" y="6643"/>
                      <a:pt x="131716" y="6643"/>
                    </a:cubicBezTo>
                    <a:cubicBezTo>
                      <a:pt x="130450" y="6643"/>
                      <a:pt x="129193" y="7057"/>
                      <a:pt x="128139" y="7760"/>
                    </a:cubicBezTo>
                    <a:cubicBezTo>
                      <a:pt x="126945" y="8548"/>
                      <a:pt x="125946" y="9657"/>
                      <a:pt x="125397" y="10986"/>
                    </a:cubicBezTo>
                    <a:cubicBezTo>
                      <a:pt x="125253" y="11357"/>
                      <a:pt x="125125" y="11739"/>
                      <a:pt x="125042" y="12127"/>
                    </a:cubicBezTo>
                    <a:cubicBezTo>
                      <a:pt x="124999" y="12314"/>
                      <a:pt x="124965" y="12501"/>
                      <a:pt x="124940" y="12694"/>
                    </a:cubicBezTo>
                    <a:cubicBezTo>
                      <a:pt x="124922" y="12787"/>
                      <a:pt x="124906" y="12881"/>
                      <a:pt x="124890" y="12974"/>
                    </a:cubicBezTo>
                    <a:cubicBezTo>
                      <a:pt x="124890" y="12982"/>
                      <a:pt x="124890" y="12990"/>
                      <a:pt x="124879" y="13008"/>
                    </a:cubicBezTo>
                    <a:cubicBezTo>
                      <a:pt x="124085" y="13262"/>
                      <a:pt x="123297" y="13557"/>
                      <a:pt x="122511" y="13837"/>
                    </a:cubicBezTo>
                    <a:cubicBezTo>
                      <a:pt x="121750" y="14115"/>
                      <a:pt x="120970" y="14369"/>
                      <a:pt x="120192" y="14633"/>
                    </a:cubicBezTo>
                    <a:cubicBezTo>
                      <a:pt x="118669" y="15149"/>
                      <a:pt x="117129" y="15639"/>
                      <a:pt x="115571" y="16063"/>
                    </a:cubicBezTo>
                    <a:cubicBezTo>
                      <a:pt x="114056" y="16477"/>
                      <a:pt x="112509" y="16790"/>
                      <a:pt x="110943" y="16908"/>
                    </a:cubicBezTo>
                    <a:cubicBezTo>
                      <a:pt x="110523" y="16940"/>
                      <a:pt x="110101" y="16958"/>
                      <a:pt x="109679" y="16958"/>
                    </a:cubicBezTo>
                    <a:cubicBezTo>
                      <a:pt x="108622" y="16958"/>
                      <a:pt x="107566" y="16846"/>
                      <a:pt x="106550" y="16563"/>
                    </a:cubicBezTo>
                    <a:cubicBezTo>
                      <a:pt x="106229" y="16477"/>
                      <a:pt x="105932" y="16376"/>
                      <a:pt x="105687" y="16258"/>
                    </a:cubicBezTo>
                    <a:cubicBezTo>
                      <a:pt x="105392" y="16122"/>
                      <a:pt x="105112" y="15961"/>
                      <a:pt x="104850" y="15775"/>
                    </a:cubicBezTo>
                    <a:cubicBezTo>
                      <a:pt x="104842" y="15767"/>
                      <a:pt x="104834" y="15767"/>
                      <a:pt x="104834" y="15758"/>
                    </a:cubicBezTo>
                    <a:cubicBezTo>
                      <a:pt x="104824" y="15758"/>
                      <a:pt x="104815" y="15750"/>
                      <a:pt x="104807" y="15740"/>
                    </a:cubicBezTo>
                    <a:cubicBezTo>
                      <a:pt x="104783" y="15716"/>
                      <a:pt x="104748" y="15689"/>
                      <a:pt x="104714" y="15665"/>
                    </a:cubicBezTo>
                    <a:cubicBezTo>
                      <a:pt x="104655" y="15614"/>
                      <a:pt x="104596" y="15555"/>
                      <a:pt x="104537" y="15496"/>
                    </a:cubicBezTo>
                    <a:cubicBezTo>
                      <a:pt x="104486" y="15446"/>
                      <a:pt x="104436" y="15395"/>
                      <a:pt x="104393" y="15334"/>
                    </a:cubicBezTo>
                    <a:cubicBezTo>
                      <a:pt x="104377" y="15318"/>
                      <a:pt x="104358" y="15301"/>
                      <a:pt x="104342" y="15275"/>
                    </a:cubicBezTo>
                    <a:cubicBezTo>
                      <a:pt x="104342" y="15275"/>
                      <a:pt x="104308" y="15224"/>
                      <a:pt x="104300" y="15216"/>
                    </a:cubicBezTo>
                    <a:cubicBezTo>
                      <a:pt x="104206" y="15090"/>
                      <a:pt x="104123" y="14954"/>
                      <a:pt x="104054" y="14810"/>
                    </a:cubicBezTo>
                    <a:cubicBezTo>
                      <a:pt x="104046" y="14786"/>
                      <a:pt x="104038" y="14767"/>
                      <a:pt x="104029" y="14751"/>
                    </a:cubicBezTo>
                    <a:cubicBezTo>
                      <a:pt x="104029" y="14743"/>
                      <a:pt x="103995" y="14649"/>
                      <a:pt x="103995" y="14641"/>
                    </a:cubicBezTo>
                    <a:cubicBezTo>
                      <a:pt x="103971" y="14564"/>
                      <a:pt x="103944" y="14489"/>
                      <a:pt x="103928" y="14404"/>
                    </a:cubicBezTo>
                    <a:cubicBezTo>
                      <a:pt x="103885" y="14227"/>
                      <a:pt x="103717" y="14107"/>
                      <a:pt x="103538" y="14107"/>
                    </a:cubicBezTo>
                    <a:lnTo>
                      <a:pt x="103503" y="14107"/>
                    </a:lnTo>
                    <a:cubicBezTo>
                      <a:pt x="103327" y="14107"/>
                      <a:pt x="29661" y="14227"/>
                      <a:pt x="29619" y="14404"/>
                    </a:cubicBezTo>
                    <a:cubicBezTo>
                      <a:pt x="29602" y="14489"/>
                      <a:pt x="29576" y="14564"/>
                      <a:pt x="29552" y="14641"/>
                    </a:cubicBezTo>
                    <a:cubicBezTo>
                      <a:pt x="29552" y="14649"/>
                      <a:pt x="29517" y="14743"/>
                      <a:pt x="29517" y="14751"/>
                    </a:cubicBezTo>
                    <a:cubicBezTo>
                      <a:pt x="29501" y="14767"/>
                      <a:pt x="29493" y="14786"/>
                      <a:pt x="29485" y="14810"/>
                    </a:cubicBezTo>
                    <a:cubicBezTo>
                      <a:pt x="29415" y="14954"/>
                      <a:pt x="29340" y="15090"/>
                      <a:pt x="29247" y="15216"/>
                    </a:cubicBezTo>
                    <a:cubicBezTo>
                      <a:pt x="29239" y="15224"/>
                      <a:pt x="29204" y="15275"/>
                      <a:pt x="29204" y="15275"/>
                    </a:cubicBezTo>
                    <a:cubicBezTo>
                      <a:pt x="29188" y="15301"/>
                      <a:pt x="29170" y="15318"/>
                      <a:pt x="29153" y="15334"/>
                    </a:cubicBezTo>
                    <a:cubicBezTo>
                      <a:pt x="29103" y="15395"/>
                      <a:pt x="29060" y="15446"/>
                      <a:pt x="29009" y="15496"/>
                    </a:cubicBezTo>
                    <a:cubicBezTo>
                      <a:pt x="28950" y="15555"/>
                      <a:pt x="28891" y="15614"/>
                      <a:pt x="28833" y="15665"/>
                    </a:cubicBezTo>
                    <a:cubicBezTo>
                      <a:pt x="28798" y="15689"/>
                      <a:pt x="28764" y="15716"/>
                      <a:pt x="28739" y="15740"/>
                    </a:cubicBezTo>
                    <a:cubicBezTo>
                      <a:pt x="28723" y="15750"/>
                      <a:pt x="28723" y="15758"/>
                      <a:pt x="28713" y="15758"/>
                    </a:cubicBezTo>
                    <a:cubicBezTo>
                      <a:pt x="28705" y="15767"/>
                      <a:pt x="28705" y="15767"/>
                      <a:pt x="28688" y="15775"/>
                    </a:cubicBezTo>
                    <a:cubicBezTo>
                      <a:pt x="28435" y="15961"/>
                      <a:pt x="28154" y="16122"/>
                      <a:pt x="27860" y="16258"/>
                    </a:cubicBezTo>
                    <a:cubicBezTo>
                      <a:pt x="27614" y="16376"/>
                      <a:pt x="27317" y="16477"/>
                      <a:pt x="26997" y="16563"/>
                    </a:cubicBezTo>
                    <a:cubicBezTo>
                      <a:pt x="25980" y="16846"/>
                      <a:pt x="24925" y="16958"/>
                      <a:pt x="23868" y="16958"/>
                    </a:cubicBezTo>
                    <a:cubicBezTo>
                      <a:pt x="23446" y="16958"/>
                      <a:pt x="23024" y="16940"/>
                      <a:pt x="22604" y="16908"/>
                    </a:cubicBezTo>
                    <a:cubicBezTo>
                      <a:pt x="21038" y="16790"/>
                      <a:pt x="19490" y="16477"/>
                      <a:pt x="17967" y="16063"/>
                    </a:cubicBezTo>
                    <a:cubicBezTo>
                      <a:pt x="16417" y="15639"/>
                      <a:pt x="14878" y="15149"/>
                      <a:pt x="13346" y="14633"/>
                    </a:cubicBezTo>
                    <a:cubicBezTo>
                      <a:pt x="12577" y="14369"/>
                      <a:pt x="11797" y="14115"/>
                      <a:pt x="11035" y="13837"/>
                    </a:cubicBezTo>
                    <a:cubicBezTo>
                      <a:pt x="10249" y="13557"/>
                      <a:pt x="9461" y="13262"/>
                      <a:pt x="8667" y="13008"/>
                    </a:cubicBezTo>
                    <a:cubicBezTo>
                      <a:pt x="8657" y="12990"/>
                      <a:pt x="8657" y="12982"/>
                      <a:pt x="8657" y="12974"/>
                    </a:cubicBezTo>
                    <a:cubicBezTo>
                      <a:pt x="8641" y="12881"/>
                      <a:pt x="8616" y="12787"/>
                      <a:pt x="8606" y="12694"/>
                    </a:cubicBezTo>
                    <a:cubicBezTo>
                      <a:pt x="8574" y="12501"/>
                      <a:pt x="8539" y="12314"/>
                      <a:pt x="8505" y="12127"/>
                    </a:cubicBezTo>
                    <a:cubicBezTo>
                      <a:pt x="8421" y="11739"/>
                      <a:pt x="8293" y="11357"/>
                      <a:pt x="8141" y="10986"/>
                    </a:cubicBezTo>
                    <a:cubicBezTo>
                      <a:pt x="7601" y="9657"/>
                      <a:pt x="6593" y="8548"/>
                      <a:pt x="5399" y="7760"/>
                    </a:cubicBezTo>
                    <a:cubicBezTo>
                      <a:pt x="4353" y="7057"/>
                      <a:pt x="3096" y="6643"/>
                      <a:pt x="1830" y="6643"/>
                    </a:cubicBezTo>
                    <a:cubicBezTo>
                      <a:pt x="1726" y="6643"/>
                      <a:pt x="1621" y="6646"/>
                      <a:pt x="1516" y="6652"/>
                    </a:cubicBezTo>
                    <a:cubicBezTo>
                      <a:pt x="1481" y="6593"/>
                      <a:pt x="1447" y="6542"/>
                      <a:pt x="1423" y="6483"/>
                    </a:cubicBezTo>
                    <a:cubicBezTo>
                      <a:pt x="1356" y="6339"/>
                      <a:pt x="1321" y="6205"/>
                      <a:pt x="1286" y="6052"/>
                    </a:cubicBezTo>
                    <a:cubicBezTo>
                      <a:pt x="1203" y="5721"/>
                      <a:pt x="1126" y="5392"/>
                      <a:pt x="1051" y="5061"/>
                    </a:cubicBezTo>
                    <a:cubicBezTo>
                      <a:pt x="645" y="3386"/>
                      <a:pt x="330" y="1694"/>
                      <a:pt x="1" y="0"/>
                    </a:cubicBezTo>
                    <a:close/>
                  </a:path>
                </a:pathLst>
              </a:custGeom>
              <a:solidFill>
                <a:srgbClr val="4E454F">
                  <a:alpha val="6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106" y="3702206"/>
              <a:ext cx="9143895" cy="1441290"/>
              <a:chOff x="237900" y="4302525"/>
              <a:chExt cx="3338650" cy="749150"/>
            </a:xfrm>
          </p:grpSpPr>
          <p:sp>
            <p:nvSpPr>
              <p:cNvPr id="17" name="Google Shape;17;p2"/>
              <p:cNvSpPr/>
              <p:nvPr/>
            </p:nvSpPr>
            <p:spPr>
              <a:xfrm>
                <a:off x="237900" y="4302525"/>
                <a:ext cx="3338650" cy="749150"/>
              </a:xfrm>
              <a:custGeom>
                <a:avLst/>
                <a:gdLst/>
                <a:ahLst/>
                <a:cxnLst/>
                <a:rect l="l" t="t" r="r" b="b"/>
                <a:pathLst>
                  <a:path w="133546" h="29966" extrusionOk="0">
                    <a:moveTo>
                      <a:pt x="133546" y="1"/>
                    </a:moveTo>
                    <a:cubicBezTo>
                      <a:pt x="133511" y="439"/>
                      <a:pt x="133470" y="880"/>
                      <a:pt x="133420" y="1311"/>
                    </a:cubicBezTo>
                    <a:cubicBezTo>
                      <a:pt x="133267" y="2682"/>
                      <a:pt x="133022" y="4036"/>
                      <a:pt x="132792" y="5399"/>
                    </a:cubicBezTo>
                    <a:cubicBezTo>
                      <a:pt x="132335" y="8125"/>
                      <a:pt x="131878" y="10856"/>
                      <a:pt x="131421" y="13590"/>
                    </a:cubicBezTo>
                    <a:cubicBezTo>
                      <a:pt x="131287" y="14370"/>
                      <a:pt x="131143" y="15140"/>
                      <a:pt x="131007" y="15917"/>
                    </a:cubicBezTo>
                    <a:cubicBezTo>
                      <a:pt x="130972" y="16086"/>
                      <a:pt x="130940" y="16265"/>
                      <a:pt x="130905" y="16433"/>
                    </a:cubicBezTo>
                    <a:cubicBezTo>
                      <a:pt x="130830" y="16432"/>
                      <a:pt x="130754" y="16431"/>
                      <a:pt x="130679" y="16431"/>
                    </a:cubicBezTo>
                    <a:cubicBezTo>
                      <a:pt x="129214" y="16431"/>
                      <a:pt x="127751" y="16734"/>
                      <a:pt x="126480" y="17483"/>
                    </a:cubicBezTo>
                    <a:cubicBezTo>
                      <a:pt x="125617" y="17991"/>
                      <a:pt x="124871" y="18686"/>
                      <a:pt x="124339" y="19531"/>
                    </a:cubicBezTo>
                    <a:cubicBezTo>
                      <a:pt x="123813" y="20377"/>
                      <a:pt x="123527" y="21350"/>
                      <a:pt x="123399" y="22331"/>
                    </a:cubicBezTo>
                    <a:cubicBezTo>
                      <a:pt x="123374" y="22526"/>
                      <a:pt x="123356" y="22721"/>
                      <a:pt x="123340" y="22916"/>
                    </a:cubicBezTo>
                    <a:cubicBezTo>
                      <a:pt x="122595" y="23162"/>
                      <a:pt x="121851" y="23408"/>
                      <a:pt x="121106" y="23651"/>
                    </a:cubicBezTo>
                    <a:cubicBezTo>
                      <a:pt x="119516" y="24177"/>
                      <a:pt x="117923" y="24693"/>
                      <a:pt x="116325" y="25158"/>
                    </a:cubicBezTo>
                    <a:cubicBezTo>
                      <a:pt x="114725" y="25615"/>
                      <a:pt x="113110" y="26038"/>
                      <a:pt x="111467" y="26353"/>
                    </a:cubicBezTo>
                    <a:cubicBezTo>
                      <a:pt x="110693" y="26501"/>
                      <a:pt x="109904" y="26599"/>
                      <a:pt x="109117" y="26599"/>
                    </a:cubicBezTo>
                    <a:cubicBezTo>
                      <a:pt x="108347" y="26599"/>
                      <a:pt x="107580" y="26505"/>
                      <a:pt x="106830" y="26275"/>
                    </a:cubicBezTo>
                    <a:cubicBezTo>
                      <a:pt x="106205" y="26080"/>
                      <a:pt x="105518" y="25743"/>
                      <a:pt x="105045" y="25353"/>
                    </a:cubicBezTo>
                    <a:cubicBezTo>
                      <a:pt x="104773" y="25134"/>
                      <a:pt x="104529" y="24896"/>
                      <a:pt x="104316" y="24626"/>
                    </a:cubicBezTo>
                    <a:cubicBezTo>
                      <a:pt x="104316" y="24616"/>
                      <a:pt x="104308" y="24616"/>
                      <a:pt x="104308" y="24608"/>
                    </a:cubicBezTo>
                    <a:lnTo>
                      <a:pt x="104291" y="24592"/>
                    </a:lnTo>
                    <a:cubicBezTo>
                      <a:pt x="104265" y="24549"/>
                      <a:pt x="104233" y="24506"/>
                      <a:pt x="104206" y="24464"/>
                    </a:cubicBezTo>
                    <a:cubicBezTo>
                      <a:pt x="104155" y="24397"/>
                      <a:pt x="104113" y="24322"/>
                      <a:pt x="104072" y="24244"/>
                    </a:cubicBezTo>
                    <a:cubicBezTo>
                      <a:pt x="103871" y="23906"/>
                      <a:pt x="88795" y="23772"/>
                      <a:pt x="72219" y="23772"/>
                    </a:cubicBezTo>
                    <a:cubicBezTo>
                      <a:pt x="51879" y="23772"/>
                      <a:pt x="29278" y="23974"/>
                      <a:pt x="29119" y="24244"/>
                    </a:cubicBezTo>
                    <a:cubicBezTo>
                      <a:pt x="29068" y="24322"/>
                      <a:pt x="29028" y="24397"/>
                      <a:pt x="28977" y="24464"/>
                    </a:cubicBezTo>
                    <a:cubicBezTo>
                      <a:pt x="28950" y="24506"/>
                      <a:pt x="28916" y="24549"/>
                      <a:pt x="28891" y="24592"/>
                    </a:cubicBezTo>
                    <a:cubicBezTo>
                      <a:pt x="28883" y="24600"/>
                      <a:pt x="28883" y="24608"/>
                      <a:pt x="28875" y="24608"/>
                    </a:cubicBezTo>
                    <a:cubicBezTo>
                      <a:pt x="28875" y="24616"/>
                      <a:pt x="28875" y="24616"/>
                      <a:pt x="28865" y="24626"/>
                    </a:cubicBezTo>
                    <a:cubicBezTo>
                      <a:pt x="28654" y="24896"/>
                      <a:pt x="28408" y="25134"/>
                      <a:pt x="28146" y="25353"/>
                    </a:cubicBezTo>
                    <a:cubicBezTo>
                      <a:pt x="27665" y="25743"/>
                      <a:pt x="26986" y="26080"/>
                      <a:pt x="26353" y="26275"/>
                    </a:cubicBezTo>
                    <a:cubicBezTo>
                      <a:pt x="25607" y="26505"/>
                      <a:pt x="24840" y="26599"/>
                      <a:pt x="24068" y="26599"/>
                    </a:cubicBezTo>
                    <a:cubicBezTo>
                      <a:pt x="23281" y="26599"/>
                      <a:pt x="22490" y="26501"/>
                      <a:pt x="21716" y="26353"/>
                    </a:cubicBezTo>
                    <a:cubicBezTo>
                      <a:pt x="20081" y="26038"/>
                      <a:pt x="18466" y="25615"/>
                      <a:pt x="16866" y="25158"/>
                    </a:cubicBezTo>
                    <a:cubicBezTo>
                      <a:pt x="15258" y="24693"/>
                      <a:pt x="13667" y="24177"/>
                      <a:pt x="12077" y="23651"/>
                    </a:cubicBezTo>
                    <a:cubicBezTo>
                      <a:pt x="11332" y="23408"/>
                      <a:pt x="10586" y="23162"/>
                      <a:pt x="9843" y="22916"/>
                    </a:cubicBezTo>
                    <a:cubicBezTo>
                      <a:pt x="9835" y="22721"/>
                      <a:pt x="9817" y="22526"/>
                      <a:pt x="9792" y="22331"/>
                    </a:cubicBezTo>
                    <a:cubicBezTo>
                      <a:pt x="9664" y="21350"/>
                      <a:pt x="9368" y="20377"/>
                      <a:pt x="8844" y="19531"/>
                    </a:cubicBezTo>
                    <a:cubicBezTo>
                      <a:pt x="8312" y="18686"/>
                      <a:pt x="7566" y="17991"/>
                      <a:pt x="6703" y="17483"/>
                    </a:cubicBezTo>
                    <a:cubicBezTo>
                      <a:pt x="5440" y="16734"/>
                      <a:pt x="3969" y="16431"/>
                      <a:pt x="2504" y="16431"/>
                    </a:cubicBezTo>
                    <a:cubicBezTo>
                      <a:pt x="2429" y="16431"/>
                      <a:pt x="2353" y="16432"/>
                      <a:pt x="2278" y="16433"/>
                    </a:cubicBezTo>
                    <a:cubicBezTo>
                      <a:pt x="2243" y="16265"/>
                      <a:pt x="2209" y="16086"/>
                      <a:pt x="2184" y="15917"/>
                    </a:cubicBezTo>
                    <a:cubicBezTo>
                      <a:pt x="2040" y="15140"/>
                      <a:pt x="1896" y="14370"/>
                      <a:pt x="1770" y="13590"/>
                    </a:cubicBezTo>
                    <a:cubicBezTo>
                      <a:pt x="1313" y="10856"/>
                      <a:pt x="848" y="8125"/>
                      <a:pt x="391" y="5399"/>
                    </a:cubicBezTo>
                    <a:cubicBezTo>
                      <a:pt x="255" y="4611"/>
                      <a:pt x="119" y="3825"/>
                      <a:pt x="1" y="3037"/>
                    </a:cubicBezTo>
                    <a:lnTo>
                      <a:pt x="1" y="29966"/>
                    </a:lnTo>
                    <a:lnTo>
                      <a:pt x="133546" y="29966"/>
                    </a:lnTo>
                    <a:lnTo>
                      <a:pt x="133546" y="1"/>
                    </a:lnTo>
                    <a:close/>
                  </a:path>
                </a:pathLst>
              </a:custGeom>
              <a:solidFill>
                <a:srgbClr val="6B5E69">
                  <a:alpha val="7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37900" y="4580275"/>
                <a:ext cx="3338650" cy="444125"/>
              </a:xfrm>
              <a:custGeom>
                <a:avLst/>
                <a:gdLst/>
                <a:ahLst/>
                <a:cxnLst/>
                <a:rect l="l" t="t" r="r" b="b"/>
                <a:pathLst>
                  <a:path w="133546" h="17765" extrusionOk="0">
                    <a:moveTo>
                      <a:pt x="1" y="0"/>
                    </a:moveTo>
                    <a:lnTo>
                      <a:pt x="1" y="2608"/>
                    </a:lnTo>
                    <a:cubicBezTo>
                      <a:pt x="86" y="2971"/>
                      <a:pt x="169" y="3335"/>
                      <a:pt x="255" y="3699"/>
                    </a:cubicBezTo>
                    <a:cubicBezTo>
                      <a:pt x="381" y="4275"/>
                      <a:pt x="492" y="4850"/>
                      <a:pt x="602" y="5425"/>
                    </a:cubicBezTo>
                    <a:cubicBezTo>
                      <a:pt x="661" y="5721"/>
                      <a:pt x="712" y="6018"/>
                      <a:pt x="771" y="6306"/>
                    </a:cubicBezTo>
                    <a:cubicBezTo>
                      <a:pt x="805" y="6467"/>
                      <a:pt x="797" y="6601"/>
                      <a:pt x="787" y="6763"/>
                    </a:cubicBezTo>
                    <a:cubicBezTo>
                      <a:pt x="779" y="6924"/>
                      <a:pt x="779" y="7068"/>
                      <a:pt x="813" y="7220"/>
                    </a:cubicBezTo>
                    <a:cubicBezTo>
                      <a:pt x="846" y="7389"/>
                      <a:pt x="1033" y="7550"/>
                      <a:pt x="1204" y="7550"/>
                    </a:cubicBezTo>
                    <a:cubicBezTo>
                      <a:pt x="1212" y="7550"/>
                      <a:pt x="1220" y="7550"/>
                      <a:pt x="1228" y="7549"/>
                    </a:cubicBezTo>
                    <a:cubicBezTo>
                      <a:pt x="1479" y="7524"/>
                      <a:pt x="1730" y="7511"/>
                      <a:pt x="1980" y="7511"/>
                    </a:cubicBezTo>
                    <a:cubicBezTo>
                      <a:pt x="2480" y="7511"/>
                      <a:pt x="2974" y="7563"/>
                      <a:pt x="3454" y="7677"/>
                    </a:cubicBezTo>
                    <a:cubicBezTo>
                      <a:pt x="4097" y="7819"/>
                      <a:pt x="4707" y="8057"/>
                      <a:pt x="5265" y="8396"/>
                    </a:cubicBezTo>
                    <a:cubicBezTo>
                      <a:pt x="5832" y="8733"/>
                      <a:pt x="6305" y="9200"/>
                      <a:pt x="6687" y="9733"/>
                    </a:cubicBezTo>
                    <a:cubicBezTo>
                      <a:pt x="7067" y="10248"/>
                      <a:pt x="7355" y="10825"/>
                      <a:pt x="7558" y="11434"/>
                    </a:cubicBezTo>
                    <a:cubicBezTo>
                      <a:pt x="7668" y="11755"/>
                      <a:pt x="7743" y="12076"/>
                      <a:pt x="7804" y="12415"/>
                    </a:cubicBezTo>
                    <a:cubicBezTo>
                      <a:pt x="7828" y="12568"/>
                      <a:pt x="7845" y="12728"/>
                      <a:pt x="7845" y="12889"/>
                    </a:cubicBezTo>
                    <a:cubicBezTo>
                      <a:pt x="7845" y="12966"/>
                      <a:pt x="7828" y="13041"/>
                      <a:pt x="7828" y="13126"/>
                    </a:cubicBezTo>
                    <a:cubicBezTo>
                      <a:pt x="7828" y="13220"/>
                      <a:pt x="7863" y="13321"/>
                      <a:pt x="7879" y="13415"/>
                    </a:cubicBezTo>
                    <a:cubicBezTo>
                      <a:pt x="7918" y="13609"/>
                      <a:pt x="8100" y="13703"/>
                      <a:pt x="8274" y="13703"/>
                    </a:cubicBezTo>
                    <a:cubicBezTo>
                      <a:pt x="8289" y="13703"/>
                      <a:pt x="8304" y="13703"/>
                      <a:pt x="8320" y="13701"/>
                    </a:cubicBezTo>
                    <a:cubicBezTo>
                      <a:pt x="8362" y="13736"/>
                      <a:pt x="8413" y="13760"/>
                      <a:pt x="8464" y="13778"/>
                    </a:cubicBezTo>
                    <a:cubicBezTo>
                      <a:pt x="9368" y="14075"/>
                      <a:pt x="10292" y="14318"/>
                      <a:pt x="11206" y="14582"/>
                    </a:cubicBezTo>
                    <a:cubicBezTo>
                      <a:pt x="12128" y="14844"/>
                      <a:pt x="13034" y="15131"/>
                      <a:pt x="13937" y="15419"/>
                    </a:cubicBezTo>
                    <a:cubicBezTo>
                      <a:pt x="15503" y="15927"/>
                      <a:pt x="17061" y="16451"/>
                      <a:pt x="18643" y="16892"/>
                    </a:cubicBezTo>
                    <a:cubicBezTo>
                      <a:pt x="20217" y="17332"/>
                      <a:pt x="21826" y="17670"/>
                      <a:pt x="23451" y="17747"/>
                    </a:cubicBezTo>
                    <a:cubicBezTo>
                      <a:pt x="23680" y="17759"/>
                      <a:pt x="23909" y="17764"/>
                      <a:pt x="24138" y="17764"/>
                    </a:cubicBezTo>
                    <a:cubicBezTo>
                      <a:pt x="24734" y="17764"/>
                      <a:pt x="25327" y="17724"/>
                      <a:pt x="25920" y="17645"/>
                    </a:cubicBezTo>
                    <a:cubicBezTo>
                      <a:pt x="29552" y="17162"/>
                      <a:pt x="29966" y="15470"/>
                      <a:pt x="30591" y="15216"/>
                    </a:cubicBezTo>
                    <a:cubicBezTo>
                      <a:pt x="31446" y="14869"/>
                      <a:pt x="102632" y="15360"/>
                      <a:pt x="103124" y="14591"/>
                    </a:cubicBezTo>
                    <a:cubicBezTo>
                      <a:pt x="103605" y="15360"/>
                      <a:pt x="104824" y="16825"/>
                      <a:pt x="105670" y="17162"/>
                    </a:cubicBezTo>
                    <a:cubicBezTo>
                      <a:pt x="106306" y="17416"/>
                      <a:pt x="106948" y="17560"/>
                      <a:pt x="107616" y="17645"/>
                    </a:cubicBezTo>
                    <a:cubicBezTo>
                      <a:pt x="108211" y="17724"/>
                      <a:pt x="108808" y="17764"/>
                      <a:pt x="109407" y="17764"/>
                    </a:cubicBezTo>
                    <a:cubicBezTo>
                      <a:pt x="109636" y="17764"/>
                      <a:pt x="109866" y="17759"/>
                      <a:pt x="110096" y="17747"/>
                    </a:cubicBezTo>
                    <a:cubicBezTo>
                      <a:pt x="111721" y="17670"/>
                      <a:pt x="113329" y="17332"/>
                      <a:pt x="114895" y="16892"/>
                    </a:cubicBezTo>
                    <a:cubicBezTo>
                      <a:pt x="116477" y="16451"/>
                      <a:pt x="118043" y="15927"/>
                      <a:pt x="119609" y="15419"/>
                    </a:cubicBezTo>
                    <a:cubicBezTo>
                      <a:pt x="120513" y="15131"/>
                      <a:pt x="121419" y="14844"/>
                      <a:pt x="122341" y="14582"/>
                    </a:cubicBezTo>
                    <a:cubicBezTo>
                      <a:pt x="123255" y="14318"/>
                      <a:pt x="124179" y="14075"/>
                      <a:pt x="125083" y="13778"/>
                    </a:cubicBezTo>
                    <a:cubicBezTo>
                      <a:pt x="125133" y="13760"/>
                      <a:pt x="125184" y="13736"/>
                      <a:pt x="125227" y="13701"/>
                    </a:cubicBezTo>
                    <a:cubicBezTo>
                      <a:pt x="125242" y="13703"/>
                      <a:pt x="125257" y="13703"/>
                      <a:pt x="125273" y="13703"/>
                    </a:cubicBezTo>
                    <a:cubicBezTo>
                      <a:pt x="125447" y="13703"/>
                      <a:pt x="125628" y="13609"/>
                      <a:pt x="125667" y="13415"/>
                    </a:cubicBezTo>
                    <a:cubicBezTo>
                      <a:pt x="125684" y="13321"/>
                      <a:pt x="125718" y="13220"/>
                      <a:pt x="125718" y="13126"/>
                    </a:cubicBezTo>
                    <a:cubicBezTo>
                      <a:pt x="125718" y="13041"/>
                      <a:pt x="125702" y="12966"/>
                      <a:pt x="125702" y="12889"/>
                    </a:cubicBezTo>
                    <a:cubicBezTo>
                      <a:pt x="125702" y="12728"/>
                      <a:pt x="125718" y="12568"/>
                      <a:pt x="125743" y="12415"/>
                    </a:cubicBezTo>
                    <a:cubicBezTo>
                      <a:pt x="125804" y="12076"/>
                      <a:pt x="125879" y="11755"/>
                      <a:pt x="125988" y="11434"/>
                    </a:cubicBezTo>
                    <a:cubicBezTo>
                      <a:pt x="126191" y="10825"/>
                      <a:pt x="126480" y="10248"/>
                      <a:pt x="126851" y="9733"/>
                    </a:cubicBezTo>
                    <a:cubicBezTo>
                      <a:pt x="127241" y="9200"/>
                      <a:pt x="127715" y="8733"/>
                      <a:pt x="128281" y="8396"/>
                    </a:cubicBezTo>
                    <a:cubicBezTo>
                      <a:pt x="128840" y="8057"/>
                      <a:pt x="129449" y="7819"/>
                      <a:pt x="130093" y="7677"/>
                    </a:cubicBezTo>
                    <a:cubicBezTo>
                      <a:pt x="130572" y="7563"/>
                      <a:pt x="131067" y="7511"/>
                      <a:pt x="131567" y="7511"/>
                    </a:cubicBezTo>
                    <a:cubicBezTo>
                      <a:pt x="131817" y="7511"/>
                      <a:pt x="132068" y="7524"/>
                      <a:pt x="132319" y="7549"/>
                    </a:cubicBezTo>
                    <a:cubicBezTo>
                      <a:pt x="132327" y="7550"/>
                      <a:pt x="132335" y="7550"/>
                      <a:pt x="132343" y="7550"/>
                    </a:cubicBezTo>
                    <a:cubicBezTo>
                      <a:pt x="132513" y="7550"/>
                      <a:pt x="132700" y="7389"/>
                      <a:pt x="132733" y="7220"/>
                    </a:cubicBezTo>
                    <a:cubicBezTo>
                      <a:pt x="132768" y="7068"/>
                      <a:pt x="132760" y="6924"/>
                      <a:pt x="132760" y="6763"/>
                    </a:cubicBezTo>
                    <a:cubicBezTo>
                      <a:pt x="132749" y="6601"/>
                      <a:pt x="132741" y="6467"/>
                      <a:pt x="132776" y="6306"/>
                    </a:cubicBezTo>
                    <a:cubicBezTo>
                      <a:pt x="132835" y="6018"/>
                      <a:pt x="132886" y="5721"/>
                      <a:pt x="132944" y="5425"/>
                    </a:cubicBezTo>
                    <a:cubicBezTo>
                      <a:pt x="133054" y="4850"/>
                      <a:pt x="133166" y="4275"/>
                      <a:pt x="133292" y="3699"/>
                    </a:cubicBezTo>
                    <a:cubicBezTo>
                      <a:pt x="133377" y="3335"/>
                      <a:pt x="133460" y="2971"/>
                      <a:pt x="133546" y="2608"/>
                    </a:cubicBezTo>
                    <a:lnTo>
                      <a:pt x="133546" y="0"/>
                    </a:lnTo>
                    <a:cubicBezTo>
                      <a:pt x="133217" y="1694"/>
                      <a:pt x="132902" y="3386"/>
                      <a:pt x="132496" y="5061"/>
                    </a:cubicBezTo>
                    <a:cubicBezTo>
                      <a:pt x="132420" y="5392"/>
                      <a:pt x="132343" y="5721"/>
                      <a:pt x="132260" y="6052"/>
                    </a:cubicBezTo>
                    <a:cubicBezTo>
                      <a:pt x="132225" y="6205"/>
                      <a:pt x="132191" y="6339"/>
                      <a:pt x="132124" y="6483"/>
                    </a:cubicBezTo>
                    <a:cubicBezTo>
                      <a:pt x="132100" y="6542"/>
                      <a:pt x="132065" y="6593"/>
                      <a:pt x="132030" y="6652"/>
                    </a:cubicBezTo>
                    <a:cubicBezTo>
                      <a:pt x="131926" y="6646"/>
                      <a:pt x="131821" y="6643"/>
                      <a:pt x="131716" y="6643"/>
                    </a:cubicBezTo>
                    <a:cubicBezTo>
                      <a:pt x="130450" y="6643"/>
                      <a:pt x="129193" y="7057"/>
                      <a:pt x="128139" y="7760"/>
                    </a:cubicBezTo>
                    <a:cubicBezTo>
                      <a:pt x="126945" y="8548"/>
                      <a:pt x="125946" y="9657"/>
                      <a:pt x="125397" y="10986"/>
                    </a:cubicBezTo>
                    <a:cubicBezTo>
                      <a:pt x="125253" y="11357"/>
                      <a:pt x="125125" y="11739"/>
                      <a:pt x="125042" y="12127"/>
                    </a:cubicBezTo>
                    <a:cubicBezTo>
                      <a:pt x="124999" y="12314"/>
                      <a:pt x="124965" y="12501"/>
                      <a:pt x="124940" y="12694"/>
                    </a:cubicBezTo>
                    <a:cubicBezTo>
                      <a:pt x="124922" y="12787"/>
                      <a:pt x="124906" y="12881"/>
                      <a:pt x="124890" y="12974"/>
                    </a:cubicBezTo>
                    <a:cubicBezTo>
                      <a:pt x="124890" y="12982"/>
                      <a:pt x="124890" y="12990"/>
                      <a:pt x="124879" y="13008"/>
                    </a:cubicBezTo>
                    <a:cubicBezTo>
                      <a:pt x="124085" y="13262"/>
                      <a:pt x="123297" y="13557"/>
                      <a:pt x="122511" y="13837"/>
                    </a:cubicBezTo>
                    <a:cubicBezTo>
                      <a:pt x="121750" y="14115"/>
                      <a:pt x="120970" y="14369"/>
                      <a:pt x="120192" y="14633"/>
                    </a:cubicBezTo>
                    <a:cubicBezTo>
                      <a:pt x="118669" y="15149"/>
                      <a:pt x="117129" y="15639"/>
                      <a:pt x="115571" y="16063"/>
                    </a:cubicBezTo>
                    <a:cubicBezTo>
                      <a:pt x="114056" y="16477"/>
                      <a:pt x="112509" y="16790"/>
                      <a:pt x="110943" y="16908"/>
                    </a:cubicBezTo>
                    <a:cubicBezTo>
                      <a:pt x="110523" y="16940"/>
                      <a:pt x="110101" y="16958"/>
                      <a:pt x="109679" y="16958"/>
                    </a:cubicBezTo>
                    <a:cubicBezTo>
                      <a:pt x="108622" y="16958"/>
                      <a:pt x="107566" y="16846"/>
                      <a:pt x="106550" y="16563"/>
                    </a:cubicBezTo>
                    <a:cubicBezTo>
                      <a:pt x="106229" y="16477"/>
                      <a:pt x="105932" y="16376"/>
                      <a:pt x="105687" y="16258"/>
                    </a:cubicBezTo>
                    <a:cubicBezTo>
                      <a:pt x="105392" y="16122"/>
                      <a:pt x="105112" y="15961"/>
                      <a:pt x="104850" y="15775"/>
                    </a:cubicBezTo>
                    <a:cubicBezTo>
                      <a:pt x="104842" y="15767"/>
                      <a:pt x="104834" y="15767"/>
                      <a:pt x="104834" y="15758"/>
                    </a:cubicBezTo>
                    <a:cubicBezTo>
                      <a:pt x="104824" y="15758"/>
                      <a:pt x="104815" y="15750"/>
                      <a:pt x="104807" y="15740"/>
                    </a:cubicBezTo>
                    <a:cubicBezTo>
                      <a:pt x="104783" y="15716"/>
                      <a:pt x="104748" y="15689"/>
                      <a:pt x="104714" y="15665"/>
                    </a:cubicBezTo>
                    <a:cubicBezTo>
                      <a:pt x="104655" y="15614"/>
                      <a:pt x="104596" y="15555"/>
                      <a:pt x="104537" y="15496"/>
                    </a:cubicBezTo>
                    <a:cubicBezTo>
                      <a:pt x="104486" y="15446"/>
                      <a:pt x="104436" y="15395"/>
                      <a:pt x="104393" y="15334"/>
                    </a:cubicBezTo>
                    <a:cubicBezTo>
                      <a:pt x="104377" y="15318"/>
                      <a:pt x="104358" y="15301"/>
                      <a:pt x="104342" y="15275"/>
                    </a:cubicBezTo>
                    <a:cubicBezTo>
                      <a:pt x="104342" y="15275"/>
                      <a:pt x="104308" y="15224"/>
                      <a:pt x="104300" y="15216"/>
                    </a:cubicBezTo>
                    <a:cubicBezTo>
                      <a:pt x="104206" y="15090"/>
                      <a:pt x="104123" y="14954"/>
                      <a:pt x="104054" y="14810"/>
                    </a:cubicBezTo>
                    <a:cubicBezTo>
                      <a:pt x="104046" y="14786"/>
                      <a:pt x="104038" y="14767"/>
                      <a:pt x="104029" y="14751"/>
                    </a:cubicBezTo>
                    <a:cubicBezTo>
                      <a:pt x="104029" y="14743"/>
                      <a:pt x="103995" y="14649"/>
                      <a:pt x="103995" y="14641"/>
                    </a:cubicBezTo>
                    <a:cubicBezTo>
                      <a:pt x="103971" y="14564"/>
                      <a:pt x="103944" y="14489"/>
                      <a:pt x="103928" y="14404"/>
                    </a:cubicBezTo>
                    <a:cubicBezTo>
                      <a:pt x="103885" y="14227"/>
                      <a:pt x="103717" y="14107"/>
                      <a:pt x="103538" y="14107"/>
                    </a:cubicBezTo>
                    <a:lnTo>
                      <a:pt x="103503" y="14107"/>
                    </a:lnTo>
                    <a:cubicBezTo>
                      <a:pt x="103327" y="14107"/>
                      <a:pt x="29661" y="14227"/>
                      <a:pt x="29619" y="14404"/>
                    </a:cubicBezTo>
                    <a:cubicBezTo>
                      <a:pt x="29602" y="14489"/>
                      <a:pt x="29576" y="14564"/>
                      <a:pt x="29552" y="14641"/>
                    </a:cubicBezTo>
                    <a:cubicBezTo>
                      <a:pt x="29552" y="14649"/>
                      <a:pt x="29517" y="14743"/>
                      <a:pt x="29517" y="14751"/>
                    </a:cubicBezTo>
                    <a:cubicBezTo>
                      <a:pt x="29501" y="14767"/>
                      <a:pt x="29493" y="14786"/>
                      <a:pt x="29485" y="14810"/>
                    </a:cubicBezTo>
                    <a:cubicBezTo>
                      <a:pt x="29415" y="14954"/>
                      <a:pt x="29340" y="15090"/>
                      <a:pt x="29247" y="15216"/>
                    </a:cubicBezTo>
                    <a:cubicBezTo>
                      <a:pt x="29239" y="15224"/>
                      <a:pt x="29204" y="15275"/>
                      <a:pt x="29204" y="15275"/>
                    </a:cubicBezTo>
                    <a:cubicBezTo>
                      <a:pt x="29188" y="15301"/>
                      <a:pt x="29170" y="15318"/>
                      <a:pt x="29153" y="15334"/>
                    </a:cubicBezTo>
                    <a:cubicBezTo>
                      <a:pt x="29103" y="15395"/>
                      <a:pt x="29060" y="15446"/>
                      <a:pt x="29009" y="15496"/>
                    </a:cubicBezTo>
                    <a:cubicBezTo>
                      <a:pt x="28950" y="15555"/>
                      <a:pt x="28891" y="15614"/>
                      <a:pt x="28833" y="15665"/>
                    </a:cubicBezTo>
                    <a:cubicBezTo>
                      <a:pt x="28798" y="15689"/>
                      <a:pt x="28764" y="15716"/>
                      <a:pt x="28739" y="15740"/>
                    </a:cubicBezTo>
                    <a:cubicBezTo>
                      <a:pt x="28723" y="15750"/>
                      <a:pt x="28723" y="15758"/>
                      <a:pt x="28713" y="15758"/>
                    </a:cubicBezTo>
                    <a:cubicBezTo>
                      <a:pt x="28705" y="15767"/>
                      <a:pt x="28705" y="15767"/>
                      <a:pt x="28688" y="15775"/>
                    </a:cubicBezTo>
                    <a:cubicBezTo>
                      <a:pt x="28435" y="15961"/>
                      <a:pt x="28154" y="16122"/>
                      <a:pt x="27860" y="16258"/>
                    </a:cubicBezTo>
                    <a:cubicBezTo>
                      <a:pt x="27614" y="16376"/>
                      <a:pt x="27317" y="16477"/>
                      <a:pt x="26997" y="16563"/>
                    </a:cubicBezTo>
                    <a:cubicBezTo>
                      <a:pt x="25980" y="16846"/>
                      <a:pt x="24925" y="16958"/>
                      <a:pt x="23868" y="16958"/>
                    </a:cubicBezTo>
                    <a:cubicBezTo>
                      <a:pt x="23446" y="16958"/>
                      <a:pt x="23024" y="16940"/>
                      <a:pt x="22604" y="16908"/>
                    </a:cubicBezTo>
                    <a:cubicBezTo>
                      <a:pt x="21038" y="16790"/>
                      <a:pt x="19490" y="16477"/>
                      <a:pt x="17967" y="16063"/>
                    </a:cubicBezTo>
                    <a:cubicBezTo>
                      <a:pt x="16417" y="15639"/>
                      <a:pt x="14878" y="15149"/>
                      <a:pt x="13346" y="14633"/>
                    </a:cubicBezTo>
                    <a:cubicBezTo>
                      <a:pt x="12577" y="14369"/>
                      <a:pt x="11797" y="14115"/>
                      <a:pt x="11035" y="13837"/>
                    </a:cubicBezTo>
                    <a:cubicBezTo>
                      <a:pt x="10249" y="13557"/>
                      <a:pt x="9461" y="13262"/>
                      <a:pt x="8667" y="13008"/>
                    </a:cubicBezTo>
                    <a:cubicBezTo>
                      <a:pt x="8657" y="12990"/>
                      <a:pt x="8657" y="12982"/>
                      <a:pt x="8657" y="12974"/>
                    </a:cubicBezTo>
                    <a:cubicBezTo>
                      <a:pt x="8641" y="12881"/>
                      <a:pt x="8616" y="12787"/>
                      <a:pt x="8606" y="12694"/>
                    </a:cubicBezTo>
                    <a:cubicBezTo>
                      <a:pt x="8574" y="12501"/>
                      <a:pt x="8539" y="12314"/>
                      <a:pt x="8505" y="12127"/>
                    </a:cubicBezTo>
                    <a:cubicBezTo>
                      <a:pt x="8421" y="11739"/>
                      <a:pt x="8293" y="11357"/>
                      <a:pt x="8141" y="10986"/>
                    </a:cubicBezTo>
                    <a:cubicBezTo>
                      <a:pt x="7601" y="9657"/>
                      <a:pt x="6593" y="8548"/>
                      <a:pt x="5399" y="7760"/>
                    </a:cubicBezTo>
                    <a:cubicBezTo>
                      <a:pt x="4353" y="7057"/>
                      <a:pt x="3096" y="6643"/>
                      <a:pt x="1830" y="6643"/>
                    </a:cubicBezTo>
                    <a:cubicBezTo>
                      <a:pt x="1726" y="6643"/>
                      <a:pt x="1621" y="6646"/>
                      <a:pt x="1516" y="6652"/>
                    </a:cubicBezTo>
                    <a:cubicBezTo>
                      <a:pt x="1481" y="6593"/>
                      <a:pt x="1447" y="6542"/>
                      <a:pt x="1423" y="6483"/>
                    </a:cubicBezTo>
                    <a:cubicBezTo>
                      <a:pt x="1356" y="6339"/>
                      <a:pt x="1321" y="6205"/>
                      <a:pt x="1286" y="6052"/>
                    </a:cubicBezTo>
                    <a:cubicBezTo>
                      <a:pt x="1203" y="5721"/>
                      <a:pt x="1126" y="5392"/>
                      <a:pt x="1051" y="5061"/>
                    </a:cubicBezTo>
                    <a:cubicBezTo>
                      <a:pt x="645" y="3386"/>
                      <a:pt x="330" y="1694"/>
                      <a:pt x="1" y="0"/>
                    </a:cubicBezTo>
                    <a:close/>
                  </a:path>
                </a:pathLst>
              </a:custGeom>
              <a:solidFill>
                <a:srgbClr val="4E454F">
                  <a:alpha val="6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21"/>
        <p:cNvGrpSpPr/>
        <p:nvPr/>
      </p:nvGrpSpPr>
      <p:grpSpPr>
        <a:xfrm>
          <a:off x="0" y="0"/>
          <a:ext cx="0" cy="0"/>
          <a:chOff x="0" y="0"/>
          <a:chExt cx="0" cy="0"/>
        </a:xfrm>
      </p:grpSpPr>
      <p:grpSp>
        <p:nvGrpSpPr>
          <p:cNvPr id="322" name="Google Shape;322;p31"/>
          <p:cNvGrpSpPr/>
          <p:nvPr/>
        </p:nvGrpSpPr>
        <p:grpSpPr>
          <a:xfrm>
            <a:off x="106" y="-369"/>
            <a:ext cx="9143895" cy="5143865"/>
            <a:chOff x="106" y="-369"/>
            <a:chExt cx="9143895" cy="5143865"/>
          </a:xfrm>
        </p:grpSpPr>
        <p:grpSp>
          <p:nvGrpSpPr>
            <p:cNvPr id="323" name="Google Shape;323;p31"/>
            <p:cNvGrpSpPr/>
            <p:nvPr/>
          </p:nvGrpSpPr>
          <p:grpSpPr>
            <a:xfrm rot="10800000">
              <a:off x="106" y="-369"/>
              <a:ext cx="9143895" cy="1441290"/>
              <a:chOff x="237900" y="4302525"/>
              <a:chExt cx="3338650" cy="749150"/>
            </a:xfrm>
          </p:grpSpPr>
          <p:sp>
            <p:nvSpPr>
              <p:cNvPr id="324" name="Google Shape;324;p31"/>
              <p:cNvSpPr/>
              <p:nvPr/>
            </p:nvSpPr>
            <p:spPr>
              <a:xfrm>
                <a:off x="237900" y="4302525"/>
                <a:ext cx="3338650" cy="749150"/>
              </a:xfrm>
              <a:custGeom>
                <a:avLst/>
                <a:gdLst/>
                <a:ahLst/>
                <a:cxnLst/>
                <a:rect l="l" t="t" r="r" b="b"/>
                <a:pathLst>
                  <a:path w="133546" h="29966" extrusionOk="0">
                    <a:moveTo>
                      <a:pt x="133546" y="1"/>
                    </a:moveTo>
                    <a:cubicBezTo>
                      <a:pt x="133511" y="439"/>
                      <a:pt x="133470" y="880"/>
                      <a:pt x="133420" y="1311"/>
                    </a:cubicBezTo>
                    <a:cubicBezTo>
                      <a:pt x="133267" y="2682"/>
                      <a:pt x="133022" y="4036"/>
                      <a:pt x="132792" y="5399"/>
                    </a:cubicBezTo>
                    <a:cubicBezTo>
                      <a:pt x="132335" y="8125"/>
                      <a:pt x="131878" y="10856"/>
                      <a:pt x="131421" y="13590"/>
                    </a:cubicBezTo>
                    <a:cubicBezTo>
                      <a:pt x="131287" y="14370"/>
                      <a:pt x="131143" y="15140"/>
                      <a:pt x="131007" y="15917"/>
                    </a:cubicBezTo>
                    <a:cubicBezTo>
                      <a:pt x="130972" y="16086"/>
                      <a:pt x="130940" y="16265"/>
                      <a:pt x="130905" y="16433"/>
                    </a:cubicBezTo>
                    <a:cubicBezTo>
                      <a:pt x="130830" y="16432"/>
                      <a:pt x="130754" y="16431"/>
                      <a:pt x="130679" y="16431"/>
                    </a:cubicBezTo>
                    <a:cubicBezTo>
                      <a:pt x="129214" y="16431"/>
                      <a:pt x="127751" y="16734"/>
                      <a:pt x="126480" y="17483"/>
                    </a:cubicBezTo>
                    <a:cubicBezTo>
                      <a:pt x="125617" y="17991"/>
                      <a:pt x="124871" y="18686"/>
                      <a:pt x="124339" y="19531"/>
                    </a:cubicBezTo>
                    <a:cubicBezTo>
                      <a:pt x="123813" y="20377"/>
                      <a:pt x="123527" y="21350"/>
                      <a:pt x="123399" y="22331"/>
                    </a:cubicBezTo>
                    <a:cubicBezTo>
                      <a:pt x="123374" y="22526"/>
                      <a:pt x="123356" y="22721"/>
                      <a:pt x="123340" y="22916"/>
                    </a:cubicBezTo>
                    <a:cubicBezTo>
                      <a:pt x="122595" y="23162"/>
                      <a:pt x="121851" y="23408"/>
                      <a:pt x="121106" y="23651"/>
                    </a:cubicBezTo>
                    <a:cubicBezTo>
                      <a:pt x="119516" y="24177"/>
                      <a:pt x="117923" y="24693"/>
                      <a:pt x="116325" y="25158"/>
                    </a:cubicBezTo>
                    <a:cubicBezTo>
                      <a:pt x="114725" y="25615"/>
                      <a:pt x="113110" y="26038"/>
                      <a:pt x="111467" y="26353"/>
                    </a:cubicBezTo>
                    <a:cubicBezTo>
                      <a:pt x="110693" y="26501"/>
                      <a:pt x="109904" y="26599"/>
                      <a:pt x="109117" y="26599"/>
                    </a:cubicBezTo>
                    <a:cubicBezTo>
                      <a:pt x="108347" y="26599"/>
                      <a:pt x="107580" y="26505"/>
                      <a:pt x="106830" y="26275"/>
                    </a:cubicBezTo>
                    <a:cubicBezTo>
                      <a:pt x="106205" y="26080"/>
                      <a:pt x="105518" y="25743"/>
                      <a:pt x="105045" y="25353"/>
                    </a:cubicBezTo>
                    <a:cubicBezTo>
                      <a:pt x="104773" y="25134"/>
                      <a:pt x="104529" y="24896"/>
                      <a:pt x="104316" y="24626"/>
                    </a:cubicBezTo>
                    <a:cubicBezTo>
                      <a:pt x="104316" y="24616"/>
                      <a:pt x="104308" y="24616"/>
                      <a:pt x="104308" y="24608"/>
                    </a:cubicBezTo>
                    <a:lnTo>
                      <a:pt x="104291" y="24592"/>
                    </a:lnTo>
                    <a:cubicBezTo>
                      <a:pt x="104265" y="24549"/>
                      <a:pt x="104233" y="24506"/>
                      <a:pt x="104206" y="24464"/>
                    </a:cubicBezTo>
                    <a:cubicBezTo>
                      <a:pt x="104155" y="24397"/>
                      <a:pt x="104113" y="24322"/>
                      <a:pt x="104072" y="24244"/>
                    </a:cubicBezTo>
                    <a:cubicBezTo>
                      <a:pt x="103871" y="23906"/>
                      <a:pt x="88795" y="23772"/>
                      <a:pt x="72219" y="23772"/>
                    </a:cubicBezTo>
                    <a:cubicBezTo>
                      <a:pt x="51879" y="23772"/>
                      <a:pt x="29278" y="23974"/>
                      <a:pt x="29119" y="24244"/>
                    </a:cubicBezTo>
                    <a:cubicBezTo>
                      <a:pt x="29068" y="24322"/>
                      <a:pt x="29028" y="24397"/>
                      <a:pt x="28977" y="24464"/>
                    </a:cubicBezTo>
                    <a:cubicBezTo>
                      <a:pt x="28950" y="24506"/>
                      <a:pt x="28916" y="24549"/>
                      <a:pt x="28891" y="24592"/>
                    </a:cubicBezTo>
                    <a:cubicBezTo>
                      <a:pt x="28883" y="24600"/>
                      <a:pt x="28883" y="24608"/>
                      <a:pt x="28875" y="24608"/>
                    </a:cubicBezTo>
                    <a:cubicBezTo>
                      <a:pt x="28875" y="24616"/>
                      <a:pt x="28875" y="24616"/>
                      <a:pt x="28865" y="24626"/>
                    </a:cubicBezTo>
                    <a:cubicBezTo>
                      <a:pt x="28654" y="24896"/>
                      <a:pt x="28408" y="25134"/>
                      <a:pt x="28146" y="25353"/>
                    </a:cubicBezTo>
                    <a:cubicBezTo>
                      <a:pt x="27665" y="25743"/>
                      <a:pt x="26986" y="26080"/>
                      <a:pt x="26353" y="26275"/>
                    </a:cubicBezTo>
                    <a:cubicBezTo>
                      <a:pt x="25607" y="26505"/>
                      <a:pt x="24840" y="26599"/>
                      <a:pt x="24068" y="26599"/>
                    </a:cubicBezTo>
                    <a:cubicBezTo>
                      <a:pt x="23281" y="26599"/>
                      <a:pt x="22490" y="26501"/>
                      <a:pt x="21716" y="26353"/>
                    </a:cubicBezTo>
                    <a:cubicBezTo>
                      <a:pt x="20081" y="26038"/>
                      <a:pt x="18466" y="25615"/>
                      <a:pt x="16866" y="25158"/>
                    </a:cubicBezTo>
                    <a:cubicBezTo>
                      <a:pt x="15258" y="24693"/>
                      <a:pt x="13667" y="24177"/>
                      <a:pt x="12077" y="23651"/>
                    </a:cubicBezTo>
                    <a:cubicBezTo>
                      <a:pt x="11332" y="23408"/>
                      <a:pt x="10586" y="23162"/>
                      <a:pt x="9843" y="22916"/>
                    </a:cubicBezTo>
                    <a:cubicBezTo>
                      <a:pt x="9835" y="22721"/>
                      <a:pt x="9817" y="22526"/>
                      <a:pt x="9792" y="22331"/>
                    </a:cubicBezTo>
                    <a:cubicBezTo>
                      <a:pt x="9664" y="21350"/>
                      <a:pt x="9368" y="20377"/>
                      <a:pt x="8844" y="19531"/>
                    </a:cubicBezTo>
                    <a:cubicBezTo>
                      <a:pt x="8312" y="18686"/>
                      <a:pt x="7566" y="17991"/>
                      <a:pt x="6703" y="17483"/>
                    </a:cubicBezTo>
                    <a:cubicBezTo>
                      <a:pt x="5440" y="16734"/>
                      <a:pt x="3969" y="16431"/>
                      <a:pt x="2504" y="16431"/>
                    </a:cubicBezTo>
                    <a:cubicBezTo>
                      <a:pt x="2429" y="16431"/>
                      <a:pt x="2353" y="16432"/>
                      <a:pt x="2278" y="16433"/>
                    </a:cubicBezTo>
                    <a:cubicBezTo>
                      <a:pt x="2243" y="16265"/>
                      <a:pt x="2209" y="16086"/>
                      <a:pt x="2184" y="15917"/>
                    </a:cubicBezTo>
                    <a:cubicBezTo>
                      <a:pt x="2040" y="15140"/>
                      <a:pt x="1896" y="14370"/>
                      <a:pt x="1770" y="13590"/>
                    </a:cubicBezTo>
                    <a:cubicBezTo>
                      <a:pt x="1313" y="10856"/>
                      <a:pt x="848" y="8125"/>
                      <a:pt x="391" y="5399"/>
                    </a:cubicBezTo>
                    <a:cubicBezTo>
                      <a:pt x="255" y="4611"/>
                      <a:pt x="119" y="3825"/>
                      <a:pt x="1" y="3037"/>
                    </a:cubicBezTo>
                    <a:lnTo>
                      <a:pt x="1" y="29966"/>
                    </a:lnTo>
                    <a:lnTo>
                      <a:pt x="133546" y="29966"/>
                    </a:lnTo>
                    <a:lnTo>
                      <a:pt x="133546" y="1"/>
                    </a:lnTo>
                    <a:close/>
                  </a:path>
                </a:pathLst>
              </a:custGeom>
              <a:solidFill>
                <a:srgbClr val="6B5E69">
                  <a:alpha val="7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237900" y="4580275"/>
                <a:ext cx="3338650" cy="444125"/>
              </a:xfrm>
              <a:custGeom>
                <a:avLst/>
                <a:gdLst/>
                <a:ahLst/>
                <a:cxnLst/>
                <a:rect l="l" t="t" r="r" b="b"/>
                <a:pathLst>
                  <a:path w="133546" h="17765" extrusionOk="0">
                    <a:moveTo>
                      <a:pt x="1" y="0"/>
                    </a:moveTo>
                    <a:lnTo>
                      <a:pt x="1" y="2608"/>
                    </a:lnTo>
                    <a:cubicBezTo>
                      <a:pt x="86" y="2971"/>
                      <a:pt x="169" y="3335"/>
                      <a:pt x="255" y="3699"/>
                    </a:cubicBezTo>
                    <a:cubicBezTo>
                      <a:pt x="381" y="4275"/>
                      <a:pt x="492" y="4850"/>
                      <a:pt x="602" y="5425"/>
                    </a:cubicBezTo>
                    <a:cubicBezTo>
                      <a:pt x="661" y="5721"/>
                      <a:pt x="712" y="6018"/>
                      <a:pt x="771" y="6306"/>
                    </a:cubicBezTo>
                    <a:cubicBezTo>
                      <a:pt x="805" y="6467"/>
                      <a:pt x="797" y="6601"/>
                      <a:pt x="787" y="6763"/>
                    </a:cubicBezTo>
                    <a:cubicBezTo>
                      <a:pt x="779" y="6924"/>
                      <a:pt x="779" y="7068"/>
                      <a:pt x="813" y="7220"/>
                    </a:cubicBezTo>
                    <a:cubicBezTo>
                      <a:pt x="846" y="7389"/>
                      <a:pt x="1033" y="7550"/>
                      <a:pt x="1204" y="7550"/>
                    </a:cubicBezTo>
                    <a:cubicBezTo>
                      <a:pt x="1212" y="7550"/>
                      <a:pt x="1220" y="7550"/>
                      <a:pt x="1228" y="7549"/>
                    </a:cubicBezTo>
                    <a:cubicBezTo>
                      <a:pt x="1479" y="7524"/>
                      <a:pt x="1730" y="7511"/>
                      <a:pt x="1980" y="7511"/>
                    </a:cubicBezTo>
                    <a:cubicBezTo>
                      <a:pt x="2480" y="7511"/>
                      <a:pt x="2974" y="7563"/>
                      <a:pt x="3454" y="7677"/>
                    </a:cubicBezTo>
                    <a:cubicBezTo>
                      <a:pt x="4097" y="7819"/>
                      <a:pt x="4707" y="8057"/>
                      <a:pt x="5265" y="8396"/>
                    </a:cubicBezTo>
                    <a:cubicBezTo>
                      <a:pt x="5832" y="8733"/>
                      <a:pt x="6305" y="9200"/>
                      <a:pt x="6687" y="9733"/>
                    </a:cubicBezTo>
                    <a:cubicBezTo>
                      <a:pt x="7067" y="10248"/>
                      <a:pt x="7355" y="10825"/>
                      <a:pt x="7558" y="11434"/>
                    </a:cubicBezTo>
                    <a:cubicBezTo>
                      <a:pt x="7668" y="11755"/>
                      <a:pt x="7743" y="12076"/>
                      <a:pt x="7804" y="12415"/>
                    </a:cubicBezTo>
                    <a:cubicBezTo>
                      <a:pt x="7828" y="12568"/>
                      <a:pt x="7845" y="12728"/>
                      <a:pt x="7845" y="12889"/>
                    </a:cubicBezTo>
                    <a:cubicBezTo>
                      <a:pt x="7845" y="12966"/>
                      <a:pt x="7828" y="13041"/>
                      <a:pt x="7828" y="13126"/>
                    </a:cubicBezTo>
                    <a:cubicBezTo>
                      <a:pt x="7828" y="13220"/>
                      <a:pt x="7863" y="13321"/>
                      <a:pt x="7879" y="13415"/>
                    </a:cubicBezTo>
                    <a:cubicBezTo>
                      <a:pt x="7918" y="13609"/>
                      <a:pt x="8100" y="13703"/>
                      <a:pt x="8274" y="13703"/>
                    </a:cubicBezTo>
                    <a:cubicBezTo>
                      <a:pt x="8289" y="13703"/>
                      <a:pt x="8304" y="13703"/>
                      <a:pt x="8320" y="13701"/>
                    </a:cubicBezTo>
                    <a:cubicBezTo>
                      <a:pt x="8362" y="13736"/>
                      <a:pt x="8413" y="13760"/>
                      <a:pt x="8464" y="13778"/>
                    </a:cubicBezTo>
                    <a:cubicBezTo>
                      <a:pt x="9368" y="14075"/>
                      <a:pt x="10292" y="14318"/>
                      <a:pt x="11206" y="14582"/>
                    </a:cubicBezTo>
                    <a:cubicBezTo>
                      <a:pt x="12128" y="14844"/>
                      <a:pt x="13034" y="15131"/>
                      <a:pt x="13937" y="15419"/>
                    </a:cubicBezTo>
                    <a:cubicBezTo>
                      <a:pt x="15503" y="15927"/>
                      <a:pt x="17061" y="16451"/>
                      <a:pt x="18643" y="16892"/>
                    </a:cubicBezTo>
                    <a:cubicBezTo>
                      <a:pt x="20217" y="17332"/>
                      <a:pt x="21826" y="17670"/>
                      <a:pt x="23451" y="17747"/>
                    </a:cubicBezTo>
                    <a:cubicBezTo>
                      <a:pt x="23680" y="17759"/>
                      <a:pt x="23909" y="17764"/>
                      <a:pt x="24138" y="17764"/>
                    </a:cubicBezTo>
                    <a:cubicBezTo>
                      <a:pt x="24734" y="17764"/>
                      <a:pt x="25327" y="17724"/>
                      <a:pt x="25920" y="17645"/>
                    </a:cubicBezTo>
                    <a:cubicBezTo>
                      <a:pt x="29552" y="17162"/>
                      <a:pt x="29966" y="15470"/>
                      <a:pt x="30591" y="15216"/>
                    </a:cubicBezTo>
                    <a:cubicBezTo>
                      <a:pt x="31446" y="14869"/>
                      <a:pt x="102632" y="15360"/>
                      <a:pt x="103124" y="14591"/>
                    </a:cubicBezTo>
                    <a:cubicBezTo>
                      <a:pt x="103605" y="15360"/>
                      <a:pt x="104824" y="16825"/>
                      <a:pt x="105670" y="17162"/>
                    </a:cubicBezTo>
                    <a:cubicBezTo>
                      <a:pt x="106306" y="17416"/>
                      <a:pt x="106948" y="17560"/>
                      <a:pt x="107616" y="17645"/>
                    </a:cubicBezTo>
                    <a:cubicBezTo>
                      <a:pt x="108211" y="17724"/>
                      <a:pt x="108808" y="17764"/>
                      <a:pt x="109407" y="17764"/>
                    </a:cubicBezTo>
                    <a:cubicBezTo>
                      <a:pt x="109636" y="17764"/>
                      <a:pt x="109866" y="17759"/>
                      <a:pt x="110096" y="17747"/>
                    </a:cubicBezTo>
                    <a:cubicBezTo>
                      <a:pt x="111721" y="17670"/>
                      <a:pt x="113329" y="17332"/>
                      <a:pt x="114895" y="16892"/>
                    </a:cubicBezTo>
                    <a:cubicBezTo>
                      <a:pt x="116477" y="16451"/>
                      <a:pt x="118043" y="15927"/>
                      <a:pt x="119609" y="15419"/>
                    </a:cubicBezTo>
                    <a:cubicBezTo>
                      <a:pt x="120513" y="15131"/>
                      <a:pt x="121419" y="14844"/>
                      <a:pt x="122341" y="14582"/>
                    </a:cubicBezTo>
                    <a:cubicBezTo>
                      <a:pt x="123255" y="14318"/>
                      <a:pt x="124179" y="14075"/>
                      <a:pt x="125083" y="13778"/>
                    </a:cubicBezTo>
                    <a:cubicBezTo>
                      <a:pt x="125133" y="13760"/>
                      <a:pt x="125184" y="13736"/>
                      <a:pt x="125227" y="13701"/>
                    </a:cubicBezTo>
                    <a:cubicBezTo>
                      <a:pt x="125242" y="13703"/>
                      <a:pt x="125257" y="13703"/>
                      <a:pt x="125273" y="13703"/>
                    </a:cubicBezTo>
                    <a:cubicBezTo>
                      <a:pt x="125447" y="13703"/>
                      <a:pt x="125628" y="13609"/>
                      <a:pt x="125667" y="13415"/>
                    </a:cubicBezTo>
                    <a:cubicBezTo>
                      <a:pt x="125684" y="13321"/>
                      <a:pt x="125718" y="13220"/>
                      <a:pt x="125718" y="13126"/>
                    </a:cubicBezTo>
                    <a:cubicBezTo>
                      <a:pt x="125718" y="13041"/>
                      <a:pt x="125702" y="12966"/>
                      <a:pt x="125702" y="12889"/>
                    </a:cubicBezTo>
                    <a:cubicBezTo>
                      <a:pt x="125702" y="12728"/>
                      <a:pt x="125718" y="12568"/>
                      <a:pt x="125743" y="12415"/>
                    </a:cubicBezTo>
                    <a:cubicBezTo>
                      <a:pt x="125804" y="12076"/>
                      <a:pt x="125879" y="11755"/>
                      <a:pt x="125988" y="11434"/>
                    </a:cubicBezTo>
                    <a:cubicBezTo>
                      <a:pt x="126191" y="10825"/>
                      <a:pt x="126480" y="10248"/>
                      <a:pt x="126851" y="9733"/>
                    </a:cubicBezTo>
                    <a:cubicBezTo>
                      <a:pt x="127241" y="9200"/>
                      <a:pt x="127715" y="8733"/>
                      <a:pt x="128281" y="8396"/>
                    </a:cubicBezTo>
                    <a:cubicBezTo>
                      <a:pt x="128840" y="8057"/>
                      <a:pt x="129449" y="7819"/>
                      <a:pt x="130093" y="7677"/>
                    </a:cubicBezTo>
                    <a:cubicBezTo>
                      <a:pt x="130572" y="7563"/>
                      <a:pt x="131067" y="7511"/>
                      <a:pt x="131567" y="7511"/>
                    </a:cubicBezTo>
                    <a:cubicBezTo>
                      <a:pt x="131817" y="7511"/>
                      <a:pt x="132068" y="7524"/>
                      <a:pt x="132319" y="7549"/>
                    </a:cubicBezTo>
                    <a:cubicBezTo>
                      <a:pt x="132327" y="7550"/>
                      <a:pt x="132335" y="7550"/>
                      <a:pt x="132343" y="7550"/>
                    </a:cubicBezTo>
                    <a:cubicBezTo>
                      <a:pt x="132513" y="7550"/>
                      <a:pt x="132700" y="7389"/>
                      <a:pt x="132733" y="7220"/>
                    </a:cubicBezTo>
                    <a:cubicBezTo>
                      <a:pt x="132768" y="7068"/>
                      <a:pt x="132760" y="6924"/>
                      <a:pt x="132760" y="6763"/>
                    </a:cubicBezTo>
                    <a:cubicBezTo>
                      <a:pt x="132749" y="6601"/>
                      <a:pt x="132741" y="6467"/>
                      <a:pt x="132776" y="6306"/>
                    </a:cubicBezTo>
                    <a:cubicBezTo>
                      <a:pt x="132835" y="6018"/>
                      <a:pt x="132886" y="5721"/>
                      <a:pt x="132944" y="5425"/>
                    </a:cubicBezTo>
                    <a:cubicBezTo>
                      <a:pt x="133054" y="4850"/>
                      <a:pt x="133166" y="4275"/>
                      <a:pt x="133292" y="3699"/>
                    </a:cubicBezTo>
                    <a:cubicBezTo>
                      <a:pt x="133377" y="3335"/>
                      <a:pt x="133460" y="2971"/>
                      <a:pt x="133546" y="2608"/>
                    </a:cubicBezTo>
                    <a:lnTo>
                      <a:pt x="133546" y="0"/>
                    </a:lnTo>
                    <a:cubicBezTo>
                      <a:pt x="133217" y="1694"/>
                      <a:pt x="132902" y="3386"/>
                      <a:pt x="132496" y="5061"/>
                    </a:cubicBezTo>
                    <a:cubicBezTo>
                      <a:pt x="132420" y="5392"/>
                      <a:pt x="132343" y="5721"/>
                      <a:pt x="132260" y="6052"/>
                    </a:cubicBezTo>
                    <a:cubicBezTo>
                      <a:pt x="132225" y="6205"/>
                      <a:pt x="132191" y="6339"/>
                      <a:pt x="132124" y="6483"/>
                    </a:cubicBezTo>
                    <a:cubicBezTo>
                      <a:pt x="132100" y="6542"/>
                      <a:pt x="132065" y="6593"/>
                      <a:pt x="132030" y="6652"/>
                    </a:cubicBezTo>
                    <a:cubicBezTo>
                      <a:pt x="131926" y="6646"/>
                      <a:pt x="131821" y="6643"/>
                      <a:pt x="131716" y="6643"/>
                    </a:cubicBezTo>
                    <a:cubicBezTo>
                      <a:pt x="130450" y="6643"/>
                      <a:pt x="129193" y="7057"/>
                      <a:pt x="128139" y="7760"/>
                    </a:cubicBezTo>
                    <a:cubicBezTo>
                      <a:pt x="126945" y="8548"/>
                      <a:pt x="125946" y="9657"/>
                      <a:pt x="125397" y="10986"/>
                    </a:cubicBezTo>
                    <a:cubicBezTo>
                      <a:pt x="125253" y="11357"/>
                      <a:pt x="125125" y="11739"/>
                      <a:pt x="125042" y="12127"/>
                    </a:cubicBezTo>
                    <a:cubicBezTo>
                      <a:pt x="124999" y="12314"/>
                      <a:pt x="124965" y="12501"/>
                      <a:pt x="124940" y="12694"/>
                    </a:cubicBezTo>
                    <a:cubicBezTo>
                      <a:pt x="124922" y="12787"/>
                      <a:pt x="124906" y="12881"/>
                      <a:pt x="124890" y="12974"/>
                    </a:cubicBezTo>
                    <a:cubicBezTo>
                      <a:pt x="124890" y="12982"/>
                      <a:pt x="124890" y="12990"/>
                      <a:pt x="124879" y="13008"/>
                    </a:cubicBezTo>
                    <a:cubicBezTo>
                      <a:pt x="124085" y="13262"/>
                      <a:pt x="123297" y="13557"/>
                      <a:pt x="122511" y="13837"/>
                    </a:cubicBezTo>
                    <a:cubicBezTo>
                      <a:pt x="121750" y="14115"/>
                      <a:pt x="120970" y="14369"/>
                      <a:pt x="120192" y="14633"/>
                    </a:cubicBezTo>
                    <a:cubicBezTo>
                      <a:pt x="118669" y="15149"/>
                      <a:pt x="117129" y="15639"/>
                      <a:pt x="115571" y="16063"/>
                    </a:cubicBezTo>
                    <a:cubicBezTo>
                      <a:pt x="114056" y="16477"/>
                      <a:pt x="112509" y="16790"/>
                      <a:pt x="110943" y="16908"/>
                    </a:cubicBezTo>
                    <a:cubicBezTo>
                      <a:pt x="110523" y="16940"/>
                      <a:pt x="110101" y="16958"/>
                      <a:pt x="109679" y="16958"/>
                    </a:cubicBezTo>
                    <a:cubicBezTo>
                      <a:pt x="108622" y="16958"/>
                      <a:pt x="107566" y="16846"/>
                      <a:pt x="106550" y="16563"/>
                    </a:cubicBezTo>
                    <a:cubicBezTo>
                      <a:pt x="106229" y="16477"/>
                      <a:pt x="105932" y="16376"/>
                      <a:pt x="105687" y="16258"/>
                    </a:cubicBezTo>
                    <a:cubicBezTo>
                      <a:pt x="105392" y="16122"/>
                      <a:pt x="105112" y="15961"/>
                      <a:pt x="104850" y="15775"/>
                    </a:cubicBezTo>
                    <a:cubicBezTo>
                      <a:pt x="104842" y="15767"/>
                      <a:pt x="104834" y="15767"/>
                      <a:pt x="104834" y="15758"/>
                    </a:cubicBezTo>
                    <a:cubicBezTo>
                      <a:pt x="104824" y="15758"/>
                      <a:pt x="104815" y="15750"/>
                      <a:pt x="104807" y="15740"/>
                    </a:cubicBezTo>
                    <a:cubicBezTo>
                      <a:pt x="104783" y="15716"/>
                      <a:pt x="104748" y="15689"/>
                      <a:pt x="104714" y="15665"/>
                    </a:cubicBezTo>
                    <a:cubicBezTo>
                      <a:pt x="104655" y="15614"/>
                      <a:pt x="104596" y="15555"/>
                      <a:pt x="104537" y="15496"/>
                    </a:cubicBezTo>
                    <a:cubicBezTo>
                      <a:pt x="104486" y="15446"/>
                      <a:pt x="104436" y="15395"/>
                      <a:pt x="104393" y="15334"/>
                    </a:cubicBezTo>
                    <a:cubicBezTo>
                      <a:pt x="104377" y="15318"/>
                      <a:pt x="104358" y="15301"/>
                      <a:pt x="104342" y="15275"/>
                    </a:cubicBezTo>
                    <a:cubicBezTo>
                      <a:pt x="104342" y="15275"/>
                      <a:pt x="104308" y="15224"/>
                      <a:pt x="104300" y="15216"/>
                    </a:cubicBezTo>
                    <a:cubicBezTo>
                      <a:pt x="104206" y="15090"/>
                      <a:pt x="104123" y="14954"/>
                      <a:pt x="104054" y="14810"/>
                    </a:cubicBezTo>
                    <a:cubicBezTo>
                      <a:pt x="104046" y="14786"/>
                      <a:pt x="104038" y="14767"/>
                      <a:pt x="104029" y="14751"/>
                    </a:cubicBezTo>
                    <a:cubicBezTo>
                      <a:pt x="104029" y="14743"/>
                      <a:pt x="103995" y="14649"/>
                      <a:pt x="103995" y="14641"/>
                    </a:cubicBezTo>
                    <a:cubicBezTo>
                      <a:pt x="103971" y="14564"/>
                      <a:pt x="103944" y="14489"/>
                      <a:pt x="103928" y="14404"/>
                    </a:cubicBezTo>
                    <a:cubicBezTo>
                      <a:pt x="103885" y="14227"/>
                      <a:pt x="103717" y="14107"/>
                      <a:pt x="103538" y="14107"/>
                    </a:cubicBezTo>
                    <a:lnTo>
                      <a:pt x="103503" y="14107"/>
                    </a:lnTo>
                    <a:cubicBezTo>
                      <a:pt x="103327" y="14107"/>
                      <a:pt x="29661" y="14227"/>
                      <a:pt x="29619" y="14404"/>
                    </a:cubicBezTo>
                    <a:cubicBezTo>
                      <a:pt x="29602" y="14489"/>
                      <a:pt x="29576" y="14564"/>
                      <a:pt x="29552" y="14641"/>
                    </a:cubicBezTo>
                    <a:cubicBezTo>
                      <a:pt x="29552" y="14649"/>
                      <a:pt x="29517" y="14743"/>
                      <a:pt x="29517" y="14751"/>
                    </a:cubicBezTo>
                    <a:cubicBezTo>
                      <a:pt x="29501" y="14767"/>
                      <a:pt x="29493" y="14786"/>
                      <a:pt x="29485" y="14810"/>
                    </a:cubicBezTo>
                    <a:cubicBezTo>
                      <a:pt x="29415" y="14954"/>
                      <a:pt x="29340" y="15090"/>
                      <a:pt x="29247" y="15216"/>
                    </a:cubicBezTo>
                    <a:cubicBezTo>
                      <a:pt x="29239" y="15224"/>
                      <a:pt x="29204" y="15275"/>
                      <a:pt x="29204" y="15275"/>
                    </a:cubicBezTo>
                    <a:cubicBezTo>
                      <a:pt x="29188" y="15301"/>
                      <a:pt x="29170" y="15318"/>
                      <a:pt x="29153" y="15334"/>
                    </a:cubicBezTo>
                    <a:cubicBezTo>
                      <a:pt x="29103" y="15395"/>
                      <a:pt x="29060" y="15446"/>
                      <a:pt x="29009" y="15496"/>
                    </a:cubicBezTo>
                    <a:cubicBezTo>
                      <a:pt x="28950" y="15555"/>
                      <a:pt x="28891" y="15614"/>
                      <a:pt x="28833" y="15665"/>
                    </a:cubicBezTo>
                    <a:cubicBezTo>
                      <a:pt x="28798" y="15689"/>
                      <a:pt x="28764" y="15716"/>
                      <a:pt x="28739" y="15740"/>
                    </a:cubicBezTo>
                    <a:cubicBezTo>
                      <a:pt x="28723" y="15750"/>
                      <a:pt x="28723" y="15758"/>
                      <a:pt x="28713" y="15758"/>
                    </a:cubicBezTo>
                    <a:cubicBezTo>
                      <a:pt x="28705" y="15767"/>
                      <a:pt x="28705" y="15767"/>
                      <a:pt x="28688" y="15775"/>
                    </a:cubicBezTo>
                    <a:cubicBezTo>
                      <a:pt x="28435" y="15961"/>
                      <a:pt x="28154" y="16122"/>
                      <a:pt x="27860" y="16258"/>
                    </a:cubicBezTo>
                    <a:cubicBezTo>
                      <a:pt x="27614" y="16376"/>
                      <a:pt x="27317" y="16477"/>
                      <a:pt x="26997" y="16563"/>
                    </a:cubicBezTo>
                    <a:cubicBezTo>
                      <a:pt x="25980" y="16846"/>
                      <a:pt x="24925" y="16958"/>
                      <a:pt x="23868" y="16958"/>
                    </a:cubicBezTo>
                    <a:cubicBezTo>
                      <a:pt x="23446" y="16958"/>
                      <a:pt x="23024" y="16940"/>
                      <a:pt x="22604" y="16908"/>
                    </a:cubicBezTo>
                    <a:cubicBezTo>
                      <a:pt x="21038" y="16790"/>
                      <a:pt x="19490" y="16477"/>
                      <a:pt x="17967" y="16063"/>
                    </a:cubicBezTo>
                    <a:cubicBezTo>
                      <a:pt x="16417" y="15639"/>
                      <a:pt x="14878" y="15149"/>
                      <a:pt x="13346" y="14633"/>
                    </a:cubicBezTo>
                    <a:cubicBezTo>
                      <a:pt x="12577" y="14369"/>
                      <a:pt x="11797" y="14115"/>
                      <a:pt x="11035" y="13837"/>
                    </a:cubicBezTo>
                    <a:cubicBezTo>
                      <a:pt x="10249" y="13557"/>
                      <a:pt x="9461" y="13262"/>
                      <a:pt x="8667" y="13008"/>
                    </a:cubicBezTo>
                    <a:cubicBezTo>
                      <a:pt x="8657" y="12990"/>
                      <a:pt x="8657" y="12982"/>
                      <a:pt x="8657" y="12974"/>
                    </a:cubicBezTo>
                    <a:cubicBezTo>
                      <a:pt x="8641" y="12881"/>
                      <a:pt x="8616" y="12787"/>
                      <a:pt x="8606" y="12694"/>
                    </a:cubicBezTo>
                    <a:cubicBezTo>
                      <a:pt x="8574" y="12501"/>
                      <a:pt x="8539" y="12314"/>
                      <a:pt x="8505" y="12127"/>
                    </a:cubicBezTo>
                    <a:cubicBezTo>
                      <a:pt x="8421" y="11739"/>
                      <a:pt x="8293" y="11357"/>
                      <a:pt x="8141" y="10986"/>
                    </a:cubicBezTo>
                    <a:cubicBezTo>
                      <a:pt x="7601" y="9657"/>
                      <a:pt x="6593" y="8548"/>
                      <a:pt x="5399" y="7760"/>
                    </a:cubicBezTo>
                    <a:cubicBezTo>
                      <a:pt x="4353" y="7057"/>
                      <a:pt x="3096" y="6643"/>
                      <a:pt x="1830" y="6643"/>
                    </a:cubicBezTo>
                    <a:cubicBezTo>
                      <a:pt x="1726" y="6643"/>
                      <a:pt x="1621" y="6646"/>
                      <a:pt x="1516" y="6652"/>
                    </a:cubicBezTo>
                    <a:cubicBezTo>
                      <a:pt x="1481" y="6593"/>
                      <a:pt x="1447" y="6542"/>
                      <a:pt x="1423" y="6483"/>
                    </a:cubicBezTo>
                    <a:cubicBezTo>
                      <a:pt x="1356" y="6339"/>
                      <a:pt x="1321" y="6205"/>
                      <a:pt x="1286" y="6052"/>
                    </a:cubicBezTo>
                    <a:cubicBezTo>
                      <a:pt x="1203" y="5721"/>
                      <a:pt x="1126" y="5392"/>
                      <a:pt x="1051" y="5061"/>
                    </a:cubicBezTo>
                    <a:cubicBezTo>
                      <a:pt x="645" y="3386"/>
                      <a:pt x="330" y="1694"/>
                      <a:pt x="1" y="0"/>
                    </a:cubicBezTo>
                    <a:close/>
                  </a:path>
                </a:pathLst>
              </a:custGeom>
              <a:solidFill>
                <a:srgbClr val="4E454F">
                  <a:alpha val="6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31"/>
            <p:cNvGrpSpPr/>
            <p:nvPr/>
          </p:nvGrpSpPr>
          <p:grpSpPr>
            <a:xfrm>
              <a:off x="106" y="3702206"/>
              <a:ext cx="9143895" cy="1441290"/>
              <a:chOff x="237900" y="4302525"/>
              <a:chExt cx="3338650" cy="749150"/>
            </a:xfrm>
          </p:grpSpPr>
          <p:sp>
            <p:nvSpPr>
              <p:cNvPr id="327" name="Google Shape;327;p31"/>
              <p:cNvSpPr/>
              <p:nvPr/>
            </p:nvSpPr>
            <p:spPr>
              <a:xfrm>
                <a:off x="237900" y="4302525"/>
                <a:ext cx="3338650" cy="749150"/>
              </a:xfrm>
              <a:custGeom>
                <a:avLst/>
                <a:gdLst/>
                <a:ahLst/>
                <a:cxnLst/>
                <a:rect l="l" t="t" r="r" b="b"/>
                <a:pathLst>
                  <a:path w="133546" h="29966" extrusionOk="0">
                    <a:moveTo>
                      <a:pt x="133546" y="1"/>
                    </a:moveTo>
                    <a:cubicBezTo>
                      <a:pt x="133511" y="439"/>
                      <a:pt x="133470" y="880"/>
                      <a:pt x="133420" y="1311"/>
                    </a:cubicBezTo>
                    <a:cubicBezTo>
                      <a:pt x="133267" y="2682"/>
                      <a:pt x="133022" y="4036"/>
                      <a:pt x="132792" y="5399"/>
                    </a:cubicBezTo>
                    <a:cubicBezTo>
                      <a:pt x="132335" y="8125"/>
                      <a:pt x="131878" y="10856"/>
                      <a:pt x="131421" y="13590"/>
                    </a:cubicBezTo>
                    <a:cubicBezTo>
                      <a:pt x="131287" y="14370"/>
                      <a:pt x="131143" y="15140"/>
                      <a:pt x="131007" y="15917"/>
                    </a:cubicBezTo>
                    <a:cubicBezTo>
                      <a:pt x="130972" y="16086"/>
                      <a:pt x="130940" y="16265"/>
                      <a:pt x="130905" y="16433"/>
                    </a:cubicBezTo>
                    <a:cubicBezTo>
                      <a:pt x="130830" y="16432"/>
                      <a:pt x="130754" y="16431"/>
                      <a:pt x="130679" y="16431"/>
                    </a:cubicBezTo>
                    <a:cubicBezTo>
                      <a:pt x="129214" y="16431"/>
                      <a:pt x="127751" y="16734"/>
                      <a:pt x="126480" y="17483"/>
                    </a:cubicBezTo>
                    <a:cubicBezTo>
                      <a:pt x="125617" y="17991"/>
                      <a:pt x="124871" y="18686"/>
                      <a:pt x="124339" y="19531"/>
                    </a:cubicBezTo>
                    <a:cubicBezTo>
                      <a:pt x="123813" y="20377"/>
                      <a:pt x="123527" y="21350"/>
                      <a:pt x="123399" y="22331"/>
                    </a:cubicBezTo>
                    <a:cubicBezTo>
                      <a:pt x="123374" y="22526"/>
                      <a:pt x="123356" y="22721"/>
                      <a:pt x="123340" y="22916"/>
                    </a:cubicBezTo>
                    <a:cubicBezTo>
                      <a:pt x="122595" y="23162"/>
                      <a:pt x="121851" y="23408"/>
                      <a:pt x="121106" y="23651"/>
                    </a:cubicBezTo>
                    <a:cubicBezTo>
                      <a:pt x="119516" y="24177"/>
                      <a:pt x="117923" y="24693"/>
                      <a:pt x="116325" y="25158"/>
                    </a:cubicBezTo>
                    <a:cubicBezTo>
                      <a:pt x="114725" y="25615"/>
                      <a:pt x="113110" y="26038"/>
                      <a:pt x="111467" y="26353"/>
                    </a:cubicBezTo>
                    <a:cubicBezTo>
                      <a:pt x="110693" y="26501"/>
                      <a:pt x="109904" y="26599"/>
                      <a:pt x="109117" y="26599"/>
                    </a:cubicBezTo>
                    <a:cubicBezTo>
                      <a:pt x="108347" y="26599"/>
                      <a:pt x="107580" y="26505"/>
                      <a:pt x="106830" y="26275"/>
                    </a:cubicBezTo>
                    <a:cubicBezTo>
                      <a:pt x="106205" y="26080"/>
                      <a:pt x="105518" y="25743"/>
                      <a:pt x="105045" y="25353"/>
                    </a:cubicBezTo>
                    <a:cubicBezTo>
                      <a:pt x="104773" y="25134"/>
                      <a:pt x="104529" y="24896"/>
                      <a:pt x="104316" y="24626"/>
                    </a:cubicBezTo>
                    <a:cubicBezTo>
                      <a:pt x="104316" y="24616"/>
                      <a:pt x="104308" y="24616"/>
                      <a:pt x="104308" y="24608"/>
                    </a:cubicBezTo>
                    <a:lnTo>
                      <a:pt x="104291" y="24592"/>
                    </a:lnTo>
                    <a:cubicBezTo>
                      <a:pt x="104265" y="24549"/>
                      <a:pt x="104233" y="24506"/>
                      <a:pt x="104206" y="24464"/>
                    </a:cubicBezTo>
                    <a:cubicBezTo>
                      <a:pt x="104155" y="24397"/>
                      <a:pt x="104113" y="24322"/>
                      <a:pt x="104072" y="24244"/>
                    </a:cubicBezTo>
                    <a:cubicBezTo>
                      <a:pt x="103871" y="23906"/>
                      <a:pt x="88795" y="23772"/>
                      <a:pt x="72219" y="23772"/>
                    </a:cubicBezTo>
                    <a:cubicBezTo>
                      <a:pt x="51879" y="23772"/>
                      <a:pt x="29278" y="23974"/>
                      <a:pt x="29119" y="24244"/>
                    </a:cubicBezTo>
                    <a:cubicBezTo>
                      <a:pt x="29068" y="24322"/>
                      <a:pt x="29028" y="24397"/>
                      <a:pt x="28977" y="24464"/>
                    </a:cubicBezTo>
                    <a:cubicBezTo>
                      <a:pt x="28950" y="24506"/>
                      <a:pt x="28916" y="24549"/>
                      <a:pt x="28891" y="24592"/>
                    </a:cubicBezTo>
                    <a:cubicBezTo>
                      <a:pt x="28883" y="24600"/>
                      <a:pt x="28883" y="24608"/>
                      <a:pt x="28875" y="24608"/>
                    </a:cubicBezTo>
                    <a:cubicBezTo>
                      <a:pt x="28875" y="24616"/>
                      <a:pt x="28875" y="24616"/>
                      <a:pt x="28865" y="24626"/>
                    </a:cubicBezTo>
                    <a:cubicBezTo>
                      <a:pt x="28654" y="24896"/>
                      <a:pt x="28408" y="25134"/>
                      <a:pt x="28146" y="25353"/>
                    </a:cubicBezTo>
                    <a:cubicBezTo>
                      <a:pt x="27665" y="25743"/>
                      <a:pt x="26986" y="26080"/>
                      <a:pt x="26353" y="26275"/>
                    </a:cubicBezTo>
                    <a:cubicBezTo>
                      <a:pt x="25607" y="26505"/>
                      <a:pt x="24840" y="26599"/>
                      <a:pt x="24068" y="26599"/>
                    </a:cubicBezTo>
                    <a:cubicBezTo>
                      <a:pt x="23281" y="26599"/>
                      <a:pt x="22490" y="26501"/>
                      <a:pt x="21716" y="26353"/>
                    </a:cubicBezTo>
                    <a:cubicBezTo>
                      <a:pt x="20081" y="26038"/>
                      <a:pt x="18466" y="25615"/>
                      <a:pt x="16866" y="25158"/>
                    </a:cubicBezTo>
                    <a:cubicBezTo>
                      <a:pt x="15258" y="24693"/>
                      <a:pt x="13667" y="24177"/>
                      <a:pt x="12077" y="23651"/>
                    </a:cubicBezTo>
                    <a:cubicBezTo>
                      <a:pt x="11332" y="23408"/>
                      <a:pt x="10586" y="23162"/>
                      <a:pt x="9843" y="22916"/>
                    </a:cubicBezTo>
                    <a:cubicBezTo>
                      <a:pt x="9835" y="22721"/>
                      <a:pt x="9817" y="22526"/>
                      <a:pt x="9792" y="22331"/>
                    </a:cubicBezTo>
                    <a:cubicBezTo>
                      <a:pt x="9664" y="21350"/>
                      <a:pt x="9368" y="20377"/>
                      <a:pt x="8844" y="19531"/>
                    </a:cubicBezTo>
                    <a:cubicBezTo>
                      <a:pt x="8312" y="18686"/>
                      <a:pt x="7566" y="17991"/>
                      <a:pt x="6703" y="17483"/>
                    </a:cubicBezTo>
                    <a:cubicBezTo>
                      <a:pt x="5440" y="16734"/>
                      <a:pt x="3969" y="16431"/>
                      <a:pt x="2504" y="16431"/>
                    </a:cubicBezTo>
                    <a:cubicBezTo>
                      <a:pt x="2429" y="16431"/>
                      <a:pt x="2353" y="16432"/>
                      <a:pt x="2278" y="16433"/>
                    </a:cubicBezTo>
                    <a:cubicBezTo>
                      <a:pt x="2243" y="16265"/>
                      <a:pt x="2209" y="16086"/>
                      <a:pt x="2184" y="15917"/>
                    </a:cubicBezTo>
                    <a:cubicBezTo>
                      <a:pt x="2040" y="15140"/>
                      <a:pt x="1896" y="14370"/>
                      <a:pt x="1770" y="13590"/>
                    </a:cubicBezTo>
                    <a:cubicBezTo>
                      <a:pt x="1313" y="10856"/>
                      <a:pt x="848" y="8125"/>
                      <a:pt x="391" y="5399"/>
                    </a:cubicBezTo>
                    <a:cubicBezTo>
                      <a:pt x="255" y="4611"/>
                      <a:pt x="119" y="3825"/>
                      <a:pt x="1" y="3037"/>
                    </a:cubicBezTo>
                    <a:lnTo>
                      <a:pt x="1" y="29966"/>
                    </a:lnTo>
                    <a:lnTo>
                      <a:pt x="133546" y="29966"/>
                    </a:lnTo>
                    <a:lnTo>
                      <a:pt x="133546" y="1"/>
                    </a:lnTo>
                    <a:close/>
                  </a:path>
                </a:pathLst>
              </a:custGeom>
              <a:solidFill>
                <a:srgbClr val="6B5E69">
                  <a:alpha val="7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237900" y="4580275"/>
                <a:ext cx="3338650" cy="444125"/>
              </a:xfrm>
              <a:custGeom>
                <a:avLst/>
                <a:gdLst/>
                <a:ahLst/>
                <a:cxnLst/>
                <a:rect l="l" t="t" r="r" b="b"/>
                <a:pathLst>
                  <a:path w="133546" h="17765" extrusionOk="0">
                    <a:moveTo>
                      <a:pt x="1" y="0"/>
                    </a:moveTo>
                    <a:lnTo>
                      <a:pt x="1" y="2608"/>
                    </a:lnTo>
                    <a:cubicBezTo>
                      <a:pt x="86" y="2971"/>
                      <a:pt x="169" y="3335"/>
                      <a:pt x="255" y="3699"/>
                    </a:cubicBezTo>
                    <a:cubicBezTo>
                      <a:pt x="381" y="4275"/>
                      <a:pt x="492" y="4850"/>
                      <a:pt x="602" y="5425"/>
                    </a:cubicBezTo>
                    <a:cubicBezTo>
                      <a:pt x="661" y="5721"/>
                      <a:pt x="712" y="6018"/>
                      <a:pt x="771" y="6306"/>
                    </a:cubicBezTo>
                    <a:cubicBezTo>
                      <a:pt x="805" y="6467"/>
                      <a:pt x="797" y="6601"/>
                      <a:pt x="787" y="6763"/>
                    </a:cubicBezTo>
                    <a:cubicBezTo>
                      <a:pt x="779" y="6924"/>
                      <a:pt x="779" y="7068"/>
                      <a:pt x="813" y="7220"/>
                    </a:cubicBezTo>
                    <a:cubicBezTo>
                      <a:pt x="846" y="7389"/>
                      <a:pt x="1033" y="7550"/>
                      <a:pt x="1204" y="7550"/>
                    </a:cubicBezTo>
                    <a:cubicBezTo>
                      <a:pt x="1212" y="7550"/>
                      <a:pt x="1220" y="7550"/>
                      <a:pt x="1228" y="7549"/>
                    </a:cubicBezTo>
                    <a:cubicBezTo>
                      <a:pt x="1479" y="7524"/>
                      <a:pt x="1730" y="7511"/>
                      <a:pt x="1980" y="7511"/>
                    </a:cubicBezTo>
                    <a:cubicBezTo>
                      <a:pt x="2480" y="7511"/>
                      <a:pt x="2974" y="7563"/>
                      <a:pt x="3454" y="7677"/>
                    </a:cubicBezTo>
                    <a:cubicBezTo>
                      <a:pt x="4097" y="7819"/>
                      <a:pt x="4707" y="8057"/>
                      <a:pt x="5265" y="8396"/>
                    </a:cubicBezTo>
                    <a:cubicBezTo>
                      <a:pt x="5832" y="8733"/>
                      <a:pt x="6305" y="9200"/>
                      <a:pt x="6687" y="9733"/>
                    </a:cubicBezTo>
                    <a:cubicBezTo>
                      <a:pt x="7067" y="10248"/>
                      <a:pt x="7355" y="10825"/>
                      <a:pt x="7558" y="11434"/>
                    </a:cubicBezTo>
                    <a:cubicBezTo>
                      <a:pt x="7668" y="11755"/>
                      <a:pt x="7743" y="12076"/>
                      <a:pt x="7804" y="12415"/>
                    </a:cubicBezTo>
                    <a:cubicBezTo>
                      <a:pt x="7828" y="12568"/>
                      <a:pt x="7845" y="12728"/>
                      <a:pt x="7845" y="12889"/>
                    </a:cubicBezTo>
                    <a:cubicBezTo>
                      <a:pt x="7845" y="12966"/>
                      <a:pt x="7828" y="13041"/>
                      <a:pt x="7828" y="13126"/>
                    </a:cubicBezTo>
                    <a:cubicBezTo>
                      <a:pt x="7828" y="13220"/>
                      <a:pt x="7863" y="13321"/>
                      <a:pt x="7879" y="13415"/>
                    </a:cubicBezTo>
                    <a:cubicBezTo>
                      <a:pt x="7918" y="13609"/>
                      <a:pt x="8100" y="13703"/>
                      <a:pt x="8274" y="13703"/>
                    </a:cubicBezTo>
                    <a:cubicBezTo>
                      <a:pt x="8289" y="13703"/>
                      <a:pt x="8304" y="13703"/>
                      <a:pt x="8320" y="13701"/>
                    </a:cubicBezTo>
                    <a:cubicBezTo>
                      <a:pt x="8362" y="13736"/>
                      <a:pt x="8413" y="13760"/>
                      <a:pt x="8464" y="13778"/>
                    </a:cubicBezTo>
                    <a:cubicBezTo>
                      <a:pt x="9368" y="14075"/>
                      <a:pt x="10292" y="14318"/>
                      <a:pt x="11206" y="14582"/>
                    </a:cubicBezTo>
                    <a:cubicBezTo>
                      <a:pt x="12128" y="14844"/>
                      <a:pt x="13034" y="15131"/>
                      <a:pt x="13937" y="15419"/>
                    </a:cubicBezTo>
                    <a:cubicBezTo>
                      <a:pt x="15503" y="15927"/>
                      <a:pt x="17061" y="16451"/>
                      <a:pt x="18643" y="16892"/>
                    </a:cubicBezTo>
                    <a:cubicBezTo>
                      <a:pt x="20217" y="17332"/>
                      <a:pt x="21826" y="17670"/>
                      <a:pt x="23451" y="17747"/>
                    </a:cubicBezTo>
                    <a:cubicBezTo>
                      <a:pt x="23680" y="17759"/>
                      <a:pt x="23909" y="17764"/>
                      <a:pt x="24138" y="17764"/>
                    </a:cubicBezTo>
                    <a:cubicBezTo>
                      <a:pt x="24734" y="17764"/>
                      <a:pt x="25327" y="17724"/>
                      <a:pt x="25920" y="17645"/>
                    </a:cubicBezTo>
                    <a:cubicBezTo>
                      <a:pt x="29552" y="17162"/>
                      <a:pt x="29966" y="15470"/>
                      <a:pt x="30591" y="15216"/>
                    </a:cubicBezTo>
                    <a:cubicBezTo>
                      <a:pt x="31446" y="14869"/>
                      <a:pt x="102632" y="15360"/>
                      <a:pt x="103124" y="14591"/>
                    </a:cubicBezTo>
                    <a:cubicBezTo>
                      <a:pt x="103605" y="15360"/>
                      <a:pt x="104824" y="16825"/>
                      <a:pt x="105670" y="17162"/>
                    </a:cubicBezTo>
                    <a:cubicBezTo>
                      <a:pt x="106306" y="17416"/>
                      <a:pt x="106948" y="17560"/>
                      <a:pt x="107616" y="17645"/>
                    </a:cubicBezTo>
                    <a:cubicBezTo>
                      <a:pt x="108211" y="17724"/>
                      <a:pt x="108808" y="17764"/>
                      <a:pt x="109407" y="17764"/>
                    </a:cubicBezTo>
                    <a:cubicBezTo>
                      <a:pt x="109636" y="17764"/>
                      <a:pt x="109866" y="17759"/>
                      <a:pt x="110096" y="17747"/>
                    </a:cubicBezTo>
                    <a:cubicBezTo>
                      <a:pt x="111721" y="17670"/>
                      <a:pt x="113329" y="17332"/>
                      <a:pt x="114895" y="16892"/>
                    </a:cubicBezTo>
                    <a:cubicBezTo>
                      <a:pt x="116477" y="16451"/>
                      <a:pt x="118043" y="15927"/>
                      <a:pt x="119609" y="15419"/>
                    </a:cubicBezTo>
                    <a:cubicBezTo>
                      <a:pt x="120513" y="15131"/>
                      <a:pt x="121419" y="14844"/>
                      <a:pt x="122341" y="14582"/>
                    </a:cubicBezTo>
                    <a:cubicBezTo>
                      <a:pt x="123255" y="14318"/>
                      <a:pt x="124179" y="14075"/>
                      <a:pt x="125083" y="13778"/>
                    </a:cubicBezTo>
                    <a:cubicBezTo>
                      <a:pt x="125133" y="13760"/>
                      <a:pt x="125184" y="13736"/>
                      <a:pt x="125227" y="13701"/>
                    </a:cubicBezTo>
                    <a:cubicBezTo>
                      <a:pt x="125242" y="13703"/>
                      <a:pt x="125257" y="13703"/>
                      <a:pt x="125273" y="13703"/>
                    </a:cubicBezTo>
                    <a:cubicBezTo>
                      <a:pt x="125447" y="13703"/>
                      <a:pt x="125628" y="13609"/>
                      <a:pt x="125667" y="13415"/>
                    </a:cubicBezTo>
                    <a:cubicBezTo>
                      <a:pt x="125684" y="13321"/>
                      <a:pt x="125718" y="13220"/>
                      <a:pt x="125718" y="13126"/>
                    </a:cubicBezTo>
                    <a:cubicBezTo>
                      <a:pt x="125718" y="13041"/>
                      <a:pt x="125702" y="12966"/>
                      <a:pt x="125702" y="12889"/>
                    </a:cubicBezTo>
                    <a:cubicBezTo>
                      <a:pt x="125702" y="12728"/>
                      <a:pt x="125718" y="12568"/>
                      <a:pt x="125743" y="12415"/>
                    </a:cubicBezTo>
                    <a:cubicBezTo>
                      <a:pt x="125804" y="12076"/>
                      <a:pt x="125879" y="11755"/>
                      <a:pt x="125988" y="11434"/>
                    </a:cubicBezTo>
                    <a:cubicBezTo>
                      <a:pt x="126191" y="10825"/>
                      <a:pt x="126480" y="10248"/>
                      <a:pt x="126851" y="9733"/>
                    </a:cubicBezTo>
                    <a:cubicBezTo>
                      <a:pt x="127241" y="9200"/>
                      <a:pt x="127715" y="8733"/>
                      <a:pt x="128281" y="8396"/>
                    </a:cubicBezTo>
                    <a:cubicBezTo>
                      <a:pt x="128840" y="8057"/>
                      <a:pt x="129449" y="7819"/>
                      <a:pt x="130093" y="7677"/>
                    </a:cubicBezTo>
                    <a:cubicBezTo>
                      <a:pt x="130572" y="7563"/>
                      <a:pt x="131067" y="7511"/>
                      <a:pt x="131567" y="7511"/>
                    </a:cubicBezTo>
                    <a:cubicBezTo>
                      <a:pt x="131817" y="7511"/>
                      <a:pt x="132068" y="7524"/>
                      <a:pt x="132319" y="7549"/>
                    </a:cubicBezTo>
                    <a:cubicBezTo>
                      <a:pt x="132327" y="7550"/>
                      <a:pt x="132335" y="7550"/>
                      <a:pt x="132343" y="7550"/>
                    </a:cubicBezTo>
                    <a:cubicBezTo>
                      <a:pt x="132513" y="7550"/>
                      <a:pt x="132700" y="7389"/>
                      <a:pt x="132733" y="7220"/>
                    </a:cubicBezTo>
                    <a:cubicBezTo>
                      <a:pt x="132768" y="7068"/>
                      <a:pt x="132760" y="6924"/>
                      <a:pt x="132760" y="6763"/>
                    </a:cubicBezTo>
                    <a:cubicBezTo>
                      <a:pt x="132749" y="6601"/>
                      <a:pt x="132741" y="6467"/>
                      <a:pt x="132776" y="6306"/>
                    </a:cubicBezTo>
                    <a:cubicBezTo>
                      <a:pt x="132835" y="6018"/>
                      <a:pt x="132886" y="5721"/>
                      <a:pt x="132944" y="5425"/>
                    </a:cubicBezTo>
                    <a:cubicBezTo>
                      <a:pt x="133054" y="4850"/>
                      <a:pt x="133166" y="4275"/>
                      <a:pt x="133292" y="3699"/>
                    </a:cubicBezTo>
                    <a:cubicBezTo>
                      <a:pt x="133377" y="3335"/>
                      <a:pt x="133460" y="2971"/>
                      <a:pt x="133546" y="2608"/>
                    </a:cubicBezTo>
                    <a:lnTo>
                      <a:pt x="133546" y="0"/>
                    </a:lnTo>
                    <a:cubicBezTo>
                      <a:pt x="133217" y="1694"/>
                      <a:pt x="132902" y="3386"/>
                      <a:pt x="132496" y="5061"/>
                    </a:cubicBezTo>
                    <a:cubicBezTo>
                      <a:pt x="132420" y="5392"/>
                      <a:pt x="132343" y="5721"/>
                      <a:pt x="132260" y="6052"/>
                    </a:cubicBezTo>
                    <a:cubicBezTo>
                      <a:pt x="132225" y="6205"/>
                      <a:pt x="132191" y="6339"/>
                      <a:pt x="132124" y="6483"/>
                    </a:cubicBezTo>
                    <a:cubicBezTo>
                      <a:pt x="132100" y="6542"/>
                      <a:pt x="132065" y="6593"/>
                      <a:pt x="132030" y="6652"/>
                    </a:cubicBezTo>
                    <a:cubicBezTo>
                      <a:pt x="131926" y="6646"/>
                      <a:pt x="131821" y="6643"/>
                      <a:pt x="131716" y="6643"/>
                    </a:cubicBezTo>
                    <a:cubicBezTo>
                      <a:pt x="130450" y="6643"/>
                      <a:pt x="129193" y="7057"/>
                      <a:pt x="128139" y="7760"/>
                    </a:cubicBezTo>
                    <a:cubicBezTo>
                      <a:pt x="126945" y="8548"/>
                      <a:pt x="125946" y="9657"/>
                      <a:pt x="125397" y="10986"/>
                    </a:cubicBezTo>
                    <a:cubicBezTo>
                      <a:pt x="125253" y="11357"/>
                      <a:pt x="125125" y="11739"/>
                      <a:pt x="125042" y="12127"/>
                    </a:cubicBezTo>
                    <a:cubicBezTo>
                      <a:pt x="124999" y="12314"/>
                      <a:pt x="124965" y="12501"/>
                      <a:pt x="124940" y="12694"/>
                    </a:cubicBezTo>
                    <a:cubicBezTo>
                      <a:pt x="124922" y="12787"/>
                      <a:pt x="124906" y="12881"/>
                      <a:pt x="124890" y="12974"/>
                    </a:cubicBezTo>
                    <a:cubicBezTo>
                      <a:pt x="124890" y="12982"/>
                      <a:pt x="124890" y="12990"/>
                      <a:pt x="124879" y="13008"/>
                    </a:cubicBezTo>
                    <a:cubicBezTo>
                      <a:pt x="124085" y="13262"/>
                      <a:pt x="123297" y="13557"/>
                      <a:pt x="122511" y="13837"/>
                    </a:cubicBezTo>
                    <a:cubicBezTo>
                      <a:pt x="121750" y="14115"/>
                      <a:pt x="120970" y="14369"/>
                      <a:pt x="120192" y="14633"/>
                    </a:cubicBezTo>
                    <a:cubicBezTo>
                      <a:pt x="118669" y="15149"/>
                      <a:pt x="117129" y="15639"/>
                      <a:pt x="115571" y="16063"/>
                    </a:cubicBezTo>
                    <a:cubicBezTo>
                      <a:pt x="114056" y="16477"/>
                      <a:pt x="112509" y="16790"/>
                      <a:pt x="110943" y="16908"/>
                    </a:cubicBezTo>
                    <a:cubicBezTo>
                      <a:pt x="110523" y="16940"/>
                      <a:pt x="110101" y="16958"/>
                      <a:pt x="109679" y="16958"/>
                    </a:cubicBezTo>
                    <a:cubicBezTo>
                      <a:pt x="108622" y="16958"/>
                      <a:pt x="107566" y="16846"/>
                      <a:pt x="106550" y="16563"/>
                    </a:cubicBezTo>
                    <a:cubicBezTo>
                      <a:pt x="106229" y="16477"/>
                      <a:pt x="105932" y="16376"/>
                      <a:pt x="105687" y="16258"/>
                    </a:cubicBezTo>
                    <a:cubicBezTo>
                      <a:pt x="105392" y="16122"/>
                      <a:pt x="105112" y="15961"/>
                      <a:pt x="104850" y="15775"/>
                    </a:cubicBezTo>
                    <a:cubicBezTo>
                      <a:pt x="104842" y="15767"/>
                      <a:pt x="104834" y="15767"/>
                      <a:pt x="104834" y="15758"/>
                    </a:cubicBezTo>
                    <a:cubicBezTo>
                      <a:pt x="104824" y="15758"/>
                      <a:pt x="104815" y="15750"/>
                      <a:pt x="104807" y="15740"/>
                    </a:cubicBezTo>
                    <a:cubicBezTo>
                      <a:pt x="104783" y="15716"/>
                      <a:pt x="104748" y="15689"/>
                      <a:pt x="104714" y="15665"/>
                    </a:cubicBezTo>
                    <a:cubicBezTo>
                      <a:pt x="104655" y="15614"/>
                      <a:pt x="104596" y="15555"/>
                      <a:pt x="104537" y="15496"/>
                    </a:cubicBezTo>
                    <a:cubicBezTo>
                      <a:pt x="104486" y="15446"/>
                      <a:pt x="104436" y="15395"/>
                      <a:pt x="104393" y="15334"/>
                    </a:cubicBezTo>
                    <a:cubicBezTo>
                      <a:pt x="104377" y="15318"/>
                      <a:pt x="104358" y="15301"/>
                      <a:pt x="104342" y="15275"/>
                    </a:cubicBezTo>
                    <a:cubicBezTo>
                      <a:pt x="104342" y="15275"/>
                      <a:pt x="104308" y="15224"/>
                      <a:pt x="104300" y="15216"/>
                    </a:cubicBezTo>
                    <a:cubicBezTo>
                      <a:pt x="104206" y="15090"/>
                      <a:pt x="104123" y="14954"/>
                      <a:pt x="104054" y="14810"/>
                    </a:cubicBezTo>
                    <a:cubicBezTo>
                      <a:pt x="104046" y="14786"/>
                      <a:pt x="104038" y="14767"/>
                      <a:pt x="104029" y="14751"/>
                    </a:cubicBezTo>
                    <a:cubicBezTo>
                      <a:pt x="104029" y="14743"/>
                      <a:pt x="103995" y="14649"/>
                      <a:pt x="103995" y="14641"/>
                    </a:cubicBezTo>
                    <a:cubicBezTo>
                      <a:pt x="103971" y="14564"/>
                      <a:pt x="103944" y="14489"/>
                      <a:pt x="103928" y="14404"/>
                    </a:cubicBezTo>
                    <a:cubicBezTo>
                      <a:pt x="103885" y="14227"/>
                      <a:pt x="103717" y="14107"/>
                      <a:pt x="103538" y="14107"/>
                    </a:cubicBezTo>
                    <a:lnTo>
                      <a:pt x="103503" y="14107"/>
                    </a:lnTo>
                    <a:cubicBezTo>
                      <a:pt x="103327" y="14107"/>
                      <a:pt x="29661" y="14227"/>
                      <a:pt x="29619" y="14404"/>
                    </a:cubicBezTo>
                    <a:cubicBezTo>
                      <a:pt x="29602" y="14489"/>
                      <a:pt x="29576" y="14564"/>
                      <a:pt x="29552" y="14641"/>
                    </a:cubicBezTo>
                    <a:cubicBezTo>
                      <a:pt x="29552" y="14649"/>
                      <a:pt x="29517" y="14743"/>
                      <a:pt x="29517" y="14751"/>
                    </a:cubicBezTo>
                    <a:cubicBezTo>
                      <a:pt x="29501" y="14767"/>
                      <a:pt x="29493" y="14786"/>
                      <a:pt x="29485" y="14810"/>
                    </a:cubicBezTo>
                    <a:cubicBezTo>
                      <a:pt x="29415" y="14954"/>
                      <a:pt x="29340" y="15090"/>
                      <a:pt x="29247" y="15216"/>
                    </a:cubicBezTo>
                    <a:cubicBezTo>
                      <a:pt x="29239" y="15224"/>
                      <a:pt x="29204" y="15275"/>
                      <a:pt x="29204" y="15275"/>
                    </a:cubicBezTo>
                    <a:cubicBezTo>
                      <a:pt x="29188" y="15301"/>
                      <a:pt x="29170" y="15318"/>
                      <a:pt x="29153" y="15334"/>
                    </a:cubicBezTo>
                    <a:cubicBezTo>
                      <a:pt x="29103" y="15395"/>
                      <a:pt x="29060" y="15446"/>
                      <a:pt x="29009" y="15496"/>
                    </a:cubicBezTo>
                    <a:cubicBezTo>
                      <a:pt x="28950" y="15555"/>
                      <a:pt x="28891" y="15614"/>
                      <a:pt x="28833" y="15665"/>
                    </a:cubicBezTo>
                    <a:cubicBezTo>
                      <a:pt x="28798" y="15689"/>
                      <a:pt x="28764" y="15716"/>
                      <a:pt x="28739" y="15740"/>
                    </a:cubicBezTo>
                    <a:cubicBezTo>
                      <a:pt x="28723" y="15750"/>
                      <a:pt x="28723" y="15758"/>
                      <a:pt x="28713" y="15758"/>
                    </a:cubicBezTo>
                    <a:cubicBezTo>
                      <a:pt x="28705" y="15767"/>
                      <a:pt x="28705" y="15767"/>
                      <a:pt x="28688" y="15775"/>
                    </a:cubicBezTo>
                    <a:cubicBezTo>
                      <a:pt x="28435" y="15961"/>
                      <a:pt x="28154" y="16122"/>
                      <a:pt x="27860" y="16258"/>
                    </a:cubicBezTo>
                    <a:cubicBezTo>
                      <a:pt x="27614" y="16376"/>
                      <a:pt x="27317" y="16477"/>
                      <a:pt x="26997" y="16563"/>
                    </a:cubicBezTo>
                    <a:cubicBezTo>
                      <a:pt x="25980" y="16846"/>
                      <a:pt x="24925" y="16958"/>
                      <a:pt x="23868" y="16958"/>
                    </a:cubicBezTo>
                    <a:cubicBezTo>
                      <a:pt x="23446" y="16958"/>
                      <a:pt x="23024" y="16940"/>
                      <a:pt x="22604" y="16908"/>
                    </a:cubicBezTo>
                    <a:cubicBezTo>
                      <a:pt x="21038" y="16790"/>
                      <a:pt x="19490" y="16477"/>
                      <a:pt x="17967" y="16063"/>
                    </a:cubicBezTo>
                    <a:cubicBezTo>
                      <a:pt x="16417" y="15639"/>
                      <a:pt x="14878" y="15149"/>
                      <a:pt x="13346" y="14633"/>
                    </a:cubicBezTo>
                    <a:cubicBezTo>
                      <a:pt x="12577" y="14369"/>
                      <a:pt x="11797" y="14115"/>
                      <a:pt x="11035" y="13837"/>
                    </a:cubicBezTo>
                    <a:cubicBezTo>
                      <a:pt x="10249" y="13557"/>
                      <a:pt x="9461" y="13262"/>
                      <a:pt x="8667" y="13008"/>
                    </a:cubicBezTo>
                    <a:cubicBezTo>
                      <a:pt x="8657" y="12990"/>
                      <a:pt x="8657" y="12982"/>
                      <a:pt x="8657" y="12974"/>
                    </a:cubicBezTo>
                    <a:cubicBezTo>
                      <a:pt x="8641" y="12881"/>
                      <a:pt x="8616" y="12787"/>
                      <a:pt x="8606" y="12694"/>
                    </a:cubicBezTo>
                    <a:cubicBezTo>
                      <a:pt x="8574" y="12501"/>
                      <a:pt x="8539" y="12314"/>
                      <a:pt x="8505" y="12127"/>
                    </a:cubicBezTo>
                    <a:cubicBezTo>
                      <a:pt x="8421" y="11739"/>
                      <a:pt x="8293" y="11357"/>
                      <a:pt x="8141" y="10986"/>
                    </a:cubicBezTo>
                    <a:cubicBezTo>
                      <a:pt x="7601" y="9657"/>
                      <a:pt x="6593" y="8548"/>
                      <a:pt x="5399" y="7760"/>
                    </a:cubicBezTo>
                    <a:cubicBezTo>
                      <a:pt x="4353" y="7057"/>
                      <a:pt x="3096" y="6643"/>
                      <a:pt x="1830" y="6643"/>
                    </a:cubicBezTo>
                    <a:cubicBezTo>
                      <a:pt x="1726" y="6643"/>
                      <a:pt x="1621" y="6646"/>
                      <a:pt x="1516" y="6652"/>
                    </a:cubicBezTo>
                    <a:cubicBezTo>
                      <a:pt x="1481" y="6593"/>
                      <a:pt x="1447" y="6542"/>
                      <a:pt x="1423" y="6483"/>
                    </a:cubicBezTo>
                    <a:cubicBezTo>
                      <a:pt x="1356" y="6339"/>
                      <a:pt x="1321" y="6205"/>
                      <a:pt x="1286" y="6052"/>
                    </a:cubicBezTo>
                    <a:cubicBezTo>
                      <a:pt x="1203" y="5721"/>
                      <a:pt x="1126" y="5392"/>
                      <a:pt x="1051" y="5061"/>
                    </a:cubicBezTo>
                    <a:cubicBezTo>
                      <a:pt x="645" y="3386"/>
                      <a:pt x="330" y="1694"/>
                      <a:pt x="1" y="0"/>
                    </a:cubicBezTo>
                    <a:close/>
                  </a:path>
                </a:pathLst>
              </a:custGeom>
              <a:solidFill>
                <a:srgbClr val="4E454F">
                  <a:alpha val="6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9" name="Google Shape;329;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0" name="Google Shape;330;p31"/>
          <p:cNvSpPr txBox="1">
            <a:spLocks noGrp="1"/>
          </p:cNvSpPr>
          <p:nvPr>
            <p:ph type="subTitle" idx="1"/>
          </p:nvPr>
        </p:nvSpPr>
        <p:spPr>
          <a:xfrm>
            <a:off x="1397700" y="1717574"/>
            <a:ext cx="2028000" cy="6072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1" name="Google Shape;331;p31"/>
          <p:cNvSpPr txBox="1">
            <a:spLocks noGrp="1"/>
          </p:cNvSpPr>
          <p:nvPr>
            <p:ph type="subTitle" idx="2"/>
          </p:nvPr>
        </p:nvSpPr>
        <p:spPr>
          <a:xfrm>
            <a:off x="1397700" y="1326713"/>
            <a:ext cx="20280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2"/>
                </a:solidFill>
                <a:latin typeface="Fraunces SemiBold"/>
                <a:ea typeface="Fraunces SemiBold"/>
                <a:cs typeface="Fraunces SemiBold"/>
                <a:sym typeface="Fraunce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2" name="Google Shape;332;p31"/>
          <p:cNvSpPr txBox="1">
            <a:spLocks noGrp="1"/>
          </p:cNvSpPr>
          <p:nvPr>
            <p:ph type="subTitle" idx="3"/>
          </p:nvPr>
        </p:nvSpPr>
        <p:spPr>
          <a:xfrm>
            <a:off x="1397700" y="2829426"/>
            <a:ext cx="2028000" cy="6072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3" name="Google Shape;333;p31"/>
          <p:cNvSpPr txBox="1">
            <a:spLocks noGrp="1"/>
          </p:cNvSpPr>
          <p:nvPr>
            <p:ph type="subTitle" idx="4"/>
          </p:nvPr>
        </p:nvSpPr>
        <p:spPr>
          <a:xfrm>
            <a:off x="1397700" y="2438600"/>
            <a:ext cx="20280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2"/>
                </a:solidFill>
                <a:latin typeface="Fraunces SemiBold"/>
                <a:ea typeface="Fraunces SemiBold"/>
                <a:cs typeface="Fraunces SemiBold"/>
                <a:sym typeface="Fraunce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4" name="Google Shape;334;p31"/>
          <p:cNvSpPr txBox="1">
            <a:spLocks noGrp="1"/>
          </p:cNvSpPr>
          <p:nvPr>
            <p:ph type="subTitle" idx="5"/>
          </p:nvPr>
        </p:nvSpPr>
        <p:spPr>
          <a:xfrm>
            <a:off x="1397700" y="3995424"/>
            <a:ext cx="2028000" cy="6072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31"/>
          <p:cNvSpPr txBox="1">
            <a:spLocks noGrp="1"/>
          </p:cNvSpPr>
          <p:nvPr>
            <p:ph type="subTitle" idx="6"/>
          </p:nvPr>
        </p:nvSpPr>
        <p:spPr>
          <a:xfrm>
            <a:off x="1397700" y="3604563"/>
            <a:ext cx="20280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2"/>
                </a:solidFill>
                <a:latin typeface="Fraunces SemiBold"/>
                <a:ea typeface="Fraunces SemiBold"/>
                <a:cs typeface="Fraunces SemiBold"/>
                <a:sym typeface="Fraunce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6" name="Google Shape;336;p31"/>
          <p:cNvSpPr txBox="1">
            <a:spLocks noGrp="1"/>
          </p:cNvSpPr>
          <p:nvPr>
            <p:ph type="subTitle" idx="7"/>
          </p:nvPr>
        </p:nvSpPr>
        <p:spPr>
          <a:xfrm>
            <a:off x="4579948" y="1717574"/>
            <a:ext cx="2028000" cy="6072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7" name="Google Shape;337;p31"/>
          <p:cNvSpPr txBox="1">
            <a:spLocks noGrp="1"/>
          </p:cNvSpPr>
          <p:nvPr>
            <p:ph type="subTitle" idx="8"/>
          </p:nvPr>
        </p:nvSpPr>
        <p:spPr>
          <a:xfrm>
            <a:off x="4579938" y="1326713"/>
            <a:ext cx="20280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2"/>
                </a:solidFill>
                <a:latin typeface="Fraunces SemiBold"/>
                <a:ea typeface="Fraunces SemiBold"/>
                <a:cs typeface="Fraunces SemiBold"/>
                <a:sym typeface="Fraunce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8" name="Google Shape;338;p31"/>
          <p:cNvSpPr txBox="1">
            <a:spLocks noGrp="1"/>
          </p:cNvSpPr>
          <p:nvPr>
            <p:ph type="subTitle" idx="9"/>
          </p:nvPr>
        </p:nvSpPr>
        <p:spPr>
          <a:xfrm>
            <a:off x="4579948" y="2829426"/>
            <a:ext cx="2028000" cy="6072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 name="Google Shape;339;p31"/>
          <p:cNvSpPr txBox="1">
            <a:spLocks noGrp="1"/>
          </p:cNvSpPr>
          <p:nvPr>
            <p:ph type="subTitle" idx="13"/>
          </p:nvPr>
        </p:nvSpPr>
        <p:spPr>
          <a:xfrm>
            <a:off x="4579938" y="2438600"/>
            <a:ext cx="20280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2"/>
                </a:solidFill>
                <a:latin typeface="Fraunces SemiBold"/>
                <a:ea typeface="Fraunces SemiBold"/>
                <a:cs typeface="Fraunces SemiBold"/>
                <a:sym typeface="Fraunce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0" name="Google Shape;340;p31"/>
          <p:cNvSpPr txBox="1">
            <a:spLocks noGrp="1"/>
          </p:cNvSpPr>
          <p:nvPr>
            <p:ph type="subTitle" idx="14"/>
          </p:nvPr>
        </p:nvSpPr>
        <p:spPr>
          <a:xfrm>
            <a:off x="4579948" y="3995424"/>
            <a:ext cx="2028000" cy="6072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1" name="Google Shape;341;p31"/>
          <p:cNvSpPr txBox="1">
            <a:spLocks noGrp="1"/>
          </p:cNvSpPr>
          <p:nvPr>
            <p:ph type="subTitle" idx="15"/>
          </p:nvPr>
        </p:nvSpPr>
        <p:spPr>
          <a:xfrm>
            <a:off x="4579938" y="3604563"/>
            <a:ext cx="20280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2"/>
                </a:solidFill>
                <a:latin typeface="Fraunces SemiBold"/>
                <a:ea typeface="Fraunces SemiBold"/>
                <a:cs typeface="Fraunces SemiBold"/>
                <a:sym typeface="Fraunce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82"/>
        <p:cNvGrpSpPr/>
        <p:nvPr/>
      </p:nvGrpSpPr>
      <p:grpSpPr>
        <a:xfrm>
          <a:off x="0" y="0"/>
          <a:ext cx="0" cy="0"/>
          <a:chOff x="0" y="0"/>
          <a:chExt cx="0" cy="0"/>
        </a:xfrm>
      </p:grpSpPr>
      <p:grpSp>
        <p:nvGrpSpPr>
          <p:cNvPr id="383" name="Google Shape;383;p35"/>
          <p:cNvGrpSpPr/>
          <p:nvPr/>
        </p:nvGrpSpPr>
        <p:grpSpPr>
          <a:xfrm>
            <a:off x="106" y="-369"/>
            <a:ext cx="9143895" cy="5143865"/>
            <a:chOff x="106" y="-369"/>
            <a:chExt cx="9143895" cy="5143865"/>
          </a:xfrm>
        </p:grpSpPr>
        <p:grpSp>
          <p:nvGrpSpPr>
            <p:cNvPr id="384" name="Google Shape;384;p35"/>
            <p:cNvGrpSpPr/>
            <p:nvPr/>
          </p:nvGrpSpPr>
          <p:grpSpPr>
            <a:xfrm rot="10800000">
              <a:off x="106" y="-369"/>
              <a:ext cx="9143895" cy="1441290"/>
              <a:chOff x="237900" y="4302525"/>
              <a:chExt cx="3338650" cy="749150"/>
            </a:xfrm>
          </p:grpSpPr>
          <p:sp>
            <p:nvSpPr>
              <p:cNvPr id="385" name="Google Shape;385;p35"/>
              <p:cNvSpPr/>
              <p:nvPr/>
            </p:nvSpPr>
            <p:spPr>
              <a:xfrm>
                <a:off x="237900" y="4302525"/>
                <a:ext cx="3338650" cy="749150"/>
              </a:xfrm>
              <a:custGeom>
                <a:avLst/>
                <a:gdLst/>
                <a:ahLst/>
                <a:cxnLst/>
                <a:rect l="l" t="t" r="r" b="b"/>
                <a:pathLst>
                  <a:path w="133546" h="29966" extrusionOk="0">
                    <a:moveTo>
                      <a:pt x="133546" y="1"/>
                    </a:moveTo>
                    <a:cubicBezTo>
                      <a:pt x="133511" y="439"/>
                      <a:pt x="133470" y="880"/>
                      <a:pt x="133420" y="1311"/>
                    </a:cubicBezTo>
                    <a:cubicBezTo>
                      <a:pt x="133267" y="2682"/>
                      <a:pt x="133022" y="4036"/>
                      <a:pt x="132792" y="5399"/>
                    </a:cubicBezTo>
                    <a:cubicBezTo>
                      <a:pt x="132335" y="8125"/>
                      <a:pt x="131878" y="10856"/>
                      <a:pt x="131421" y="13590"/>
                    </a:cubicBezTo>
                    <a:cubicBezTo>
                      <a:pt x="131287" y="14370"/>
                      <a:pt x="131143" y="15140"/>
                      <a:pt x="131007" y="15917"/>
                    </a:cubicBezTo>
                    <a:cubicBezTo>
                      <a:pt x="130972" y="16086"/>
                      <a:pt x="130940" y="16265"/>
                      <a:pt x="130905" y="16433"/>
                    </a:cubicBezTo>
                    <a:cubicBezTo>
                      <a:pt x="130830" y="16432"/>
                      <a:pt x="130754" y="16431"/>
                      <a:pt x="130679" y="16431"/>
                    </a:cubicBezTo>
                    <a:cubicBezTo>
                      <a:pt x="129214" y="16431"/>
                      <a:pt x="127751" y="16734"/>
                      <a:pt x="126480" y="17483"/>
                    </a:cubicBezTo>
                    <a:cubicBezTo>
                      <a:pt x="125617" y="17991"/>
                      <a:pt x="124871" y="18686"/>
                      <a:pt x="124339" y="19531"/>
                    </a:cubicBezTo>
                    <a:cubicBezTo>
                      <a:pt x="123813" y="20377"/>
                      <a:pt x="123527" y="21350"/>
                      <a:pt x="123399" y="22331"/>
                    </a:cubicBezTo>
                    <a:cubicBezTo>
                      <a:pt x="123374" y="22526"/>
                      <a:pt x="123356" y="22721"/>
                      <a:pt x="123340" y="22916"/>
                    </a:cubicBezTo>
                    <a:cubicBezTo>
                      <a:pt x="122595" y="23162"/>
                      <a:pt x="121851" y="23408"/>
                      <a:pt x="121106" y="23651"/>
                    </a:cubicBezTo>
                    <a:cubicBezTo>
                      <a:pt x="119516" y="24177"/>
                      <a:pt x="117923" y="24693"/>
                      <a:pt x="116325" y="25158"/>
                    </a:cubicBezTo>
                    <a:cubicBezTo>
                      <a:pt x="114725" y="25615"/>
                      <a:pt x="113110" y="26038"/>
                      <a:pt x="111467" y="26353"/>
                    </a:cubicBezTo>
                    <a:cubicBezTo>
                      <a:pt x="110693" y="26501"/>
                      <a:pt x="109904" y="26599"/>
                      <a:pt x="109117" y="26599"/>
                    </a:cubicBezTo>
                    <a:cubicBezTo>
                      <a:pt x="108347" y="26599"/>
                      <a:pt x="107580" y="26505"/>
                      <a:pt x="106830" y="26275"/>
                    </a:cubicBezTo>
                    <a:cubicBezTo>
                      <a:pt x="106205" y="26080"/>
                      <a:pt x="105518" y="25743"/>
                      <a:pt x="105045" y="25353"/>
                    </a:cubicBezTo>
                    <a:cubicBezTo>
                      <a:pt x="104773" y="25134"/>
                      <a:pt x="104529" y="24896"/>
                      <a:pt x="104316" y="24626"/>
                    </a:cubicBezTo>
                    <a:cubicBezTo>
                      <a:pt x="104316" y="24616"/>
                      <a:pt x="104308" y="24616"/>
                      <a:pt x="104308" y="24608"/>
                    </a:cubicBezTo>
                    <a:lnTo>
                      <a:pt x="104291" y="24592"/>
                    </a:lnTo>
                    <a:cubicBezTo>
                      <a:pt x="104265" y="24549"/>
                      <a:pt x="104233" y="24506"/>
                      <a:pt x="104206" y="24464"/>
                    </a:cubicBezTo>
                    <a:cubicBezTo>
                      <a:pt x="104155" y="24397"/>
                      <a:pt x="104113" y="24322"/>
                      <a:pt x="104072" y="24244"/>
                    </a:cubicBezTo>
                    <a:cubicBezTo>
                      <a:pt x="103871" y="23906"/>
                      <a:pt x="88795" y="23772"/>
                      <a:pt x="72219" y="23772"/>
                    </a:cubicBezTo>
                    <a:cubicBezTo>
                      <a:pt x="51879" y="23772"/>
                      <a:pt x="29278" y="23974"/>
                      <a:pt x="29119" y="24244"/>
                    </a:cubicBezTo>
                    <a:cubicBezTo>
                      <a:pt x="29068" y="24322"/>
                      <a:pt x="29028" y="24397"/>
                      <a:pt x="28977" y="24464"/>
                    </a:cubicBezTo>
                    <a:cubicBezTo>
                      <a:pt x="28950" y="24506"/>
                      <a:pt x="28916" y="24549"/>
                      <a:pt x="28891" y="24592"/>
                    </a:cubicBezTo>
                    <a:cubicBezTo>
                      <a:pt x="28883" y="24600"/>
                      <a:pt x="28883" y="24608"/>
                      <a:pt x="28875" y="24608"/>
                    </a:cubicBezTo>
                    <a:cubicBezTo>
                      <a:pt x="28875" y="24616"/>
                      <a:pt x="28875" y="24616"/>
                      <a:pt x="28865" y="24626"/>
                    </a:cubicBezTo>
                    <a:cubicBezTo>
                      <a:pt x="28654" y="24896"/>
                      <a:pt x="28408" y="25134"/>
                      <a:pt x="28146" y="25353"/>
                    </a:cubicBezTo>
                    <a:cubicBezTo>
                      <a:pt x="27665" y="25743"/>
                      <a:pt x="26986" y="26080"/>
                      <a:pt x="26353" y="26275"/>
                    </a:cubicBezTo>
                    <a:cubicBezTo>
                      <a:pt x="25607" y="26505"/>
                      <a:pt x="24840" y="26599"/>
                      <a:pt x="24068" y="26599"/>
                    </a:cubicBezTo>
                    <a:cubicBezTo>
                      <a:pt x="23281" y="26599"/>
                      <a:pt x="22490" y="26501"/>
                      <a:pt x="21716" y="26353"/>
                    </a:cubicBezTo>
                    <a:cubicBezTo>
                      <a:pt x="20081" y="26038"/>
                      <a:pt x="18466" y="25615"/>
                      <a:pt x="16866" y="25158"/>
                    </a:cubicBezTo>
                    <a:cubicBezTo>
                      <a:pt x="15258" y="24693"/>
                      <a:pt x="13667" y="24177"/>
                      <a:pt x="12077" y="23651"/>
                    </a:cubicBezTo>
                    <a:cubicBezTo>
                      <a:pt x="11332" y="23408"/>
                      <a:pt x="10586" y="23162"/>
                      <a:pt x="9843" y="22916"/>
                    </a:cubicBezTo>
                    <a:cubicBezTo>
                      <a:pt x="9835" y="22721"/>
                      <a:pt x="9817" y="22526"/>
                      <a:pt x="9792" y="22331"/>
                    </a:cubicBezTo>
                    <a:cubicBezTo>
                      <a:pt x="9664" y="21350"/>
                      <a:pt x="9368" y="20377"/>
                      <a:pt x="8844" y="19531"/>
                    </a:cubicBezTo>
                    <a:cubicBezTo>
                      <a:pt x="8312" y="18686"/>
                      <a:pt x="7566" y="17991"/>
                      <a:pt x="6703" y="17483"/>
                    </a:cubicBezTo>
                    <a:cubicBezTo>
                      <a:pt x="5440" y="16734"/>
                      <a:pt x="3969" y="16431"/>
                      <a:pt x="2504" y="16431"/>
                    </a:cubicBezTo>
                    <a:cubicBezTo>
                      <a:pt x="2429" y="16431"/>
                      <a:pt x="2353" y="16432"/>
                      <a:pt x="2278" y="16433"/>
                    </a:cubicBezTo>
                    <a:cubicBezTo>
                      <a:pt x="2243" y="16265"/>
                      <a:pt x="2209" y="16086"/>
                      <a:pt x="2184" y="15917"/>
                    </a:cubicBezTo>
                    <a:cubicBezTo>
                      <a:pt x="2040" y="15140"/>
                      <a:pt x="1896" y="14370"/>
                      <a:pt x="1770" y="13590"/>
                    </a:cubicBezTo>
                    <a:cubicBezTo>
                      <a:pt x="1313" y="10856"/>
                      <a:pt x="848" y="8125"/>
                      <a:pt x="391" y="5399"/>
                    </a:cubicBezTo>
                    <a:cubicBezTo>
                      <a:pt x="255" y="4611"/>
                      <a:pt x="119" y="3825"/>
                      <a:pt x="1" y="3037"/>
                    </a:cubicBezTo>
                    <a:lnTo>
                      <a:pt x="1" y="29966"/>
                    </a:lnTo>
                    <a:lnTo>
                      <a:pt x="133546" y="29966"/>
                    </a:lnTo>
                    <a:lnTo>
                      <a:pt x="133546" y="1"/>
                    </a:lnTo>
                    <a:close/>
                  </a:path>
                </a:pathLst>
              </a:custGeom>
              <a:solidFill>
                <a:srgbClr val="6B5E69">
                  <a:alpha val="7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a:off x="237900" y="4580275"/>
                <a:ext cx="3338650" cy="444125"/>
              </a:xfrm>
              <a:custGeom>
                <a:avLst/>
                <a:gdLst/>
                <a:ahLst/>
                <a:cxnLst/>
                <a:rect l="l" t="t" r="r" b="b"/>
                <a:pathLst>
                  <a:path w="133546" h="17765" extrusionOk="0">
                    <a:moveTo>
                      <a:pt x="1" y="0"/>
                    </a:moveTo>
                    <a:lnTo>
                      <a:pt x="1" y="2608"/>
                    </a:lnTo>
                    <a:cubicBezTo>
                      <a:pt x="86" y="2971"/>
                      <a:pt x="169" y="3335"/>
                      <a:pt x="255" y="3699"/>
                    </a:cubicBezTo>
                    <a:cubicBezTo>
                      <a:pt x="381" y="4275"/>
                      <a:pt x="492" y="4850"/>
                      <a:pt x="602" y="5425"/>
                    </a:cubicBezTo>
                    <a:cubicBezTo>
                      <a:pt x="661" y="5721"/>
                      <a:pt x="712" y="6018"/>
                      <a:pt x="771" y="6306"/>
                    </a:cubicBezTo>
                    <a:cubicBezTo>
                      <a:pt x="805" y="6467"/>
                      <a:pt x="797" y="6601"/>
                      <a:pt x="787" y="6763"/>
                    </a:cubicBezTo>
                    <a:cubicBezTo>
                      <a:pt x="779" y="6924"/>
                      <a:pt x="779" y="7068"/>
                      <a:pt x="813" y="7220"/>
                    </a:cubicBezTo>
                    <a:cubicBezTo>
                      <a:pt x="846" y="7389"/>
                      <a:pt x="1033" y="7550"/>
                      <a:pt x="1204" y="7550"/>
                    </a:cubicBezTo>
                    <a:cubicBezTo>
                      <a:pt x="1212" y="7550"/>
                      <a:pt x="1220" y="7550"/>
                      <a:pt x="1228" y="7549"/>
                    </a:cubicBezTo>
                    <a:cubicBezTo>
                      <a:pt x="1479" y="7524"/>
                      <a:pt x="1730" y="7511"/>
                      <a:pt x="1980" y="7511"/>
                    </a:cubicBezTo>
                    <a:cubicBezTo>
                      <a:pt x="2480" y="7511"/>
                      <a:pt x="2974" y="7563"/>
                      <a:pt x="3454" y="7677"/>
                    </a:cubicBezTo>
                    <a:cubicBezTo>
                      <a:pt x="4097" y="7819"/>
                      <a:pt x="4707" y="8057"/>
                      <a:pt x="5265" y="8396"/>
                    </a:cubicBezTo>
                    <a:cubicBezTo>
                      <a:pt x="5832" y="8733"/>
                      <a:pt x="6305" y="9200"/>
                      <a:pt x="6687" y="9733"/>
                    </a:cubicBezTo>
                    <a:cubicBezTo>
                      <a:pt x="7067" y="10248"/>
                      <a:pt x="7355" y="10825"/>
                      <a:pt x="7558" y="11434"/>
                    </a:cubicBezTo>
                    <a:cubicBezTo>
                      <a:pt x="7668" y="11755"/>
                      <a:pt x="7743" y="12076"/>
                      <a:pt x="7804" y="12415"/>
                    </a:cubicBezTo>
                    <a:cubicBezTo>
                      <a:pt x="7828" y="12568"/>
                      <a:pt x="7845" y="12728"/>
                      <a:pt x="7845" y="12889"/>
                    </a:cubicBezTo>
                    <a:cubicBezTo>
                      <a:pt x="7845" y="12966"/>
                      <a:pt x="7828" y="13041"/>
                      <a:pt x="7828" y="13126"/>
                    </a:cubicBezTo>
                    <a:cubicBezTo>
                      <a:pt x="7828" y="13220"/>
                      <a:pt x="7863" y="13321"/>
                      <a:pt x="7879" y="13415"/>
                    </a:cubicBezTo>
                    <a:cubicBezTo>
                      <a:pt x="7918" y="13609"/>
                      <a:pt x="8100" y="13703"/>
                      <a:pt x="8274" y="13703"/>
                    </a:cubicBezTo>
                    <a:cubicBezTo>
                      <a:pt x="8289" y="13703"/>
                      <a:pt x="8304" y="13703"/>
                      <a:pt x="8320" y="13701"/>
                    </a:cubicBezTo>
                    <a:cubicBezTo>
                      <a:pt x="8362" y="13736"/>
                      <a:pt x="8413" y="13760"/>
                      <a:pt x="8464" y="13778"/>
                    </a:cubicBezTo>
                    <a:cubicBezTo>
                      <a:pt x="9368" y="14075"/>
                      <a:pt x="10292" y="14318"/>
                      <a:pt x="11206" y="14582"/>
                    </a:cubicBezTo>
                    <a:cubicBezTo>
                      <a:pt x="12128" y="14844"/>
                      <a:pt x="13034" y="15131"/>
                      <a:pt x="13937" y="15419"/>
                    </a:cubicBezTo>
                    <a:cubicBezTo>
                      <a:pt x="15503" y="15927"/>
                      <a:pt x="17061" y="16451"/>
                      <a:pt x="18643" y="16892"/>
                    </a:cubicBezTo>
                    <a:cubicBezTo>
                      <a:pt x="20217" y="17332"/>
                      <a:pt x="21826" y="17670"/>
                      <a:pt x="23451" y="17747"/>
                    </a:cubicBezTo>
                    <a:cubicBezTo>
                      <a:pt x="23680" y="17759"/>
                      <a:pt x="23909" y="17764"/>
                      <a:pt x="24138" y="17764"/>
                    </a:cubicBezTo>
                    <a:cubicBezTo>
                      <a:pt x="24734" y="17764"/>
                      <a:pt x="25327" y="17724"/>
                      <a:pt x="25920" y="17645"/>
                    </a:cubicBezTo>
                    <a:cubicBezTo>
                      <a:pt x="29552" y="17162"/>
                      <a:pt x="29966" y="15470"/>
                      <a:pt x="30591" y="15216"/>
                    </a:cubicBezTo>
                    <a:cubicBezTo>
                      <a:pt x="31446" y="14869"/>
                      <a:pt x="102632" y="15360"/>
                      <a:pt x="103124" y="14591"/>
                    </a:cubicBezTo>
                    <a:cubicBezTo>
                      <a:pt x="103605" y="15360"/>
                      <a:pt x="104824" y="16825"/>
                      <a:pt x="105670" y="17162"/>
                    </a:cubicBezTo>
                    <a:cubicBezTo>
                      <a:pt x="106306" y="17416"/>
                      <a:pt x="106948" y="17560"/>
                      <a:pt x="107616" y="17645"/>
                    </a:cubicBezTo>
                    <a:cubicBezTo>
                      <a:pt x="108211" y="17724"/>
                      <a:pt x="108808" y="17764"/>
                      <a:pt x="109407" y="17764"/>
                    </a:cubicBezTo>
                    <a:cubicBezTo>
                      <a:pt x="109636" y="17764"/>
                      <a:pt x="109866" y="17759"/>
                      <a:pt x="110096" y="17747"/>
                    </a:cubicBezTo>
                    <a:cubicBezTo>
                      <a:pt x="111721" y="17670"/>
                      <a:pt x="113329" y="17332"/>
                      <a:pt x="114895" y="16892"/>
                    </a:cubicBezTo>
                    <a:cubicBezTo>
                      <a:pt x="116477" y="16451"/>
                      <a:pt x="118043" y="15927"/>
                      <a:pt x="119609" y="15419"/>
                    </a:cubicBezTo>
                    <a:cubicBezTo>
                      <a:pt x="120513" y="15131"/>
                      <a:pt x="121419" y="14844"/>
                      <a:pt x="122341" y="14582"/>
                    </a:cubicBezTo>
                    <a:cubicBezTo>
                      <a:pt x="123255" y="14318"/>
                      <a:pt x="124179" y="14075"/>
                      <a:pt x="125083" y="13778"/>
                    </a:cubicBezTo>
                    <a:cubicBezTo>
                      <a:pt x="125133" y="13760"/>
                      <a:pt x="125184" y="13736"/>
                      <a:pt x="125227" y="13701"/>
                    </a:cubicBezTo>
                    <a:cubicBezTo>
                      <a:pt x="125242" y="13703"/>
                      <a:pt x="125257" y="13703"/>
                      <a:pt x="125273" y="13703"/>
                    </a:cubicBezTo>
                    <a:cubicBezTo>
                      <a:pt x="125447" y="13703"/>
                      <a:pt x="125628" y="13609"/>
                      <a:pt x="125667" y="13415"/>
                    </a:cubicBezTo>
                    <a:cubicBezTo>
                      <a:pt x="125684" y="13321"/>
                      <a:pt x="125718" y="13220"/>
                      <a:pt x="125718" y="13126"/>
                    </a:cubicBezTo>
                    <a:cubicBezTo>
                      <a:pt x="125718" y="13041"/>
                      <a:pt x="125702" y="12966"/>
                      <a:pt x="125702" y="12889"/>
                    </a:cubicBezTo>
                    <a:cubicBezTo>
                      <a:pt x="125702" y="12728"/>
                      <a:pt x="125718" y="12568"/>
                      <a:pt x="125743" y="12415"/>
                    </a:cubicBezTo>
                    <a:cubicBezTo>
                      <a:pt x="125804" y="12076"/>
                      <a:pt x="125879" y="11755"/>
                      <a:pt x="125988" y="11434"/>
                    </a:cubicBezTo>
                    <a:cubicBezTo>
                      <a:pt x="126191" y="10825"/>
                      <a:pt x="126480" y="10248"/>
                      <a:pt x="126851" y="9733"/>
                    </a:cubicBezTo>
                    <a:cubicBezTo>
                      <a:pt x="127241" y="9200"/>
                      <a:pt x="127715" y="8733"/>
                      <a:pt x="128281" y="8396"/>
                    </a:cubicBezTo>
                    <a:cubicBezTo>
                      <a:pt x="128840" y="8057"/>
                      <a:pt x="129449" y="7819"/>
                      <a:pt x="130093" y="7677"/>
                    </a:cubicBezTo>
                    <a:cubicBezTo>
                      <a:pt x="130572" y="7563"/>
                      <a:pt x="131067" y="7511"/>
                      <a:pt x="131567" y="7511"/>
                    </a:cubicBezTo>
                    <a:cubicBezTo>
                      <a:pt x="131817" y="7511"/>
                      <a:pt x="132068" y="7524"/>
                      <a:pt x="132319" y="7549"/>
                    </a:cubicBezTo>
                    <a:cubicBezTo>
                      <a:pt x="132327" y="7550"/>
                      <a:pt x="132335" y="7550"/>
                      <a:pt x="132343" y="7550"/>
                    </a:cubicBezTo>
                    <a:cubicBezTo>
                      <a:pt x="132513" y="7550"/>
                      <a:pt x="132700" y="7389"/>
                      <a:pt x="132733" y="7220"/>
                    </a:cubicBezTo>
                    <a:cubicBezTo>
                      <a:pt x="132768" y="7068"/>
                      <a:pt x="132760" y="6924"/>
                      <a:pt x="132760" y="6763"/>
                    </a:cubicBezTo>
                    <a:cubicBezTo>
                      <a:pt x="132749" y="6601"/>
                      <a:pt x="132741" y="6467"/>
                      <a:pt x="132776" y="6306"/>
                    </a:cubicBezTo>
                    <a:cubicBezTo>
                      <a:pt x="132835" y="6018"/>
                      <a:pt x="132886" y="5721"/>
                      <a:pt x="132944" y="5425"/>
                    </a:cubicBezTo>
                    <a:cubicBezTo>
                      <a:pt x="133054" y="4850"/>
                      <a:pt x="133166" y="4275"/>
                      <a:pt x="133292" y="3699"/>
                    </a:cubicBezTo>
                    <a:cubicBezTo>
                      <a:pt x="133377" y="3335"/>
                      <a:pt x="133460" y="2971"/>
                      <a:pt x="133546" y="2608"/>
                    </a:cubicBezTo>
                    <a:lnTo>
                      <a:pt x="133546" y="0"/>
                    </a:lnTo>
                    <a:cubicBezTo>
                      <a:pt x="133217" y="1694"/>
                      <a:pt x="132902" y="3386"/>
                      <a:pt x="132496" y="5061"/>
                    </a:cubicBezTo>
                    <a:cubicBezTo>
                      <a:pt x="132420" y="5392"/>
                      <a:pt x="132343" y="5721"/>
                      <a:pt x="132260" y="6052"/>
                    </a:cubicBezTo>
                    <a:cubicBezTo>
                      <a:pt x="132225" y="6205"/>
                      <a:pt x="132191" y="6339"/>
                      <a:pt x="132124" y="6483"/>
                    </a:cubicBezTo>
                    <a:cubicBezTo>
                      <a:pt x="132100" y="6542"/>
                      <a:pt x="132065" y="6593"/>
                      <a:pt x="132030" y="6652"/>
                    </a:cubicBezTo>
                    <a:cubicBezTo>
                      <a:pt x="131926" y="6646"/>
                      <a:pt x="131821" y="6643"/>
                      <a:pt x="131716" y="6643"/>
                    </a:cubicBezTo>
                    <a:cubicBezTo>
                      <a:pt x="130450" y="6643"/>
                      <a:pt x="129193" y="7057"/>
                      <a:pt x="128139" y="7760"/>
                    </a:cubicBezTo>
                    <a:cubicBezTo>
                      <a:pt x="126945" y="8548"/>
                      <a:pt x="125946" y="9657"/>
                      <a:pt x="125397" y="10986"/>
                    </a:cubicBezTo>
                    <a:cubicBezTo>
                      <a:pt x="125253" y="11357"/>
                      <a:pt x="125125" y="11739"/>
                      <a:pt x="125042" y="12127"/>
                    </a:cubicBezTo>
                    <a:cubicBezTo>
                      <a:pt x="124999" y="12314"/>
                      <a:pt x="124965" y="12501"/>
                      <a:pt x="124940" y="12694"/>
                    </a:cubicBezTo>
                    <a:cubicBezTo>
                      <a:pt x="124922" y="12787"/>
                      <a:pt x="124906" y="12881"/>
                      <a:pt x="124890" y="12974"/>
                    </a:cubicBezTo>
                    <a:cubicBezTo>
                      <a:pt x="124890" y="12982"/>
                      <a:pt x="124890" y="12990"/>
                      <a:pt x="124879" y="13008"/>
                    </a:cubicBezTo>
                    <a:cubicBezTo>
                      <a:pt x="124085" y="13262"/>
                      <a:pt x="123297" y="13557"/>
                      <a:pt x="122511" y="13837"/>
                    </a:cubicBezTo>
                    <a:cubicBezTo>
                      <a:pt x="121750" y="14115"/>
                      <a:pt x="120970" y="14369"/>
                      <a:pt x="120192" y="14633"/>
                    </a:cubicBezTo>
                    <a:cubicBezTo>
                      <a:pt x="118669" y="15149"/>
                      <a:pt x="117129" y="15639"/>
                      <a:pt x="115571" y="16063"/>
                    </a:cubicBezTo>
                    <a:cubicBezTo>
                      <a:pt x="114056" y="16477"/>
                      <a:pt x="112509" y="16790"/>
                      <a:pt x="110943" y="16908"/>
                    </a:cubicBezTo>
                    <a:cubicBezTo>
                      <a:pt x="110523" y="16940"/>
                      <a:pt x="110101" y="16958"/>
                      <a:pt x="109679" y="16958"/>
                    </a:cubicBezTo>
                    <a:cubicBezTo>
                      <a:pt x="108622" y="16958"/>
                      <a:pt x="107566" y="16846"/>
                      <a:pt x="106550" y="16563"/>
                    </a:cubicBezTo>
                    <a:cubicBezTo>
                      <a:pt x="106229" y="16477"/>
                      <a:pt x="105932" y="16376"/>
                      <a:pt x="105687" y="16258"/>
                    </a:cubicBezTo>
                    <a:cubicBezTo>
                      <a:pt x="105392" y="16122"/>
                      <a:pt x="105112" y="15961"/>
                      <a:pt x="104850" y="15775"/>
                    </a:cubicBezTo>
                    <a:cubicBezTo>
                      <a:pt x="104842" y="15767"/>
                      <a:pt x="104834" y="15767"/>
                      <a:pt x="104834" y="15758"/>
                    </a:cubicBezTo>
                    <a:cubicBezTo>
                      <a:pt x="104824" y="15758"/>
                      <a:pt x="104815" y="15750"/>
                      <a:pt x="104807" y="15740"/>
                    </a:cubicBezTo>
                    <a:cubicBezTo>
                      <a:pt x="104783" y="15716"/>
                      <a:pt x="104748" y="15689"/>
                      <a:pt x="104714" y="15665"/>
                    </a:cubicBezTo>
                    <a:cubicBezTo>
                      <a:pt x="104655" y="15614"/>
                      <a:pt x="104596" y="15555"/>
                      <a:pt x="104537" y="15496"/>
                    </a:cubicBezTo>
                    <a:cubicBezTo>
                      <a:pt x="104486" y="15446"/>
                      <a:pt x="104436" y="15395"/>
                      <a:pt x="104393" y="15334"/>
                    </a:cubicBezTo>
                    <a:cubicBezTo>
                      <a:pt x="104377" y="15318"/>
                      <a:pt x="104358" y="15301"/>
                      <a:pt x="104342" y="15275"/>
                    </a:cubicBezTo>
                    <a:cubicBezTo>
                      <a:pt x="104342" y="15275"/>
                      <a:pt x="104308" y="15224"/>
                      <a:pt x="104300" y="15216"/>
                    </a:cubicBezTo>
                    <a:cubicBezTo>
                      <a:pt x="104206" y="15090"/>
                      <a:pt x="104123" y="14954"/>
                      <a:pt x="104054" y="14810"/>
                    </a:cubicBezTo>
                    <a:cubicBezTo>
                      <a:pt x="104046" y="14786"/>
                      <a:pt x="104038" y="14767"/>
                      <a:pt x="104029" y="14751"/>
                    </a:cubicBezTo>
                    <a:cubicBezTo>
                      <a:pt x="104029" y="14743"/>
                      <a:pt x="103995" y="14649"/>
                      <a:pt x="103995" y="14641"/>
                    </a:cubicBezTo>
                    <a:cubicBezTo>
                      <a:pt x="103971" y="14564"/>
                      <a:pt x="103944" y="14489"/>
                      <a:pt x="103928" y="14404"/>
                    </a:cubicBezTo>
                    <a:cubicBezTo>
                      <a:pt x="103885" y="14227"/>
                      <a:pt x="103717" y="14107"/>
                      <a:pt x="103538" y="14107"/>
                    </a:cubicBezTo>
                    <a:lnTo>
                      <a:pt x="103503" y="14107"/>
                    </a:lnTo>
                    <a:cubicBezTo>
                      <a:pt x="103327" y="14107"/>
                      <a:pt x="29661" y="14227"/>
                      <a:pt x="29619" y="14404"/>
                    </a:cubicBezTo>
                    <a:cubicBezTo>
                      <a:pt x="29602" y="14489"/>
                      <a:pt x="29576" y="14564"/>
                      <a:pt x="29552" y="14641"/>
                    </a:cubicBezTo>
                    <a:cubicBezTo>
                      <a:pt x="29552" y="14649"/>
                      <a:pt x="29517" y="14743"/>
                      <a:pt x="29517" y="14751"/>
                    </a:cubicBezTo>
                    <a:cubicBezTo>
                      <a:pt x="29501" y="14767"/>
                      <a:pt x="29493" y="14786"/>
                      <a:pt x="29485" y="14810"/>
                    </a:cubicBezTo>
                    <a:cubicBezTo>
                      <a:pt x="29415" y="14954"/>
                      <a:pt x="29340" y="15090"/>
                      <a:pt x="29247" y="15216"/>
                    </a:cubicBezTo>
                    <a:cubicBezTo>
                      <a:pt x="29239" y="15224"/>
                      <a:pt x="29204" y="15275"/>
                      <a:pt x="29204" y="15275"/>
                    </a:cubicBezTo>
                    <a:cubicBezTo>
                      <a:pt x="29188" y="15301"/>
                      <a:pt x="29170" y="15318"/>
                      <a:pt x="29153" y="15334"/>
                    </a:cubicBezTo>
                    <a:cubicBezTo>
                      <a:pt x="29103" y="15395"/>
                      <a:pt x="29060" y="15446"/>
                      <a:pt x="29009" y="15496"/>
                    </a:cubicBezTo>
                    <a:cubicBezTo>
                      <a:pt x="28950" y="15555"/>
                      <a:pt x="28891" y="15614"/>
                      <a:pt x="28833" y="15665"/>
                    </a:cubicBezTo>
                    <a:cubicBezTo>
                      <a:pt x="28798" y="15689"/>
                      <a:pt x="28764" y="15716"/>
                      <a:pt x="28739" y="15740"/>
                    </a:cubicBezTo>
                    <a:cubicBezTo>
                      <a:pt x="28723" y="15750"/>
                      <a:pt x="28723" y="15758"/>
                      <a:pt x="28713" y="15758"/>
                    </a:cubicBezTo>
                    <a:cubicBezTo>
                      <a:pt x="28705" y="15767"/>
                      <a:pt x="28705" y="15767"/>
                      <a:pt x="28688" y="15775"/>
                    </a:cubicBezTo>
                    <a:cubicBezTo>
                      <a:pt x="28435" y="15961"/>
                      <a:pt x="28154" y="16122"/>
                      <a:pt x="27860" y="16258"/>
                    </a:cubicBezTo>
                    <a:cubicBezTo>
                      <a:pt x="27614" y="16376"/>
                      <a:pt x="27317" y="16477"/>
                      <a:pt x="26997" y="16563"/>
                    </a:cubicBezTo>
                    <a:cubicBezTo>
                      <a:pt x="25980" y="16846"/>
                      <a:pt x="24925" y="16958"/>
                      <a:pt x="23868" y="16958"/>
                    </a:cubicBezTo>
                    <a:cubicBezTo>
                      <a:pt x="23446" y="16958"/>
                      <a:pt x="23024" y="16940"/>
                      <a:pt x="22604" y="16908"/>
                    </a:cubicBezTo>
                    <a:cubicBezTo>
                      <a:pt x="21038" y="16790"/>
                      <a:pt x="19490" y="16477"/>
                      <a:pt x="17967" y="16063"/>
                    </a:cubicBezTo>
                    <a:cubicBezTo>
                      <a:pt x="16417" y="15639"/>
                      <a:pt x="14878" y="15149"/>
                      <a:pt x="13346" y="14633"/>
                    </a:cubicBezTo>
                    <a:cubicBezTo>
                      <a:pt x="12577" y="14369"/>
                      <a:pt x="11797" y="14115"/>
                      <a:pt x="11035" y="13837"/>
                    </a:cubicBezTo>
                    <a:cubicBezTo>
                      <a:pt x="10249" y="13557"/>
                      <a:pt x="9461" y="13262"/>
                      <a:pt x="8667" y="13008"/>
                    </a:cubicBezTo>
                    <a:cubicBezTo>
                      <a:pt x="8657" y="12990"/>
                      <a:pt x="8657" y="12982"/>
                      <a:pt x="8657" y="12974"/>
                    </a:cubicBezTo>
                    <a:cubicBezTo>
                      <a:pt x="8641" y="12881"/>
                      <a:pt x="8616" y="12787"/>
                      <a:pt x="8606" y="12694"/>
                    </a:cubicBezTo>
                    <a:cubicBezTo>
                      <a:pt x="8574" y="12501"/>
                      <a:pt x="8539" y="12314"/>
                      <a:pt x="8505" y="12127"/>
                    </a:cubicBezTo>
                    <a:cubicBezTo>
                      <a:pt x="8421" y="11739"/>
                      <a:pt x="8293" y="11357"/>
                      <a:pt x="8141" y="10986"/>
                    </a:cubicBezTo>
                    <a:cubicBezTo>
                      <a:pt x="7601" y="9657"/>
                      <a:pt x="6593" y="8548"/>
                      <a:pt x="5399" y="7760"/>
                    </a:cubicBezTo>
                    <a:cubicBezTo>
                      <a:pt x="4353" y="7057"/>
                      <a:pt x="3096" y="6643"/>
                      <a:pt x="1830" y="6643"/>
                    </a:cubicBezTo>
                    <a:cubicBezTo>
                      <a:pt x="1726" y="6643"/>
                      <a:pt x="1621" y="6646"/>
                      <a:pt x="1516" y="6652"/>
                    </a:cubicBezTo>
                    <a:cubicBezTo>
                      <a:pt x="1481" y="6593"/>
                      <a:pt x="1447" y="6542"/>
                      <a:pt x="1423" y="6483"/>
                    </a:cubicBezTo>
                    <a:cubicBezTo>
                      <a:pt x="1356" y="6339"/>
                      <a:pt x="1321" y="6205"/>
                      <a:pt x="1286" y="6052"/>
                    </a:cubicBezTo>
                    <a:cubicBezTo>
                      <a:pt x="1203" y="5721"/>
                      <a:pt x="1126" y="5392"/>
                      <a:pt x="1051" y="5061"/>
                    </a:cubicBezTo>
                    <a:cubicBezTo>
                      <a:pt x="645" y="3386"/>
                      <a:pt x="330" y="1694"/>
                      <a:pt x="1" y="0"/>
                    </a:cubicBezTo>
                    <a:close/>
                  </a:path>
                </a:pathLst>
              </a:custGeom>
              <a:solidFill>
                <a:srgbClr val="4E454F">
                  <a:alpha val="6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35"/>
            <p:cNvGrpSpPr/>
            <p:nvPr/>
          </p:nvGrpSpPr>
          <p:grpSpPr>
            <a:xfrm>
              <a:off x="106" y="3702206"/>
              <a:ext cx="9143895" cy="1441290"/>
              <a:chOff x="237900" y="4302525"/>
              <a:chExt cx="3338650" cy="749150"/>
            </a:xfrm>
          </p:grpSpPr>
          <p:sp>
            <p:nvSpPr>
              <p:cNvPr id="388" name="Google Shape;388;p35"/>
              <p:cNvSpPr/>
              <p:nvPr/>
            </p:nvSpPr>
            <p:spPr>
              <a:xfrm>
                <a:off x="237900" y="4302525"/>
                <a:ext cx="3338650" cy="749150"/>
              </a:xfrm>
              <a:custGeom>
                <a:avLst/>
                <a:gdLst/>
                <a:ahLst/>
                <a:cxnLst/>
                <a:rect l="l" t="t" r="r" b="b"/>
                <a:pathLst>
                  <a:path w="133546" h="29966" extrusionOk="0">
                    <a:moveTo>
                      <a:pt x="133546" y="1"/>
                    </a:moveTo>
                    <a:cubicBezTo>
                      <a:pt x="133511" y="439"/>
                      <a:pt x="133470" y="880"/>
                      <a:pt x="133420" y="1311"/>
                    </a:cubicBezTo>
                    <a:cubicBezTo>
                      <a:pt x="133267" y="2682"/>
                      <a:pt x="133022" y="4036"/>
                      <a:pt x="132792" y="5399"/>
                    </a:cubicBezTo>
                    <a:cubicBezTo>
                      <a:pt x="132335" y="8125"/>
                      <a:pt x="131878" y="10856"/>
                      <a:pt x="131421" y="13590"/>
                    </a:cubicBezTo>
                    <a:cubicBezTo>
                      <a:pt x="131287" y="14370"/>
                      <a:pt x="131143" y="15140"/>
                      <a:pt x="131007" y="15917"/>
                    </a:cubicBezTo>
                    <a:cubicBezTo>
                      <a:pt x="130972" y="16086"/>
                      <a:pt x="130940" y="16265"/>
                      <a:pt x="130905" y="16433"/>
                    </a:cubicBezTo>
                    <a:cubicBezTo>
                      <a:pt x="130830" y="16432"/>
                      <a:pt x="130754" y="16431"/>
                      <a:pt x="130679" y="16431"/>
                    </a:cubicBezTo>
                    <a:cubicBezTo>
                      <a:pt x="129214" y="16431"/>
                      <a:pt x="127751" y="16734"/>
                      <a:pt x="126480" y="17483"/>
                    </a:cubicBezTo>
                    <a:cubicBezTo>
                      <a:pt x="125617" y="17991"/>
                      <a:pt x="124871" y="18686"/>
                      <a:pt x="124339" y="19531"/>
                    </a:cubicBezTo>
                    <a:cubicBezTo>
                      <a:pt x="123813" y="20377"/>
                      <a:pt x="123527" y="21350"/>
                      <a:pt x="123399" y="22331"/>
                    </a:cubicBezTo>
                    <a:cubicBezTo>
                      <a:pt x="123374" y="22526"/>
                      <a:pt x="123356" y="22721"/>
                      <a:pt x="123340" y="22916"/>
                    </a:cubicBezTo>
                    <a:cubicBezTo>
                      <a:pt x="122595" y="23162"/>
                      <a:pt x="121851" y="23408"/>
                      <a:pt x="121106" y="23651"/>
                    </a:cubicBezTo>
                    <a:cubicBezTo>
                      <a:pt x="119516" y="24177"/>
                      <a:pt x="117923" y="24693"/>
                      <a:pt x="116325" y="25158"/>
                    </a:cubicBezTo>
                    <a:cubicBezTo>
                      <a:pt x="114725" y="25615"/>
                      <a:pt x="113110" y="26038"/>
                      <a:pt x="111467" y="26353"/>
                    </a:cubicBezTo>
                    <a:cubicBezTo>
                      <a:pt x="110693" y="26501"/>
                      <a:pt x="109904" y="26599"/>
                      <a:pt x="109117" y="26599"/>
                    </a:cubicBezTo>
                    <a:cubicBezTo>
                      <a:pt x="108347" y="26599"/>
                      <a:pt x="107580" y="26505"/>
                      <a:pt x="106830" y="26275"/>
                    </a:cubicBezTo>
                    <a:cubicBezTo>
                      <a:pt x="106205" y="26080"/>
                      <a:pt x="105518" y="25743"/>
                      <a:pt x="105045" y="25353"/>
                    </a:cubicBezTo>
                    <a:cubicBezTo>
                      <a:pt x="104773" y="25134"/>
                      <a:pt x="104529" y="24896"/>
                      <a:pt x="104316" y="24626"/>
                    </a:cubicBezTo>
                    <a:cubicBezTo>
                      <a:pt x="104316" y="24616"/>
                      <a:pt x="104308" y="24616"/>
                      <a:pt x="104308" y="24608"/>
                    </a:cubicBezTo>
                    <a:lnTo>
                      <a:pt x="104291" y="24592"/>
                    </a:lnTo>
                    <a:cubicBezTo>
                      <a:pt x="104265" y="24549"/>
                      <a:pt x="104233" y="24506"/>
                      <a:pt x="104206" y="24464"/>
                    </a:cubicBezTo>
                    <a:cubicBezTo>
                      <a:pt x="104155" y="24397"/>
                      <a:pt x="104113" y="24322"/>
                      <a:pt x="104072" y="24244"/>
                    </a:cubicBezTo>
                    <a:cubicBezTo>
                      <a:pt x="103871" y="23906"/>
                      <a:pt x="88795" y="23772"/>
                      <a:pt x="72219" y="23772"/>
                    </a:cubicBezTo>
                    <a:cubicBezTo>
                      <a:pt x="51879" y="23772"/>
                      <a:pt x="29278" y="23974"/>
                      <a:pt x="29119" y="24244"/>
                    </a:cubicBezTo>
                    <a:cubicBezTo>
                      <a:pt x="29068" y="24322"/>
                      <a:pt x="29028" y="24397"/>
                      <a:pt x="28977" y="24464"/>
                    </a:cubicBezTo>
                    <a:cubicBezTo>
                      <a:pt x="28950" y="24506"/>
                      <a:pt x="28916" y="24549"/>
                      <a:pt x="28891" y="24592"/>
                    </a:cubicBezTo>
                    <a:cubicBezTo>
                      <a:pt x="28883" y="24600"/>
                      <a:pt x="28883" y="24608"/>
                      <a:pt x="28875" y="24608"/>
                    </a:cubicBezTo>
                    <a:cubicBezTo>
                      <a:pt x="28875" y="24616"/>
                      <a:pt x="28875" y="24616"/>
                      <a:pt x="28865" y="24626"/>
                    </a:cubicBezTo>
                    <a:cubicBezTo>
                      <a:pt x="28654" y="24896"/>
                      <a:pt x="28408" y="25134"/>
                      <a:pt x="28146" y="25353"/>
                    </a:cubicBezTo>
                    <a:cubicBezTo>
                      <a:pt x="27665" y="25743"/>
                      <a:pt x="26986" y="26080"/>
                      <a:pt x="26353" y="26275"/>
                    </a:cubicBezTo>
                    <a:cubicBezTo>
                      <a:pt x="25607" y="26505"/>
                      <a:pt x="24840" y="26599"/>
                      <a:pt x="24068" y="26599"/>
                    </a:cubicBezTo>
                    <a:cubicBezTo>
                      <a:pt x="23281" y="26599"/>
                      <a:pt x="22490" y="26501"/>
                      <a:pt x="21716" y="26353"/>
                    </a:cubicBezTo>
                    <a:cubicBezTo>
                      <a:pt x="20081" y="26038"/>
                      <a:pt x="18466" y="25615"/>
                      <a:pt x="16866" y="25158"/>
                    </a:cubicBezTo>
                    <a:cubicBezTo>
                      <a:pt x="15258" y="24693"/>
                      <a:pt x="13667" y="24177"/>
                      <a:pt x="12077" y="23651"/>
                    </a:cubicBezTo>
                    <a:cubicBezTo>
                      <a:pt x="11332" y="23408"/>
                      <a:pt x="10586" y="23162"/>
                      <a:pt x="9843" y="22916"/>
                    </a:cubicBezTo>
                    <a:cubicBezTo>
                      <a:pt x="9835" y="22721"/>
                      <a:pt x="9817" y="22526"/>
                      <a:pt x="9792" y="22331"/>
                    </a:cubicBezTo>
                    <a:cubicBezTo>
                      <a:pt x="9664" y="21350"/>
                      <a:pt x="9368" y="20377"/>
                      <a:pt x="8844" y="19531"/>
                    </a:cubicBezTo>
                    <a:cubicBezTo>
                      <a:pt x="8312" y="18686"/>
                      <a:pt x="7566" y="17991"/>
                      <a:pt x="6703" y="17483"/>
                    </a:cubicBezTo>
                    <a:cubicBezTo>
                      <a:pt x="5440" y="16734"/>
                      <a:pt x="3969" y="16431"/>
                      <a:pt x="2504" y="16431"/>
                    </a:cubicBezTo>
                    <a:cubicBezTo>
                      <a:pt x="2429" y="16431"/>
                      <a:pt x="2353" y="16432"/>
                      <a:pt x="2278" y="16433"/>
                    </a:cubicBezTo>
                    <a:cubicBezTo>
                      <a:pt x="2243" y="16265"/>
                      <a:pt x="2209" y="16086"/>
                      <a:pt x="2184" y="15917"/>
                    </a:cubicBezTo>
                    <a:cubicBezTo>
                      <a:pt x="2040" y="15140"/>
                      <a:pt x="1896" y="14370"/>
                      <a:pt x="1770" y="13590"/>
                    </a:cubicBezTo>
                    <a:cubicBezTo>
                      <a:pt x="1313" y="10856"/>
                      <a:pt x="848" y="8125"/>
                      <a:pt x="391" y="5399"/>
                    </a:cubicBezTo>
                    <a:cubicBezTo>
                      <a:pt x="255" y="4611"/>
                      <a:pt x="119" y="3825"/>
                      <a:pt x="1" y="3037"/>
                    </a:cubicBezTo>
                    <a:lnTo>
                      <a:pt x="1" y="29966"/>
                    </a:lnTo>
                    <a:lnTo>
                      <a:pt x="133546" y="29966"/>
                    </a:lnTo>
                    <a:lnTo>
                      <a:pt x="133546" y="1"/>
                    </a:lnTo>
                    <a:close/>
                  </a:path>
                </a:pathLst>
              </a:custGeom>
              <a:solidFill>
                <a:srgbClr val="6B5E69">
                  <a:alpha val="7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a:off x="237900" y="4580275"/>
                <a:ext cx="3338650" cy="444125"/>
              </a:xfrm>
              <a:custGeom>
                <a:avLst/>
                <a:gdLst/>
                <a:ahLst/>
                <a:cxnLst/>
                <a:rect l="l" t="t" r="r" b="b"/>
                <a:pathLst>
                  <a:path w="133546" h="17765" extrusionOk="0">
                    <a:moveTo>
                      <a:pt x="1" y="0"/>
                    </a:moveTo>
                    <a:lnTo>
                      <a:pt x="1" y="2608"/>
                    </a:lnTo>
                    <a:cubicBezTo>
                      <a:pt x="86" y="2971"/>
                      <a:pt x="169" y="3335"/>
                      <a:pt x="255" y="3699"/>
                    </a:cubicBezTo>
                    <a:cubicBezTo>
                      <a:pt x="381" y="4275"/>
                      <a:pt x="492" y="4850"/>
                      <a:pt x="602" y="5425"/>
                    </a:cubicBezTo>
                    <a:cubicBezTo>
                      <a:pt x="661" y="5721"/>
                      <a:pt x="712" y="6018"/>
                      <a:pt x="771" y="6306"/>
                    </a:cubicBezTo>
                    <a:cubicBezTo>
                      <a:pt x="805" y="6467"/>
                      <a:pt x="797" y="6601"/>
                      <a:pt x="787" y="6763"/>
                    </a:cubicBezTo>
                    <a:cubicBezTo>
                      <a:pt x="779" y="6924"/>
                      <a:pt x="779" y="7068"/>
                      <a:pt x="813" y="7220"/>
                    </a:cubicBezTo>
                    <a:cubicBezTo>
                      <a:pt x="846" y="7389"/>
                      <a:pt x="1033" y="7550"/>
                      <a:pt x="1204" y="7550"/>
                    </a:cubicBezTo>
                    <a:cubicBezTo>
                      <a:pt x="1212" y="7550"/>
                      <a:pt x="1220" y="7550"/>
                      <a:pt x="1228" y="7549"/>
                    </a:cubicBezTo>
                    <a:cubicBezTo>
                      <a:pt x="1479" y="7524"/>
                      <a:pt x="1730" y="7511"/>
                      <a:pt x="1980" y="7511"/>
                    </a:cubicBezTo>
                    <a:cubicBezTo>
                      <a:pt x="2480" y="7511"/>
                      <a:pt x="2974" y="7563"/>
                      <a:pt x="3454" y="7677"/>
                    </a:cubicBezTo>
                    <a:cubicBezTo>
                      <a:pt x="4097" y="7819"/>
                      <a:pt x="4707" y="8057"/>
                      <a:pt x="5265" y="8396"/>
                    </a:cubicBezTo>
                    <a:cubicBezTo>
                      <a:pt x="5832" y="8733"/>
                      <a:pt x="6305" y="9200"/>
                      <a:pt x="6687" y="9733"/>
                    </a:cubicBezTo>
                    <a:cubicBezTo>
                      <a:pt x="7067" y="10248"/>
                      <a:pt x="7355" y="10825"/>
                      <a:pt x="7558" y="11434"/>
                    </a:cubicBezTo>
                    <a:cubicBezTo>
                      <a:pt x="7668" y="11755"/>
                      <a:pt x="7743" y="12076"/>
                      <a:pt x="7804" y="12415"/>
                    </a:cubicBezTo>
                    <a:cubicBezTo>
                      <a:pt x="7828" y="12568"/>
                      <a:pt x="7845" y="12728"/>
                      <a:pt x="7845" y="12889"/>
                    </a:cubicBezTo>
                    <a:cubicBezTo>
                      <a:pt x="7845" y="12966"/>
                      <a:pt x="7828" y="13041"/>
                      <a:pt x="7828" y="13126"/>
                    </a:cubicBezTo>
                    <a:cubicBezTo>
                      <a:pt x="7828" y="13220"/>
                      <a:pt x="7863" y="13321"/>
                      <a:pt x="7879" y="13415"/>
                    </a:cubicBezTo>
                    <a:cubicBezTo>
                      <a:pt x="7918" y="13609"/>
                      <a:pt x="8100" y="13703"/>
                      <a:pt x="8274" y="13703"/>
                    </a:cubicBezTo>
                    <a:cubicBezTo>
                      <a:pt x="8289" y="13703"/>
                      <a:pt x="8304" y="13703"/>
                      <a:pt x="8320" y="13701"/>
                    </a:cubicBezTo>
                    <a:cubicBezTo>
                      <a:pt x="8362" y="13736"/>
                      <a:pt x="8413" y="13760"/>
                      <a:pt x="8464" y="13778"/>
                    </a:cubicBezTo>
                    <a:cubicBezTo>
                      <a:pt x="9368" y="14075"/>
                      <a:pt x="10292" y="14318"/>
                      <a:pt x="11206" y="14582"/>
                    </a:cubicBezTo>
                    <a:cubicBezTo>
                      <a:pt x="12128" y="14844"/>
                      <a:pt x="13034" y="15131"/>
                      <a:pt x="13937" y="15419"/>
                    </a:cubicBezTo>
                    <a:cubicBezTo>
                      <a:pt x="15503" y="15927"/>
                      <a:pt x="17061" y="16451"/>
                      <a:pt x="18643" y="16892"/>
                    </a:cubicBezTo>
                    <a:cubicBezTo>
                      <a:pt x="20217" y="17332"/>
                      <a:pt x="21826" y="17670"/>
                      <a:pt x="23451" y="17747"/>
                    </a:cubicBezTo>
                    <a:cubicBezTo>
                      <a:pt x="23680" y="17759"/>
                      <a:pt x="23909" y="17764"/>
                      <a:pt x="24138" y="17764"/>
                    </a:cubicBezTo>
                    <a:cubicBezTo>
                      <a:pt x="24734" y="17764"/>
                      <a:pt x="25327" y="17724"/>
                      <a:pt x="25920" y="17645"/>
                    </a:cubicBezTo>
                    <a:cubicBezTo>
                      <a:pt x="29552" y="17162"/>
                      <a:pt x="29966" y="15470"/>
                      <a:pt x="30591" y="15216"/>
                    </a:cubicBezTo>
                    <a:cubicBezTo>
                      <a:pt x="31446" y="14869"/>
                      <a:pt x="102632" y="15360"/>
                      <a:pt x="103124" y="14591"/>
                    </a:cubicBezTo>
                    <a:cubicBezTo>
                      <a:pt x="103605" y="15360"/>
                      <a:pt x="104824" y="16825"/>
                      <a:pt x="105670" y="17162"/>
                    </a:cubicBezTo>
                    <a:cubicBezTo>
                      <a:pt x="106306" y="17416"/>
                      <a:pt x="106948" y="17560"/>
                      <a:pt x="107616" y="17645"/>
                    </a:cubicBezTo>
                    <a:cubicBezTo>
                      <a:pt x="108211" y="17724"/>
                      <a:pt x="108808" y="17764"/>
                      <a:pt x="109407" y="17764"/>
                    </a:cubicBezTo>
                    <a:cubicBezTo>
                      <a:pt x="109636" y="17764"/>
                      <a:pt x="109866" y="17759"/>
                      <a:pt x="110096" y="17747"/>
                    </a:cubicBezTo>
                    <a:cubicBezTo>
                      <a:pt x="111721" y="17670"/>
                      <a:pt x="113329" y="17332"/>
                      <a:pt x="114895" y="16892"/>
                    </a:cubicBezTo>
                    <a:cubicBezTo>
                      <a:pt x="116477" y="16451"/>
                      <a:pt x="118043" y="15927"/>
                      <a:pt x="119609" y="15419"/>
                    </a:cubicBezTo>
                    <a:cubicBezTo>
                      <a:pt x="120513" y="15131"/>
                      <a:pt x="121419" y="14844"/>
                      <a:pt x="122341" y="14582"/>
                    </a:cubicBezTo>
                    <a:cubicBezTo>
                      <a:pt x="123255" y="14318"/>
                      <a:pt x="124179" y="14075"/>
                      <a:pt x="125083" y="13778"/>
                    </a:cubicBezTo>
                    <a:cubicBezTo>
                      <a:pt x="125133" y="13760"/>
                      <a:pt x="125184" y="13736"/>
                      <a:pt x="125227" y="13701"/>
                    </a:cubicBezTo>
                    <a:cubicBezTo>
                      <a:pt x="125242" y="13703"/>
                      <a:pt x="125257" y="13703"/>
                      <a:pt x="125273" y="13703"/>
                    </a:cubicBezTo>
                    <a:cubicBezTo>
                      <a:pt x="125447" y="13703"/>
                      <a:pt x="125628" y="13609"/>
                      <a:pt x="125667" y="13415"/>
                    </a:cubicBezTo>
                    <a:cubicBezTo>
                      <a:pt x="125684" y="13321"/>
                      <a:pt x="125718" y="13220"/>
                      <a:pt x="125718" y="13126"/>
                    </a:cubicBezTo>
                    <a:cubicBezTo>
                      <a:pt x="125718" y="13041"/>
                      <a:pt x="125702" y="12966"/>
                      <a:pt x="125702" y="12889"/>
                    </a:cubicBezTo>
                    <a:cubicBezTo>
                      <a:pt x="125702" y="12728"/>
                      <a:pt x="125718" y="12568"/>
                      <a:pt x="125743" y="12415"/>
                    </a:cubicBezTo>
                    <a:cubicBezTo>
                      <a:pt x="125804" y="12076"/>
                      <a:pt x="125879" y="11755"/>
                      <a:pt x="125988" y="11434"/>
                    </a:cubicBezTo>
                    <a:cubicBezTo>
                      <a:pt x="126191" y="10825"/>
                      <a:pt x="126480" y="10248"/>
                      <a:pt x="126851" y="9733"/>
                    </a:cubicBezTo>
                    <a:cubicBezTo>
                      <a:pt x="127241" y="9200"/>
                      <a:pt x="127715" y="8733"/>
                      <a:pt x="128281" y="8396"/>
                    </a:cubicBezTo>
                    <a:cubicBezTo>
                      <a:pt x="128840" y="8057"/>
                      <a:pt x="129449" y="7819"/>
                      <a:pt x="130093" y="7677"/>
                    </a:cubicBezTo>
                    <a:cubicBezTo>
                      <a:pt x="130572" y="7563"/>
                      <a:pt x="131067" y="7511"/>
                      <a:pt x="131567" y="7511"/>
                    </a:cubicBezTo>
                    <a:cubicBezTo>
                      <a:pt x="131817" y="7511"/>
                      <a:pt x="132068" y="7524"/>
                      <a:pt x="132319" y="7549"/>
                    </a:cubicBezTo>
                    <a:cubicBezTo>
                      <a:pt x="132327" y="7550"/>
                      <a:pt x="132335" y="7550"/>
                      <a:pt x="132343" y="7550"/>
                    </a:cubicBezTo>
                    <a:cubicBezTo>
                      <a:pt x="132513" y="7550"/>
                      <a:pt x="132700" y="7389"/>
                      <a:pt x="132733" y="7220"/>
                    </a:cubicBezTo>
                    <a:cubicBezTo>
                      <a:pt x="132768" y="7068"/>
                      <a:pt x="132760" y="6924"/>
                      <a:pt x="132760" y="6763"/>
                    </a:cubicBezTo>
                    <a:cubicBezTo>
                      <a:pt x="132749" y="6601"/>
                      <a:pt x="132741" y="6467"/>
                      <a:pt x="132776" y="6306"/>
                    </a:cubicBezTo>
                    <a:cubicBezTo>
                      <a:pt x="132835" y="6018"/>
                      <a:pt x="132886" y="5721"/>
                      <a:pt x="132944" y="5425"/>
                    </a:cubicBezTo>
                    <a:cubicBezTo>
                      <a:pt x="133054" y="4850"/>
                      <a:pt x="133166" y="4275"/>
                      <a:pt x="133292" y="3699"/>
                    </a:cubicBezTo>
                    <a:cubicBezTo>
                      <a:pt x="133377" y="3335"/>
                      <a:pt x="133460" y="2971"/>
                      <a:pt x="133546" y="2608"/>
                    </a:cubicBezTo>
                    <a:lnTo>
                      <a:pt x="133546" y="0"/>
                    </a:lnTo>
                    <a:cubicBezTo>
                      <a:pt x="133217" y="1694"/>
                      <a:pt x="132902" y="3386"/>
                      <a:pt x="132496" y="5061"/>
                    </a:cubicBezTo>
                    <a:cubicBezTo>
                      <a:pt x="132420" y="5392"/>
                      <a:pt x="132343" y="5721"/>
                      <a:pt x="132260" y="6052"/>
                    </a:cubicBezTo>
                    <a:cubicBezTo>
                      <a:pt x="132225" y="6205"/>
                      <a:pt x="132191" y="6339"/>
                      <a:pt x="132124" y="6483"/>
                    </a:cubicBezTo>
                    <a:cubicBezTo>
                      <a:pt x="132100" y="6542"/>
                      <a:pt x="132065" y="6593"/>
                      <a:pt x="132030" y="6652"/>
                    </a:cubicBezTo>
                    <a:cubicBezTo>
                      <a:pt x="131926" y="6646"/>
                      <a:pt x="131821" y="6643"/>
                      <a:pt x="131716" y="6643"/>
                    </a:cubicBezTo>
                    <a:cubicBezTo>
                      <a:pt x="130450" y="6643"/>
                      <a:pt x="129193" y="7057"/>
                      <a:pt x="128139" y="7760"/>
                    </a:cubicBezTo>
                    <a:cubicBezTo>
                      <a:pt x="126945" y="8548"/>
                      <a:pt x="125946" y="9657"/>
                      <a:pt x="125397" y="10986"/>
                    </a:cubicBezTo>
                    <a:cubicBezTo>
                      <a:pt x="125253" y="11357"/>
                      <a:pt x="125125" y="11739"/>
                      <a:pt x="125042" y="12127"/>
                    </a:cubicBezTo>
                    <a:cubicBezTo>
                      <a:pt x="124999" y="12314"/>
                      <a:pt x="124965" y="12501"/>
                      <a:pt x="124940" y="12694"/>
                    </a:cubicBezTo>
                    <a:cubicBezTo>
                      <a:pt x="124922" y="12787"/>
                      <a:pt x="124906" y="12881"/>
                      <a:pt x="124890" y="12974"/>
                    </a:cubicBezTo>
                    <a:cubicBezTo>
                      <a:pt x="124890" y="12982"/>
                      <a:pt x="124890" y="12990"/>
                      <a:pt x="124879" y="13008"/>
                    </a:cubicBezTo>
                    <a:cubicBezTo>
                      <a:pt x="124085" y="13262"/>
                      <a:pt x="123297" y="13557"/>
                      <a:pt x="122511" y="13837"/>
                    </a:cubicBezTo>
                    <a:cubicBezTo>
                      <a:pt x="121750" y="14115"/>
                      <a:pt x="120970" y="14369"/>
                      <a:pt x="120192" y="14633"/>
                    </a:cubicBezTo>
                    <a:cubicBezTo>
                      <a:pt x="118669" y="15149"/>
                      <a:pt x="117129" y="15639"/>
                      <a:pt x="115571" y="16063"/>
                    </a:cubicBezTo>
                    <a:cubicBezTo>
                      <a:pt x="114056" y="16477"/>
                      <a:pt x="112509" y="16790"/>
                      <a:pt x="110943" y="16908"/>
                    </a:cubicBezTo>
                    <a:cubicBezTo>
                      <a:pt x="110523" y="16940"/>
                      <a:pt x="110101" y="16958"/>
                      <a:pt x="109679" y="16958"/>
                    </a:cubicBezTo>
                    <a:cubicBezTo>
                      <a:pt x="108622" y="16958"/>
                      <a:pt x="107566" y="16846"/>
                      <a:pt x="106550" y="16563"/>
                    </a:cubicBezTo>
                    <a:cubicBezTo>
                      <a:pt x="106229" y="16477"/>
                      <a:pt x="105932" y="16376"/>
                      <a:pt x="105687" y="16258"/>
                    </a:cubicBezTo>
                    <a:cubicBezTo>
                      <a:pt x="105392" y="16122"/>
                      <a:pt x="105112" y="15961"/>
                      <a:pt x="104850" y="15775"/>
                    </a:cubicBezTo>
                    <a:cubicBezTo>
                      <a:pt x="104842" y="15767"/>
                      <a:pt x="104834" y="15767"/>
                      <a:pt x="104834" y="15758"/>
                    </a:cubicBezTo>
                    <a:cubicBezTo>
                      <a:pt x="104824" y="15758"/>
                      <a:pt x="104815" y="15750"/>
                      <a:pt x="104807" y="15740"/>
                    </a:cubicBezTo>
                    <a:cubicBezTo>
                      <a:pt x="104783" y="15716"/>
                      <a:pt x="104748" y="15689"/>
                      <a:pt x="104714" y="15665"/>
                    </a:cubicBezTo>
                    <a:cubicBezTo>
                      <a:pt x="104655" y="15614"/>
                      <a:pt x="104596" y="15555"/>
                      <a:pt x="104537" y="15496"/>
                    </a:cubicBezTo>
                    <a:cubicBezTo>
                      <a:pt x="104486" y="15446"/>
                      <a:pt x="104436" y="15395"/>
                      <a:pt x="104393" y="15334"/>
                    </a:cubicBezTo>
                    <a:cubicBezTo>
                      <a:pt x="104377" y="15318"/>
                      <a:pt x="104358" y="15301"/>
                      <a:pt x="104342" y="15275"/>
                    </a:cubicBezTo>
                    <a:cubicBezTo>
                      <a:pt x="104342" y="15275"/>
                      <a:pt x="104308" y="15224"/>
                      <a:pt x="104300" y="15216"/>
                    </a:cubicBezTo>
                    <a:cubicBezTo>
                      <a:pt x="104206" y="15090"/>
                      <a:pt x="104123" y="14954"/>
                      <a:pt x="104054" y="14810"/>
                    </a:cubicBezTo>
                    <a:cubicBezTo>
                      <a:pt x="104046" y="14786"/>
                      <a:pt x="104038" y="14767"/>
                      <a:pt x="104029" y="14751"/>
                    </a:cubicBezTo>
                    <a:cubicBezTo>
                      <a:pt x="104029" y="14743"/>
                      <a:pt x="103995" y="14649"/>
                      <a:pt x="103995" y="14641"/>
                    </a:cubicBezTo>
                    <a:cubicBezTo>
                      <a:pt x="103971" y="14564"/>
                      <a:pt x="103944" y="14489"/>
                      <a:pt x="103928" y="14404"/>
                    </a:cubicBezTo>
                    <a:cubicBezTo>
                      <a:pt x="103885" y="14227"/>
                      <a:pt x="103717" y="14107"/>
                      <a:pt x="103538" y="14107"/>
                    </a:cubicBezTo>
                    <a:lnTo>
                      <a:pt x="103503" y="14107"/>
                    </a:lnTo>
                    <a:cubicBezTo>
                      <a:pt x="103327" y="14107"/>
                      <a:pt x="29661" y="14227"/>
                      <a:pt x="29619" y="14404"/>
                    </a:cubicBezTo>
                    <a:cubicBezTo>
                      <a:pt x="29602" y="14489"/>
                      <a:pt x="29576" y="14564"/>
                      <a:pt x="29552" y="14641"/>
                    </a:cubicBezTo>
                    <a:cubicBezTo>
                      <a:pt x="29552" y="14649"/>
                      <a:pt x="29517" y="14743"/>
                      <a:pt x="29517" y="14751"/>
                    </a:cubicBezTo>
                    <a:cubicBezTo>
                      <a:pt x="29501" y="14767"/>
                      <a:pt x="29493" y="14786"/>
                      <a:pt x="29485" y="14810"/>
                    </a:cubicBezTo>
                    <a:cubicBezTo>
                      <a:pt x="29415" y="14954"/>
                      <a:pt x="29340" y="15090"/>
                      <a:pt x="29247" y="15216"/>
                    </a:cubicBezTo>
                    <a:cubicBezTo>
                      <a:pt x="29239" y="15224"/>
                      <a:pt x="29204" y="15275"/>
                      <a:pt x="29204" y="15275"/>
                    </a:cubicBezTo>
                    <a:cubicBezTo>
                      <a:pt x="29188" y="15301"/>
                      <a:pt x="29170" y="15318"/>
                      <a:pt x="29153" y="15334"/>
                    </a:cubicBezTo>
                    <a:cubicBezTo>
                      <a:pt x="29103" y="15395"/>
                      <a:pt x="29060" y="15446"/>
                      <a:pt x="29009" y="15496"/>
                    </a:cubicBezTo>
                    <a:cubicBezTo>
                      <a:pt x="28950" y="15555"/>
                      <a:pt x="28891" y="15614"/>
                      <a:pt x="28833" y="15665"/>
                    </a:cubicBezTo>
                    <a:cubicBezTo>
                      <a:pt x="28798" y="15689"/>
                      <a:pt x="28764" y="15716"/>
                      <a:pt x="28739" y="15740"/>
                    </a:cubicBezTo>
                    <a:cubicBezTo>
                      <a:pt x="28723" y="15750"/>
                      <a:pt x="28723" y="15758"/>
                      <a:pt x="28713" y="15758"/>
                    </a:cubicBezTo>
                    <a:cubicBezTo>
                      <a:pt x="28705" y="15767"/>
                      <a:pt x="28705" y="15767"/>
                      <a:pt x="28688" y="15775"/>
                    </a:cubicBezTo>
                    <a:cubicBezTo>
                      <a:pt x="28435" y="15961"/>
                      <a:pt x="28154" y="16122"/>
                      <a:pt x="27860" y="16258"/>
                    </a:cubicBezTo>
                    <a:cubicBezTo>
                      <a:pt x="27614" y="16376"/>
                      <a:pt x="27317" y="16477"/>
                      <a:pt x="26997" y="16563"/>
                    </a:cubicBezTo>
                    <a:cubicBezTo>
                      <a:pt x="25980" y="16846"/>
                      <a:pt x="24925" y="16958"/>
                      <a:pt x="23868" y="16958"/>
                    </a:cubicBezTo>
                    <a:cubicBezTo>
                      <a:pt x="23446" y="16958"/>
                      <a:pt x="23024" y="16940"/>
                      <a:pt x="22604" y="16908"/>
                    </a:cubicBezTo>
                    <a:cubicBezTo>
                      <a:pt x="21038" y="16790"/>
                      <a:pt x="19490" y="16477"/>
                      <a:pt x="17967" y="16063"/>
                    </a:cubicBezTo>
                    <a:cubicBezTo>
                      <a:pt x="16417" y="15639"/>
                      <a:pt x="14878" y="15149"/>
                      <a:pt x="13346" y="14633"/>
                    </a:cubicBezTo>
                    <a:cubicBezTo>
                      <a:pt x="12577" y="14369"/>
                      <a:pt x="11797" y="14115"/>
                      <a:pt x="11035" y="13837"/>
                    </a:cubicBezTo>
                    <a:cubicBezTo>
                      <a:pt x="10249" y="13557"/>
                      <a:pt x="9461" y="13262"/>
                      <a:pt x="8667" y="13008"/>
                    </a:cubicBezTo>
                    <a:cubicBezTo>
                      <a:pt x="8657" y="12990"/>
                      <a:pt x="8657" y="12982"/>
                      <a:pt x="8657" y="12974"/>
                    </a:cubicBezTo>
                    <a:cubicBezTo>
                      <a:pt x="8641" y="12881"/>
                      <a:pt x="8616" y="12787"/>
                      <a:pt x="8606" y="12694"/>
                    </a:cubicBezTo>
                    <a:cubicBezTo>
                      <a:pt x="8574" y="12501"/>
                      <a:pt x="8539" y="12314"/>
                      <a:pt x="8505" y="12127"/>
                    </a:cubicBezTo>
                    <a:cubicBezTo>
                      <a:pt x="8421" y="11739"/>
                      <a:pt x="8293" y="11357"/>
                      <a:pt x="8141" y="10986"/>
                    </a:cubicBezTo>
                    <a:cubicBezTo>
                      <a:pt x="7601" y="9657"/>
                      <a:pt x="6593" y="8548"/>
                      <a:pt x="5399" y="7760"/>
                    </a:cubicBezTo>
                    <a:cubicBezTo>
                      <a:pt x="4353" y="7057"/>
                      <a:pt x="3096" y="6643"/>
                      <a:pt x="1830" y="6643"/>
                    </a:cubicBezTo>
                    <a:cubicBezTo>
                      <a:pt x="1726" y="6643"/>
                      <a:pt x="1621" y="6646"/>
                      <a:pt x="1516" y="6652"/>
                    </a:cubicBezTo>
                    <a:cubicBezTo>
                      <a:pt x="1481" y="6593"/>
                      <a:pt x="1447" y="6542"/>
                      <a:pt x="1423" y="6483"/>
                    </a:cubicBezTo>
                    <a:cubicBezTo>
                      <a:pt x="1356" y="6339"/>
                      <a:pt x="1321" y="6205"/>
                      <a:pt x="1286" y="6052"/>
                    </a:cubicBezTo>
                    <a:cubicBezTo>
                      <a:pt x="1203" y="5721"/>
                      <a:pt x="1126" y="5392"/>
                      <a:pt x="1051" y="5061"/>
                    </a:cubicBezTo>
                    <a:cubicBezTo>
                      <a:pt x="645" y="3386"/>
                      <a:pt x="330" y="1694"/>
                      <a:pt x="1" y="0"/>
                    </a:cubicBezTo>
                    <a:close/>
                  </a:path>
                </a:pathLst>
              </a:custGeom>
              <a:solidFill>
                <a:srgbClr val="4E454F">
                  <a:alpha val="6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0" name="Google Shape;390;p35"/>
          <p:cNvSpPr/>
          <p:nvPr/>
        </p:nvSpPr>
        <p:spPr>
          <a:xfrm rot="-3069681">
            <a:off x="7015050" y="3747798"/>
            <a:ext cx="669958" cy="831669"/>
          </a:xfrm>
          <a:custGeom>
            <a:avLst/>
            <a:gdLst/>
            <a:ahLst/>
            <a:cxnLst/>
            <a:rect l="l" t="t" r="r" b="b"/>
            <a:pathLst>
              <a:path w="23594" h="29289" extrusionOk="0">
                <a:moveTo>
                  <a:pt x="11510" y="18330"/>
                </a:moveTo>
                <a:lnTo>
                  <a:pt x="11510" y="18330"/>
                </a:lnTo>
                <a:cubicBezTo>
                  <a:pt x="11849" y="18704"/>
                  <a:pt x="12204" y="19059"/>
                  <a:pt x="12661" y="19279"/>
                </a:cubicBezTo>
                <a:cubicBezTo>
                  <a:pt x="12415" y="20794"/>
                  <a:pt x="12162" y="22301"/>
                  <a:pt x="11908" y="23814"/>
                </a:cubicBezTo>
                <a:lnTo>
                  <a:pt x="11721" y="24856"/>
                </a:lnTo>
                <a:cubicBezTo>
                  <a:pt x="11670" y="23399"/>
                  <a:pt x="11603" y="21935"/>
                  <a:pt x="11560" y="20473"/>
                </a:cubicBezTo>
                <a:cubicBezTo>
                  <a:pt x="11536" y="19762"/>
                  <a:pt x="11518" y="19041"/>
                  <a:pt x="11510" y="18330"/>
                </a:cubicBezTo>
                <a:close/>
                <a:moveTo>
                  <a:pt x="19482" y="1"/>
                </a:moveTo>
                <a:cubicBezTo>
                  <a:pt x="19427" y="1"/>
                  <a:pt x="19373" y="16"/>
                  <a:pt x="19329" y="51"/>
                </a:cubicBezTo>
                <a:cubicBezTo>
                  <a:pt x="18728" y="535"/>
                  <a:pt x="18137" y="1034"/>
                  <a:pt x="17611" y="1585"/>
                </a:cubicBezTo>
                <a:cubicBezTo>
                  <a:pt x="17111" y="2125"/>
                  <a:pt x="16654" y="2702"/>
                  <a:pt x="16282" y="3319"/>
                </a:cubicBezTo>
                <a:cubicBezTo>
                  <a:pt x="15919" y="3910"/>
                  <a:pt x="15572" y="4511"/>
                  <a:pt x="15267" y="5129"/>
                </a:cubicBezTo>
                <a:cubicBezTo>
                  <a:pt x="15106" y="5433"/>
                  <a:pt x="14938" y="5738"/>
                  <a:pt x="14775" y="6043"/>
                </a:cubicBezTo>
                <a:cubicBezTo>
                  <a:pt x="14607" y="6358"/>
                  <a:pt x="14455" y="6687"/>
                  <a:pt x="14294" y="7007"/>
                </a:cubicBezTo>
                <a:cubicBezTo>
                  <a:pt x="14142" y="7322"/>
                  <a:pt x="14014" y="7635"/>
                  <a:pt x="13888" y="7964"/>
                </a:cubicBezTo>
                <a:cubicBezTo>
                  <a:pt x="13829" y="8135"/>
                  <a:pt x="13803" y="8311"/>
                  <a:pt x="13744" y="8490"/>
                </a:cubicBezTo>
                <a:cubicBezTo>
                  <a:pt x="13719" y="8549"/>
                  <a:pt x="13701" y="8608"/>
                  <a:pt x="13677" y="8667"/>
                </a:cubicBezTo>
                <a:cubicBezTo>
                  <a:pt x="13498" y="8319"/>
                  <a:pt x="13287" y="7982"/>
                  <a:pt x="13059" y="7659"/>
                </a:cubicBezTo>
                <a:cubicBezTo>
                  <a:pt x="12923" y="7475"/>
                  <a:pt x="12771" y="7296"/>
                  <a:pt x="12619" y="7109"/>
                </a:cubicBezTo>
                <a:cubicBezTo>
                  <a:pt x="12450" y="6916"/>
                  <a:pt x="12287" y="6713"/>
                  <a:pt x="12076" y="6542"/>
                </a:cubicBezTo>
                <a:cubicBezTo>
                  <a:pt x="11678" y="6221"/>
                  <a:pt x="11231" y="5976"/>
                  <a:pt x="10713" y="5840"/>
                </a:cubicBezTo>
                <a:cubicBezTo>
                  <a:pt x="10460" y="5781"/>
                  <a:pt x="10206" y="5748"/>
                  <a:pt x="9944" y="5706"/>
                </a:cubicBezTo>
                <a:cubicBezTo>
                  <a:pt x="9690" y="5663"/>
                  <a:pt x="9436" y="5604"/>
                  <a:pt x="9190" y="5527"/>
                </a:cubicBezTo>
                <a:cubicBezTo>
                  <a:pt x="8701" y="5393"/>
                  <a:pt x="8226" y="5222"/>
                  <a:pt x="7728" y="5096"/>
                </a:cubicBezTo>
                <a:cubicBezTo>
                  <a:pt x="7696" y="5088"/>
                  <a:pt x="7664" y="5084"/>
                  <a:pt x="7633" y="5084"/>
                </a:cubicBezTo>
                <a:cubicBezTo>
                  <a:pt x="7387" y="5084"/>
                  <a:pt x="7176" y="5333"/>
                  <a:pt x="7373" y="5535"/>
                </a:cubicBezTo>
                <a:cubicBezTo>
                  <a:pt x="7693" y="5890"/>
                  <a:pt x="8065" y="6205"/>
                  <a:pt x="8429" y="6534"/>
                </a:cubicBezTo>
                <a:cubicBezTo>
                  <a:pt x="8784" y="6847"/>
                  <a:pt x="9190" y="7127"/>
                  <a:pt x="9546" y="7448"/>
                </a:cubicBezTo>
                <a:cubicBezTo>
                  <a:pt x="9826" y="7710"/>
                  <a:pt x="10122" y="7990"/>
                  <a:pt x="10350" y="8295"/>
                </a:cubicBezTo>
                <a:cubicBezTo>
                  <a:pt x="10571" y="8600"/>
                  <a:pt x="10866" y="8878"/>
                  <a:pt x="11130" y="9158"/>
                </a:cubicBezTo>
                <a:cubicBezTo>
                  <a:pt x="11627" y="9690"/>
                  <a:pt x="12026" y="10292"/>
                  <a:pt x="12255" y="10952"/>
                </a:cubicBezTo>
                <a:cubicBezTo>
                  <a:pt x="12424" y="11459"/>
                  <a:pt x="12533" y="11975"/>
                  <a:pt x="12610" y="12501"/>
                </a:cubicBezTo>
                <a:cubicBezTo>
                  <a:pt x="12365" y="11924"/>
                  <a:pt x="11950" y="11409"/>
                  <a:pt x="11424" y="11019"/>
                </a:cubicBezTo>
                <a:cubicBezTo>
                  <a:pt x="11130" y="10799"/>
                  <a:pt x="10783" y="10554"/>
                  <a:pt x="10409" y="10444"/>
                </a:cubicBezTo>
                <a:cubicBezTo>
                  <a:pt x="10224" y="10393"/>
                  <a:pt x="10037" y="10359"/>
                  <a:pt x="9842" y="10334"/>
                </a:cubicBezTo>
                <a:cubicBezTo>
                  <a:pt x="9724" y="9928"/>
                  <a:pt x="9538" y="9538"/>
                  <a:pt x="9217" y="9217"/>
                </a:cubicBezTo>
                <a:cubicBezTo>
                  <a:pt x="8797" y="8791"/>
                  <a:pt x="8231" y="8531"/>
                  <a:pt x="7620" y="8531"/>
                </a:cubicBezTo>
                <a:cubicBezTo>
                  <a:pt x="7480" y="8531"/>
                  <a:pt x="7337" y="8545"/>
                  <a:pt x="7194" y="8573"/>
                </a:cubicBezTo>
                <a:cubicBezTo>
                  <a:pt x="6398" y="8734"/>
                  <a:pt x="5788" y="9233"/>
                  <a:pt x="5163" y="9674"/>
                </a:cubicBezTo>
                <a:cubicBezTo>
                  <a:pt x="4554" y="10105"/>
                  <a:pt x="3893" y="10452"/>
                  <a:pt x="3132" y="10663"/>
                </a:cubicBezTo>
                <a:cubicBezTo>
                  <a:pt x="2945" y="10714"/>
                  <a:pt x="2776" y="10765"/>
                  <a:pt x="2590" y="10799"/>
                </a:cubicBezTo>
                <a:cubicBezTo>
                  <a:pt x="2397" y="10826"/>
                  <a:pt x="2210" y="10850"/>
                  <a:pt x="2015" y="10858"/>
                </a:cubicBezTo>
                <a:cubicBezTo>
                  <a:pt x="1923" y="10866"/>
                  <a:pt x="1830" y="10871"/>
                  <a:pt x="1739" y="10871"/>
                </a:cubicBezTo>
                <a:cubicBezTo>
                  <a:pt x="1629" y="10871"/>
                  <a:pt x="1520" y="10864"/>
                  <a:pt x="1414" y="10850"/>
                </a:cubicBezTo>
                <a:cubicBezTo>
                  <a:pt x="1229" y="10834"/>
                  <a:pt x="1066" y="10765"/>
                  <a:pt x="898" y="10724"/>
                </a:cubicBezTo>
                <a:cubicBezTo>
                  <a:pt x="854" y="10714"/>
                  <a:pt x="812" y="10709"/>
                  <a:pt x="772" y="10709"/>
                </a:cubicBezTo>
                <a:cubicBezTo>
                  <a:pt x="544" y="10709"/>
                  <a:pt x="376" y="10866"/>
                  <a:pt x="390" y="11096"/>
                </a:cubicBezTo>
                <a:cubicBezTo>
                  <a:pt x="406" y="11569"/>
                  <a:pt x="695" y="11967"/>
                  <a:pt x="1101" y="12272"/>
                </a:cubicBezTo>
                <a:cubicBezTo>
                  <a:pt x="1507" y="12568"/>
                  <a:pt x="2015" y="12694"/>
                  <a:pt x="2488" y="12755"/>
                </a:cubicBezTo>
                <a:cubicBezTo>
                  <a:pt x="2786" y="12791"/>
                  <a:pt x="3083" y="12804"/>
                  <a:pt x="3381" y="12804"/>
                </a:cubicBezTo>
                <a:cubicBezTo>
                  <a:pt x="4133" y="12804"/>
                  <a:pt x="4885" y="12719"/>
                  <a:pt x="5636" y="12694"/>
                </a:cubicBezTo>
                <a:cubicBezTo>
                  <a:pt x="5693" y="12692"/>
                  <a:pt x="5752" y="12691"/>
                  <a:pt x="5813" y="12691"/>
                </a:cubicBezTo>
                <a:cubicBezTo>
                  <a:pt x="6002" y="12691"/>
                  <a:pt x="6209" y="12701"/>
                  <a:pt x="6408" y="12721"/>
                </a:cubicBezTo>
                <a:cubicBezTo>
                  <a:pt x="6652" y="12745"/>
                  <a:pt x="6881" y="12712"/>
                  <a:pt x="7119" y="12763"/>
                </a:cubicBezTo>
                <a:cubicBezTo>
                  <a:pt x="7346" y="12822"/>
                  <a:pt x="7549" y="12948"/>
                  <a:pt x="7744" y="13060"/>
                </a:cubicBezTo>
                <a:cubicBezTo>
                  <a:pt x="7964" y="13186"/>
                  <a:pt x="8175" y="13322"/>
                  <a:pt x="8388" y="13456"/>
                </a:cubicBezTo>
                <a:cubicBezTo>
                  <a:pt x="8810" y="13728"/>
                  <a:pt x="9251" y="13974"/>
                  <a:pt x="9674" y="14244"/>
                </a:cubicBezTo>
                <a:cubicBezTo>
                  <a:pt x="9885" y="14380"/>
                  <a:pt x="10088" y="14532"/>
                  <a:pt x="10291" y="14674"/>
                </a:cubicBezTo>
                <a:cubicBezTo>
                  <a:pt x="10384" y="14743"/>
                  <a:pt x="10470" y="14810"/>
                  <a:pt x="10553" y="14877"/>
                </a:cubicBezTo>
                <a:cubicBezTo>
                  <a:pt x="10155" y="14674"/>
                  <a:pt x="9733" y="14506"/>
                  <a:pt x="9302" y="14370"/>
                </a:cubicBezTo>
                <a:cubicBezTo>
                  <a:pt x="8839" y="14223"/>
                  <a:pt x="8341" y="14113"/>
                  <a:pt x="7846" y="14113"/>
                </a:cubicBezTo>
                <a:cubicBezTo>
                  <a:pt x="7798" y="14113"/>
                  <a:pt x="7750" y="14114"/>
                  <a:pt x="7702" y="14116"/>
                </a:cubicBezTo>
                <a:cubicBezTo>
                  <a:pt x="7456" y="14126"/>
                  <a:pt x="7210" y="14185"/>
                  <a:pt x="6983" y="14244"/>
                </a:cubicBezTo>
                <a:cubicBezTo>
                  <a:pt x="6729" y="14311"/>
                  <a:pt x="6499" y="14439"/>
                  <a:pt x="6314" y="14599"/>
                </a:cubicBezTo>
                <a:cubicBezTo>
                  <a:pt x="5933" y="14938"/>
                  <a:pt x="5780" y="15428"/>
                  <a:pt x="5612" y="15869"/>
                </a:cubicBezTo>
                <a:cubicBezTo>
                  <a:pt x="5569" y="15978"/>
                  <a:pt x="5518" y="16080"/>
                  <a:pt x="5467" y="16189"/>
                </a:cubicBezTo>
                <a:cubicBezTo>
                  <a:pt x="5451" y="16240"/>
                  <a:pt x="5425" y="16283"/>
                  <a:pt x="5400" y="16334"/>
                </a:cubicBezTo>
                <a:cubicBezTo>
                  <a:pt x="5382" y="16350"/>
                  <a:pt x="5374" y="16376"/>
                  <a:pt x="5358" y="16401"/>
                </a:cubicBezTo>
                <a:cubicBezTo>
                  <a:pt x="5358" y="16401"/>
                  <a:pt x="5350" y="16411"/>
                  <a:pt x="5350" y="16419"/>
                </a:cubicBezTo>
                <a:cubicBezTo>
                  <a:pt x="5281" y="16521"/>
                  <a:pt x="5214" y="16622"/>
                  <a:pt x="5155" y="16724"/>
                </a:cubicBezTo>
                <a:cubicBezTo>
                  <a:pt x="5120" y="16774"/>
                  <a:pt x="5088" y="16833"/>
                  <a:pt x="5061" y="16884"/>
                </a:cubicBezTo>
                <a:cubicBezTo>
                  <a:pt x="5053" y="16892"/>
                  <a:pt x="5045" y="16908"/>
                  <a:pt x="5037" y="16927"/>
                </a:cubicBezTo>
                <a:cubicBezTo>
                  <a:pt x="5027" y="16935"/>
                  <a:pt x="5011" y="16959"/>
                  <a:pt x="5002" y="16969"/>
                </a:cubicBezTo>
                <a:cubicBezTo>
                  <a:pt x="4749" y="17307"/>
                  <a:pt x="4452" y="17595"/>
                  <a:pt x="4046" y="17798"/>
                </a:cubicBezTo>
                <a:cubicBezTo>
                  <a:pt x="3615" y="18017"/>
                  <a:pt x="3191" y="18137"/>
                  <a:pt x="2718" y="18204"/>
                </a:cubicBezTo>
                <a:cubicBezTo>
                  <a:pt x="2285" y="18255"/>
                  <a:pt x="2328" y="18797"/>
                  <a:pt x="2734" y="18856"/>
                </a:cubicBezTo>
                <a:cubicBezTo>
                  <a:pt x="3319" y="18939"/>
                  <a:pt x="3920" y="18966"/>
                  <a:pt x="4511" y="19033"/>
                </a:cubicBezTo>
                <a:cubicBezTo>
                  <a:pt x="4807" y="19067"/>
                  <a:pt x="5112" y="19102"/>
                  <a:pt x="5409" y="19153"/>
                </a:cubicBezTo>
                <a:cubicBezTo>
                  <a:pt x="5671" y="19203"/>
                  <a:pt x="5933" y="19279"/>
                  <a:pt x="6205" y="19313"/>
                </a:cubicBezTo>
                <a:cubicBezTo>
                  <a:pt x="6371" y="19336"/>
                  <a:pt x="6542" y="19350"/>
                  <a:pt x="6713" y="19350"/>
                </a:cubicBezTo>
                <a:cubicBezTo>
                  <a:pt x="7037" y="19350"/>
                  <a:pt x="7362" y="19299"/>
                  <a:pt x="7651" y="19161"/>
                </a:cubicBezTo>
                <a:cubicBezTo>
                  <a:pt x="7998" y="18990"/>
                  <a:pt x="8252" y="18720"/>
                  <a:pt x="8447" y="18415"/>
                </a:cubicBezTo>
                <a:cubicBezTo>
                  <a:pt x="8624" y="18127"/>
                  <a:pt x="8725" y="17814"/>
                  <a:pt x="8869" y="17510"/>
                </a:cubicBezTo>
                <a:cubicBezTo>
                  <a:pt x="8886" y="17467"/>
                  <a:pt x="8904" y="17434"/>
                  <a:pt x="8928" y="17392"/>
                </a:cubicBezTo>
                <a:cubicBezTo>
                  <a:pt x="8936" y="17376"/>
                  <a:pt x="8947" y="17357"/>
                  <a:pt x="8955" y="17349"/>
                </a:cubicBezTo>
                <a:cubicBezTo>
                  <a:pt x="8997" y="17290"/>
                  <a:pt x="9038" y="17239"/>
                  <a:pt x="9089" y="17189"/>
                </a:cubicBezTo>
                <a:cubicBezTo>
                  <a:pt x="9131" y="17146"/>
                  <a:pt x="9107" y="17162"/>
                  <a:pt x="9150" y="17130"/>
                </a:cubicBezTo>
                <a:cubicBezTo>
                  <a:pt x="9182" y="17103"/>
                  <a:pt x="9209" y="17087"/>
                  <a:pt x="9241" y="17061"/>
                </a:cubicBezTo>
                <a:cubicBezTo>
                  <a:pt x="9302" y="17020"/>
                  <a:pt x="9369" y="16994"/>
                  <a:pt x="9444" y="16977"/>
                </a:cubicBezTo>
                <a:cubicBezTo>
                  <a:pt x="9499" y="16964"/>
                  <a:pt x="9555" y="16958"/>
                  <a:pt x="9611" y="16958"/>
                </a:cubicBezTo>
                <a:cubicBezTo>
                  <a:pt x="9907" y="16958"/>
                  <a:pt x="10207" y="17129"/>
                  <a:pt x="10427" y="17264"/>
                </a:cubicBezTo>
                <a:cubicBezTo>
                  <a:pt x="10579" y="17365"/>
                  <a:pt x="10713" y="17477"/>
                  <a:pt x="10841" y="17595"/>
                </a:cubicBezTo>
                <a:cubicBezTo>
                  <a:pt x="10850" y="17782"/>
                  <a:pt x="10858" y="17967"/>
                  <a:pt x="10866" y="18153"/>
                </a:cubicBezTo>
                <a:cubicBezTo>
                  <a:pt x="10951" y="19904"/>
                  <a:pt x="10978" y="21665"/>
                  <a:pt x="11002" y="23418"/>
                </a:cubicBezTo>
                <a:cubicBezTo>
                  <a:pt x="11010" y="23984"/>
                  <a:pt x="11028" y="24543"/>
                  <a:pt x="11036" y="25109"/>
                </a:cubicBezTo>
                <a:cubicBezTo>
                  <a:pt x="10967" y="24872"/>
                  <a:pt x="10900" y="24636"/>
                  <a:pt x="10833" y="24399"/>
                </a:cubicBezTo>
                <a:cubicBezTo>
                  <a:pt x="10502" y="23282"/>
                  <a:pt x="10240" y="22087"/>
                  <a:pt x="9404" y="21173"/>
                </a:cubicBezTo>
                <a:cubicBezTo>
                  <a:pt x="9030" y="20767"/>
                  <a:pt x="8514" y="20430"/>
                  <a:pt x="7931" y="20320"/>
                </a:cubicBezTo>
                <a:cubicBezTo>
                  <a:pt x="7758" y="20285"/>
                  <a:pt x="7578" y="20267"/>
                  <a:pt x="7398" y="20267"/>
                </a:cubicBezTo>
                <a:cubicBezTo>
                  <a:pt x="6971" y="20267"/>
                  <a:pt x="6539" y="20366"/>
                  <a:pt x="6170" y="20556"/>
                </a:cubicBezTo>
                <a:cubicBezTo>
                  <a:pt x="5654" y="20836"/>
                  <a:pt x="5240" y="21216"/>
                  <a:pt x="4799" y="21580"/>
                </a:cubicBezTo>
                <a:cubicBezTo>
                  <a:pt x="4570" y="21766"/>
                  <a:pt x="4350" y="21961"/>
                  <a:pt x="4105" y="22122"/>
                </a:cubicBezTo>
                <a:cubicBezTo>
                  <a:pt x="3920" y="22250"/>
                  <a:pt x="3699" y="22410"/>
                  <a:pt x="3437" y="22461"/>
                </a:cubicBezTo>
                <a:cubicBezTo>
                  <a:pt x="3337" y="22480"/>
                  <a:pt x="3244" y="22490"/>
                  <a:pt x="3152" y="22490"/>
                </a:cubicBezTo>
                <a:cubicBezTo>
                  <a:pt x="2964" y="22490"/>
                  <a:pt x="2787" y="22450"/>
                  <a:pt x="2600" y="22376"/>
                </a:cubicBezTo>
                <a:cubicBezTo>
                  <a:pt x="2311" y="22266"/>
                  <a:pt x="2066" y="22098"/>
                  <a:pt x="1795" y="21970"/>
                </a:cubicBezTo>
                <a:cubicBezTo>
                  <a:pt x="1494" y="21824"/>
                  <a:pt x="1155" y="21721"/>
                  <a:pt x="823" y="21721"/>
                </a:cubicBezTo>
                <a:cubicBezTo>
                  <a:pt x="576" y="21721"/>
                  <a:pt x="332" y="21778"/>
                  <a:pt x="112" y="21919"/>
                </a:cubicBezTo>
                <a:cubicBezTo>
                  <a:pt x="18" y="21986"/>
                  <a:pt x="0" y="22122"/>
                  <a:pt x="51" y="22207"/>
                </a:cubicBezTo>
                <a:cubicBezTo>
                  <a:pt x="339" y="22758"/>
                  <a:pt x="569" y="23332"/>
                  <a:pt x="914" y="23856"/>
                </a:cubicBezTo>
                <a:cubicBezTo>
                  <a:pt x="1269" y="24372"/>
                  <a:pt x="1769" y="24813"/>
                  <a:pt x="2405" y="25042"/>
                </a:cubicBezTo>
                <a:cubicBezTo>
                  <a:pt x="2683" y="25144"/>
                  <a:pt x="2979" y="25189"/>
                  <a:pt x="3274" y="25189"/>
                </a:cubicBezTo>
                <a:cubicBezTo>
                  <a:pt x="3518" y="25189"/>
                  <a:pt x="3762" y="25158"/>
                  <a:pt x="3995" y="25101"/>
                </a:cubicBezTo>
                <a:cubicBezTo>
                  <a:pt x="4468" y="24982"/>
                  <a:pt x="4909" y="24703"/>
                  <a:pt x="5323" y="24466"/>
                </a:cubicBezTo>
                <a:cubicBezTo>
                  <a:pt x="5729" y="24230"/>
                  <a:pt x="6154" y="23976"/>
                  <a:pt x="6619" y="23832"/>
                </a:cubicBezTo>
                <a:cubicBezTo>
                  <a:pt x="6837" y="23766"/>
                  <a:pt x="7060" y="23734"/>
                  <a:pt x="7284" y="23734"/>
                </a:cubicBezTo>
                <a:cubicBezTo>
                  <a:pt x="7521" y="23734"/>
                  <a:pt x="7759" y="23770"/>
                  <a:pt x="7990" y="23840"/>
                </a:cubicBezTo>
                <a:cubicBezTo>
                  <a:pt x="8947" y="24137"/>
                  <a:pt x="9647" y="24890"/>
                  <a:pt x="10029" y="25692"/>
                </a:cubicBezTo>
                <a:cubicBezTo>
                  <a:pt x="10486" y="26649"/>
                  <a:pt x="10622" y="27715"/>
                  <a:pt x="10689" y="28749"/>
                </a:cubicBezTo>
                <a:cubicBezTo>
                  <a:pt x="10705" y="28951"/>
                  <a:pt x="10844" y="29114"/>
                  <a:pt x="11071" y="29114"/>
                </a:cubicBezTo>
                <a:cubicBezTo>
                  <a:pt x="11082" y="29114"/>
                  <a:pt x="11092" y="29113"/>
                  <a:pt x="11103" y="29112"/>
                </a:cubicBezTo>
                <a:cubicBezTo>
                  <a:pt x="11138" y="29112"/>
                  <a:pt x="11154" y="29104"/>
                  <a:pt x="11181" y="29104"/>
                </a:cubicBezTo>
                <a:cubicBezTo>
                  <a:pt x="11213" y="29180"/>
                  <a:pt x="11282" y="29247"/>
                  <a:pt x="11384" y="29273"/>
                </a:cubicBezTo>
                <a:cubicBezTo>
                  <a:pt x="11418" y="29284"/>
                  <a:pt x="11453" y="29289"/>
                  <a:pt x="11488" y="29289"/>
                </a:cubicBezTo>
                <a:cubicBezTo>
                  <a:pt x="11621" y="29289"/>
                  <a:pt x="11753" y="29218"/>
                  <a:pt x="11806" y="29112"/>
                </a:cubicBezTo>
                <a:cubicBezTo>
                  <a:pt x="11908" y="29054"/>
                  <a:pt x="11975" y="28942"/>
                  <a:pt x="11942" y="28800"/>
                </a:cubicBezTo>
                <a:cubicBezTo>
                  <a:pt x="11942" y="28781"/>
                  <a:pt x="11932" y="28757"/>
                  <a:pt x="11924" y="28731"/>
                </a:cubicBezTo>
                <a:cubicBezTo>
                  <a:pt x="12052" y="28316"/>
                  <a:pt x="12178" y="27894"/>
                  <a:pt x="12306" y="27480"/>
                </a:cubicBezTo>
                <a:cubicBezTo>
                  <a:pt x="12389" y="27453"/>
                  <a:pt x="12458" y="27386"/>
                  <a:pt x="12458" y="27285"/>
                </a:cubicBezTo>
                <a:cubicBezTo>
                  <a:pt x="12458" y="27183"/>
                  <a:pt x="12458" y="27090"/>
                  <a:pt x="12474" y="26988"/>
                </a:cubicBezTo>
                <a:cubicBezTo>
                  <a:pt x="12568" y="26700"/>
                  <a:pt x="12677" y="26403"/>
                  <a:pt x="12795" y="26117"/>
                </a:cubicBezTo>
                <a:cubicBezTo>
                  <a:pt x="12838" y="26040"/>
                  <a:pt x="12897" y="25956"/>
                  <a:pt x="12958" y="25871"/>
                </a:cubicBezTo>
                <a:cubicBezTo>
                  <a:pt x="13059" y="25735"/>
                  <a:pt x="13110" y="25684"/>
                  <a:pt x="13201" y="25591"/>
                </a:cubicBezTo>
                <a:cubicBezTo>
                  <a:pt x="13303" y="25499"/>
                  <a:pt x="13423" y="25406"/>
                  <a:pt x="13532" y="25321"/>
                </a:cubicBezTo>
                <a:cubicBezTo>
                  <a:pt x="13591" y="25278"/>
                  <a:pt x="13642" y="25246"/>
                  <a:pt x="13693" y="25211"/>
                </a:cubicBezTo>
                <a:cubicBezTo>
                  <a:pt x="13701" y="25203"/>
                  <a:pt x="13752" y="25168"/>
                  <a:pt x="13770" y="25152"/>
                </a:cubicBezTo>
                <a:cubicBezTo>
                  <a:pt x="13778" y="25152"/>
                  <a:pt x="13786" y="25144"/>
                  <a:pt x="13794" y="25144"/>
                </a:cubicBezTo>
                <a:cubicBezTo>
                  <a:pt x="13821" y="25126"/>
                  <a:pt x="13845" y="25109"/>
                  <a:pt x="13862" y="25101"/>
                </a:cubicBezTo>
                <a:cubicBezTo>
                  <a:pt x="13880" y="25093"/>
                  <a:pt x="13922" y="25067"/>
                  <a:pt x="13931" y="25067"/>
                </a:cubicBezTo>
                <a:cubicBezTo>
                  <a:pt x="13955" y="25051"/>
                  <a:pt x="13981" y="25032"/>
                  <a:pt x="14014" y="25024"/>
                </a:cubicBezTo>
                <a:cubicBezTo>
                  <a:pt x="14075" y="24992"/>
                  <a:pt x="14142" y="24957"/>
                  <a:pt x="14201" y="24931"/>
                </a:cubicBezTo>
                <a:cubicBezTo>
                  <a:pt x="14278" y="24906"/>
                  <a:pt x="14345" y="24880"/>
                  <a:pt x="14420" y="24856"/>
                </a:cubicBezTo>
                <a:cubicBezTo>
                  <a:pt x="14438" y="24847"/>
                  <a:pt x="14455" y="24839"/>
                  <a:pt x="14471" y="24829"/>
                </a:cubicBezTo>
                <a:cubicBezTo>
                  <a:pt x="14481" y="24829"/>
                  <a:pt x="14522" y="24821"/>
                  <a:pt x="14532" y="24821"/>
                </a:cubicBezTo>
                <a:cubicBezTo>
                  <a:pt x="14650" y="24789"/>
                  <a:pt x="14767" y="24762"/>
                  <a:pt x="14895" y="24746"/>
                </a:cubicBezTo>
                <a:cubicBezTo>
                  <a:pt x="15024" y="24730"/>
                  <a:pt x="15154" y="24725"/>
                  <a:pt x="15285" y="24725"/>
                </a:cubicBezTo>
                <a:cubicBezTo>
                  <a:pt x="15496" y="24725"/>
                  <a:pt x="15709" y="24738"/>
                  <a:pt x="15919" y="24738"/>
                </a:cubicBezTo>
                <a:cubicBezTo>
                  <a:pt x="15968" y="24739"/>
                  <a:pt x="16017" y="24740"/>
                  <a:pt x="16066" y="24740"/>
                </a:cubicBezTo>
                <a:cubicBezTo>
                  <a:pt x="16635" y="24740"/>
                  <a:pt x="17242" y="24647"/>
                  <a:pt x="17670" y="24297"/>
                </a:cubicBezTo>
                <a:cubicBezTo>
                  <a:pt x="17891" y="24118"/>
                  <a:pt x="18043" y="23891"/>
                  <a:pt x="18118" y="23637"/>
                </a:cubicBezTo>
                <a:cubicBezTo>
                  <a:pt x="18204" y="23408"/>
                  <a:pt x="18238" y="23164"/>
                  <a:pt x="18330" y="22934"/>
                </a:cubicBezTo>
                <a:cubicBezTo>
                  <a:pt x="18356" y="22867"/>
                  <a:pt x="18391" y="22817"/>
                  <a:pt x="18466" y="22747"/>
                </a:cubicBezTo>
                <a:cubicBezTo>
                  <a:pt x="18474" y="22739"/>
                  <a:pt x="18482" y="22731"/>
                  <a:pt x="18482" y="22731"/>
                </a:cubicBezTo>
                <a:cubicBezTo>
                  <a:pt x="18492" y="22731"/>
                  <a:pt x="18500" y="22723"/>
                  <a:pt x="18508" y="22723"/>
                </a:cubicBezTo>
                <a:cubicBezTo>
                  <a:pt x="18525" y="22715"/>
                  <a:pt x="18543" y="22707"/>
                  <a:pt x="18559" y="22707"/>
                </a:cubicBezTo>
                <a:cubicBezTo>
                  <a:pt x="18567" y="22697"/>
                  <a:pt x="18594" y="22689"/>
                  <a:pt x="18602" y="22689"/>
                </a:cubicBezTo>
                <a:cubicBezTo>
                  <a:pt x="18626" y="22689"/>
                  <a:pt x="18653" y="22680"/>
                  <a:pt x="18677" y="22680"/>
                </a:cubicBezTo>
                <a:lnTo>
                  <a:pt x="18746" y="22672"/>
                </a:lnTo>
                <a:cubicBezTo>
                  <a:pt x="18778" y="22680"/>
                  <a:pt x="18813" y="22680"/>
                  <a:pt x="18848" y="22680"/>
                </a:cubicBezTo>
                <a:cubicBezTo>
                  <a:pt x="18906" y="22680"/>
                  <a:pt x="18965" y="22689"/>
                  <a:pt x="19024" y="22689"/>
                </a:cubicBezTo>
                <a:cubicBezTo>
                  <a:pt x="19160" y="22707"/>
                  <a:pt x="19305" y="22723"/>
                  <a:pt x="19439" y="22739"/>
                </a:cubicBezTo>
                <a:cubicBezTo>
                  <a:pt x="19636" y="22774"/>
                  <a:pt x="19833" y="22801"/>
                  <a:pt x="20033" y="22801"/>
                </a:cubicBezTo>
                <a:cubicBezTo>
                  <a:pt x="20125" y="22801"/>
                  <a:pt x="20217" y="22795"/>
                  <a:pt x="20310" y="22782"/>
                </a:cubicBezTo>
                <a:cubicBezTo>
                  <a:pt x="20590" y="22739"/>
                  <a:pt x="20852" y="22622"/>
                  <a:pt x="21071" y="22461"/>
                </a:cubicBezTo>
                <a:cubicBezTo>
                  <a:pt x="21539" y="22130"/>
                  <a:pt x="21801" y="21606"/>
                  <a:pt x="21927" y="21106"/>
                </a:cubicBezTo>
                <a:cubicBezTo>
                  <a:pt x="22071" y="20497"/>
                  <a:pt x="22046" y="19845"/>
                  <a:pt x="22316" y="19270"/>
                </a:cubicBezTo>
                <a:cubicBezTo>
                  <a:pt x="22503" y="18864"/>
                  <a:pt x="22867" y="18501"/>
                  <a:pt x="23375" y="18458"/>
                </a:cubicBezTo>
                <a:cubicBezTo>
                  <a:pt x="23509" y="18450"/>
                  <a:pt x="23594" y="18306"/>
                  <a:pt x="23586" y="18196"/>
                </a:cubicBezTo>
                <a:cubicBezTo>
                  <a:pt x="23586" y="18068"/>
                  <a:pt x="23468" y="17985"/>
                  <a:pt x="23332" y="17967"/>
                </a:cubicBezTo>
                <a:cubicBezTo>
                  <a:pt x="23247" y="17956"/>
                  <a:pt x="23165" y="17951"/>
                  <a:pt x="23084" y="17951"/>
                </a:cubicBezTo>
                <a:cubicBezTo>
                  <a:pt x="21813" y="17951"/>
                  <a:pt x="21041" y="19207"/>
                  <a:pt x="20277" y="19931"/>
                </a:cubicBezTo>
                <a:cubicBezTo>
                  <a:pt x="19871" y="20320"/>
                  <a:pt x="19414" y="20540"/>
                  <a:pt x="18856" y="20658"/>
                </a:cubicBezTo>
                <a:cubicBezTo>
                  <a:pt x="18567" y="20716"/>
                  <a:pt x="18271" y="20767"/>
                  <a:pt x="17984" y="20844"/>
                </a:cubicBezTo>
                <a:cubicBezTo>
                  <a:pt x="17696" y="20911"/>
                  <a:pt x="17399" y="20954"/>
                  <a:pt x="17111" y="21031"/>
                </a:cubicBezTo>
                <a:cubicBezTo>
                  <a:pt x="16004" y="21293"/>
                  <a:pt x="15005" y="21825"/>
                  <a:pt x="14193" y="22555"/>
                </a:cubicBezTo>
                <a:cubicBezTo>
                  <a:pt x="13506" y="23172"/>
                  <a:pt x="12990" y="23875"/>
                  <a:pt x="12584" y="24636"/>
                </a:cubicBezTo>
                <a:cubicBezTo>
                  <a:pt x="12779" y="23527"/>
                  <a:pt x="12974" y="22427"/>
                  <a:pt x="13169" y="21318"/>
                </a:cubicBezTo>
                <a:cubicBezTo>
                  <a:pt x="13279" y="20700"/>
                  <a:pt x="13396" y="20083"/>
                  <a:pt x="13506" y="19465"/>
                </a:cubicBezTo>
                <a:cubicBezTo>
                  <a:pt x="13568" y="19513"/>
                  <a:pt x="13648" y="19536"/>
                  <a:pt x="13729" y="19536"/>
                </a:cubicBezTo>
                <a:cubicBezTo>
                  <a:pt x="13848" y="19536"/>
                  <a:pt x="13970" y="19487"/>
                  <a:pt x="14040" y="19396"/>
                </a:cubicBezTo>
                <a:cubicBezTo>
                  <a:pt x="14150" y="19388"/>
                  <a:pt x="14268" y="19346"/>
                  <a:pt x="14345" y="19254"/>
                </a:cubicBezTo>
                <a:cubicBezTo>
                  <a:pt x="14684" y="18848"/>
                  <a:pt x="15267" y="18635"/>
                  <a:pt x="15834" y="18533"/>
                </a:cubicBezTo>
                <a:cubicBezTo>
                  <a:pt x="16502" y="18407"/>
                  <a:pt x="17180" y="18373"/>
                  <a:pt x="17840" y="18204"/>
                </a:cubicBezTo>
                <a:cubicBezTo>
                  <a:pt x="18380" y="18060"/>
                  <a:pt x="18888" y="17822"/>
                  <a:pt x="19305" y="17467"/>
                </a:cubicBezTo>
                <a:cubicBezTo>
                  <a:pt x="20107" y="16783"/>
                  <a:pt x="20564" y="15834"/>
                  <a:pt x="20513" y="14827"/>
                </a:cubicBezTo>
                <a:cubicBezTo>
                  <a:pt x="20507" y="14703"/>
                  <a:pt x="20356" y="14612"/>
                  <a:pt x="20220" y="14612"/>
                </a:cubicBezTo>
                <a:cubicBezTo>
                  <a:pt x="20162" y="14612"/>
                  <a:pt x="20106" y="14629"/>
                  <a:pt x="20066" y="14666"/>
                </a:cubicBezTo>
                <a:cubicBezTo>
                  <a:pt x="19981" y="14743"/>
                  <a:pt x="19954" y="14776"/>
                  <a:pt x="19845" y="14802"/>
                </a:cubicBezTo>
                <a:cubicBezTo>
                  <a:pt x="19770" y="14819"/>
                  <a:pt x="19692" y="14837"/>
                  <a:pt x="19617" y="14853"/>
                </a:cubicBezTo>
                <a:cubicBezTo>
                  <a:pt x="19422" y="14888"/>
                  <a:pt x="19244" y="14955"/>
                  <a:pt x="19059" y="15005"/>
                </a:cubicBezTo>
                <a:cubicBezTo>
                  <a:pt x="18728" y="15107"/>
                  <a:pt x="18407" y="15217"/>
                  <a:pt x="18076" y="15310"/>
                </a:cubicBezTo>
                <a:cubicBezTo>
                  <a:pt x="17923" y="15361"/>
                  <a:pt x="17781" y="15436"/>
                  <a:pt x="17619" y="15497"/>
                </a:cubicBezTo>
                <a:cubicBezTo>
                  <a:pt x="17493" y="15538"/>
                  <a:pt x="17357" y="15588"/>
                  <a:pt x="17223" y="15639"/>
                </a:cubicBezTo>
                <a:cubicBezTo>
                  <a:pt x="16934" y="15733"/>
                  <a:pt x="16654" y="15826"/>
                  <a:pt x="16368" y="15927"/>
                </a:cubicBezTo>
                <a:cubicBezTo>
                  <a:pt x="15791" y="16131"/>
                  <a:pt x="15224" y="16350"/>
                  <a:pt x="14717" y="16689"/>
                </a:cubicBezTo>
                <a:cubicBezTo>
                  <a:pt x="14481" y="16841"/>
                  <a:pt x="14268" y="17028"/>
                  <a:pt x="14083" y="17231"/>
                </a:cubicBezTo>
                <a:cubicBezTo>
                  <a:pt x="14107" y="17095"/>
                  <a:pt x="14142" y="16951"/>
                  <a:pt x="14184" y="16817"/>
                </a:cubicBezTo>
                <a:cubicBezTo>
                  <a:pt x="14420" y="16088"/>
                  <a:pt x="14844" y="15446"/>
                  <a:pt x="15377" y="14853"/>
                </a:cubicBezTo>
                <a:cubicBezTo>
                  <a:pt x="16325" y="13787"/>
                  <a:pt x="17517" y="12889"/>
                  <a:pt x="18145" y="11604"/>
                </a:cubicBezTo>
                <a:cubicBezTo>
                  <a:pt x="18297" y="11299"/>
                  <a:pt x="18407" y="10978"/>
                  <a:pt x="18492" y="10647"/>
                </a:cubicBezTo>
                <a:cubicBezTo>
                  <a:pt x="18575" y="10300"/>
                  <a:pt x="18594" y="9971"/>
                  <a:pt x="18567" y="9658"/>
                </a:cubicBezTo>
                <a:cubicBezTo>
                  <a:pt x="18533" y="9292"/>
                  <a:pt x="18423" y="8937"/>
                  <a:pt x="18279" y="8600"/>
                </a:cubicBezTo>
                <a:cubicBezTo>
                  <a:pt x="18137" y="8261"/>
                  <a:pt x="17923" y="7948"/>
                  <a:pt x="17798" y="7601"/>
                </a:cubicBezTo>
                <a:cubicBezTo>
                  <a:pt x="17680" y="7272"/>
                  <a:pt x="17594" y="6932"/>
                  <a:pt x="17611" y="6585"/>
                </a:cubicBezTo>
                <a:cubicBezTo>
                  <a:pt x="17619" y="6272"/>
                  <a:pt x="17704" y="5968"/>
                  <a:pt x="17822" y="5679"/>
                </a:cubicBezTo>
                <a:cubicBezTo>
                  <a:pt x="17942" y="5383"/>
                  <a:pt x="18094" y="5113"/>
                  <a:pt x="18271" y="4842"/>
                </a:cubicBezTo>
                <a:cubicBezTo>
                  <a:pt x="18458" y="4562"/>
                  <a:pt x="18677" y="4308"/>
                  <a:pt x="18872" y="4038"/>
                </a:cubicBezTo>
                <a:cubicBezTo>
                  <a:pt x="19286" y="3463"/>
                  <a:pt x="19650" y="2828"/>
                  <a:pt x="19845" y="2160"/>
                </a:cubicBezTo>
                <a:cubicBezTo>
                  <a:pt x="19946" y="1812"/>
                  <a:pt x="20005" y="1473"/>
                  <a:pt x="19989" y="1118"/>
                </a:cubicBezTo>
                <a:cubicBezTo>
                  <a:pt x="19973" y="772"/>
                  <a:pt x="19879" y="458"/>
                  <a:pt x="19735" y="145"/>
                </a:cubicBezTo>
                <a:cubicBezTo>
                  <a:pt x="19691" y="57"/>
                  <a:pt x="19586" y="1"/>
                  <a:pt x="19482" y="1"/>
                </a:cubicBezTo>
                <a:close/>
              </a:path>
            </a:pathLst>
          </a:custGeom>
          <a:solidFill>
            <a:srgbClr val="E4C0A3">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a:off x="7927520" y="3178591"/>
            <a:ext cx="669952" cy="831661"/>
          </a:xfrm>
          <a:custGeom>
            <a:avLst/>
            <a:gdLst/>
            <a:ahLst/>
            <a:cxnLst/>
            <a:rect l="l" t="t" r="r" b="b"/>
            <a:pathLst>
              <a:path w="23594" h="29289" extrusionOk="0">
                <a:moveTo>
                  <a:pt x="11510" y="18330"/>
                </a:moveTo>
                <a:lnTo>
                  <a:pt x="11510" y="18330"/>
                </a:lnTo>
                <a:cubicBezTo>
                  <a:pt x="11849" y="18704"/>
                  <a:pt x="12204" y="19059"/>
                  <a:pt x="12661" y="19279"/>
                </a:cubicBezTo>
                <a:cubicBezTo>
                  <a:pt x="12415" y="20794"/>
                  <a:pt x="12162" y="22301"/>
                  <a:pt x="11908" y="23814"/>
                </a:cubicBezTo>
                <a:lnTo>
                  <a:pt x="11721" y="24856"/>
                </a:lnTo>
                <a:cubicBezTo>
                  <a:pt x="11670" y="23399"/>
                  <a:pt x="11603" y="21935"/>
                  <a:pt x="11560" y="20473"/>
                </a:cubicBezTo>
                <a:cubicBezTo>
                  <a:pt x="11536" y="19762"/>
                  <a:pt x="11518" y="19041"/>
                  <a:pt x="11510" y="18330"/>
                </a:cubicBezTo>
                <a:close/>
                <a:moveTo>
                  <a:pt x="19482" y="1"/>
                </a:moveTo>
                <a:cubicBezTo>
                  <a:pt x="19427" y="1"/>
                  <a:pt x="19373" y="16"/>
                  <a:pt x="19329" y="51"/>
                </a:cubicBezTo>
                <a:cubicBezTo>
                  <a:pt x="18728" y="535"/>
                  <a:pt x="18137" y="1034"/>
                  <a:pt x="17611" y="1585"/>
                </a:cubicBezTo>
                <a:cubicBezTo>
                  <a:pt x="17111" y="2125"/>
                  <a:pt x="16654" y="2702"/>
                  <a:pt x="16282" y="3319"/>
                </a:cubicBezTo>
                <a:cubicBezTo>
                  <a:pt x="15919" y="3910"/>
                  <a:pt x="15572" y="4511"/>
                  <a:pt x="15267" y="5129"/>
                </a:cubicBezTo>
                <a:cubicBezTo>
                  <a:pt x="15106" y="5433"/>
                  <a:pt x="14938" y="5738"/>
                  <a:pt x="14775" y="6043"/>
                </a:cubicBezTo>
                <a:cubicBezTo>
                  <a:pt x="14607" y="6358"/>
                  <a:pt x="14455" y="6687"/>
                  <a:pt x="14294" y="7007"/>
                </a:cubicBezTo>
                <a:cubicBezTo>
                  <a:pt x="14142" y="7322"/>
                  <a:pt x="14014" y="7635"/>
                  <a:pt x="13888" y="7964"/>
                </a:cubicBezTo>
                <a:cubicBezTo>
                  <a:pt x="13829" y="8135"/>
                  <a:pt x="13803" y="8311"/>
                  <a:pt x="13744" y="8490"/>
                </a:cubicBezTo>
                <a:cubicBezTo>
                  <a:pt x="13719" y="8549"/>
                  <a:pt x="13701" y="8608"/>
                  <a:pt x="13677" y="8667"/>
                </a:cubicBezTo>
                <a:cubicBezTo>
                  <a:pt x="13498" y="8319"/>
                  <a:pt x="13287" y="7982"/>
                  <a:pt x="13059" y="7659"/>
                </a:cubicBezTo>
                <a:cubicBezTo>
                  <a:pt x="12923" y="7475"/>
                  <a:pt x="12771" y="7296"/>
                  <a:pt x="12619" y="7109"/>
                </a:cubicBezTo>
                <a:cubicBezTo>
                  <a:pt x="12450" y="6916"/>
                  <a:pt x="12287" y="6713"/>
                  <a:pt x="12076" y="6542"/>
                </a:cubicBezTo>
                <a:cubicBezTo>
                  <a:pt x="11678" y="6221"/>
                  <a:pt x="11231" y="5976"/>
                  <a:pt x="10713" y="5840"/>
                </a:cubicBezTo>
                <a:cubicBezTo>
                  <a:pt x="10460" y="5781"/>
                  <a:pt x="10206" y="5748"/>
                  <a:pt x="9944" y="5706"/>
                </a:cubicBezTo>
                <a:cubicBezTo>
                  <a:pt x="9690" y="5663"/>
                  <a:pt x="9436" y="5604"/>
                  <a:pt x="9190" y="5527"/>
                </a:cubicBezTo>
                <a:cubicBezTo>
                  <a:pt x="8701" y="5393"/>
                  <a:pt x="8226" y="5222"/>
                  <a:pt x="7728" y="5096"/>
                </a:cubicBezTo>
                <a:cubicBezTo>
                  <a:pt x="7696" y="5088"/>
                  <a:pt x="7664" y="5084"/>
                  <a:pt x="7633" y="5084"/>
                </a:cubicBezTo>
                <a:cubicBezTo>
                  <a:pt x="7387" y="5084"/>
                  <a:pt x="7176" y="5333"/>
                  <a:pt x="7373" y="5535"/>
                </a:cubicBezTo>
                <a:cubicBezTo>
                  <a:pt x="7693" y="5890"/>
                  <a:pt x="8065" y="6205"/>
                  <a:pt x="8429" y="6534"/>
                </a:cubicBezTo>
                <a:cubicBezTo>
                  <a:pt x="8784" y="6847"/>
                  <a:pt x="9190" y="7127"/>
                  <a:pt x="9546" y="7448"/>
                </a:cubicBezTo>
                <a:cubicBezTo>
                  <a:pt x="9826" y="7710"/>
                  <a:pt x="10122" y="7990"/>
                  <a:pt x="10350" y="8295"/>
                </a:cubicBezTo>
                <a:cubicBezTo>
                  <a:pt x="10571" y="8600"/>
                  <a:pt x="10866" y="8878"/>
                  <a:pt x="11130" y="9158"/>
                </a:cubicBezTo>
                <a:cubicBezTo>
                  <a:pt x="11627" y="9690"/>
                  <a:pt x="12026" y="10292"/>
                  <a:pt x="12255" y="10952"/>
                </a:cubicBezTo>
                <a:cubicBezTo>
                  <a:pt x="12424" y="11459"/>
                  <a:pt x="12533" y="11975"/>
                  <a:pt x="12610" y="12501"/>
                </a:cubicBezTo>
                <a:cubicBezTo>
                  <a:pt x="12365" y="11924"/>
                  <a:pt x="11950" y="11409"/>
                  <a:pt x="11424" y="11019"/>
                </a:cubicBezTo>
                <a:cubicBezTo>
                  <a:pt x="11130" y="10799"/>
                  <a:pt x="10783" y="10554"/>
                  <a:pt x="10409" y="10444"/>
                </a:cubicBezTo>
                <a:cubicBezTo>
                  <a:pt x="10224" y="10393"/>
                  <a:pt x="10037" y="10359"/>
                  <a:pt x="9842" y="10334"/>
                </a:cubicBezTo>
                <a:cubicBezTo>
                  <a:pt x="9724" y="9928"/>
                  <a:pt x="9538" y="9538"/>
                  <a:pt x="9217" y="9217"/>
                </a:cubicBezTo>
                <a:cubicBezTo>
                  <a:pt x="8797" y="8791"/>
                  <a:pt x="8231" y="8531"/>
                  <a:pt x="7620" y="8531"/>
                </a:cubicBezTo>
                <a:cubicBezTo>
                  <a:pt x="7480" y="8531"/>
                  <a:pt x="7337" y="8545"/>
                  <a:pt x="7194" y="8573"/>
                </a:cubicBezTo>
                <a:cubicBezTo>
                  <a:pt x="6398" y="8734"/>
                  <a:pt x="5788" y="9233"/>
                  <a:pt x="5163" y="9674"/>
                </a:cubicBezTo>
                <a:cubicBezTo>
                  <a:pt x="4554" y="10105"/>
                  <a:pt x="3893" y="10452"/>
                  <a:pt x="3132" y="10663"/>
                </a:cubicBezTo>
                <a:cubicBezTo>
                  <a:pt x="2945" y="10714"/>
                  <a:pt x="2776" y="10765"/>
                  <a:pt x="2590" y="10799"/>
                </a:cubicBezTo>
                <a:cubicBezTo>
                  <a:pt x="2397" y="10826"/>
                  <a:pt x="2210" y="10850"/>
                  <a:pt x="2015" y="10858"/>
                </a:cubicBezTo>
                <a:cubicBezTo>
                  <a:pt x="1923" y="10866"/>
                  <a:pt x="1830" y="10871"/>
                  <a:pt x="1739" y="10871"/>
                </a:cubicBezTo>
                <a:cubicBezTo>
                  <a:pt x="1629" y="10871"/>
                  <a:pt x="1520" y="10864"/>
                  <a:pt x="1414" y="10850"/>
                </a:cubicBezTo>
                <a:cubicBezTo>
                  <a:pt x="1229" y="10834"/>
                  <a:pt x="1066" y="10765"/>
                  <a:pt x="898" y="10724"/>
                </a:cubicBezTo>
                <a:cubicBezTo>
                  <a:pt x="854" y="10714"/>
                  <a:pt x="812" y="10709"/>
                  <a:pt x="772" y="10709"/>
                </a:cubicBezTo>
                <a:cubicBezTo>
                  <a:pt x="544" y="10709"/>
                  <a:pt x="376" y="10866"/>
                  <a:pt x="390" y="11096"/>
                </a:cubicBezTo>
                <a:cubicBezTo>
                  <a:pt x="406" y="11569"/>
                  <a:pt x="695" y="11967"/>
                  <a:pt x="1101" y="12272"/>
                </a:cubicBezTo>
                <a:cubicBezTo>
                  <a:pt x="1507" y="12568"/>
                  <a:pt x="2015" y="12694"/>
                  <a:pt x="2488" y="12755"/>
                </a:cubicBezTo>
                <a:cubicBezTo>
                  <a:pt x="2786" y="12791"/>
                  <a:pt x="3083" y="12804"/>
                  <a:pt x="3381" y="12804"/>
                </a:cubicBezTo>
                <a:cubicBezTo>
                  <a:pt x="4133" y="12804"/>
                  <a:pt x="4885" y="12719"/>
                  <a:pt x="5636" y="12694"/>
                </a:cubicBezTo>
                <a:cubicBezTo>
                  <a:pt x="5693" y="12692"/>
                  <a:pt x="5752" y="12691"/>
                  <a:pt x="5813" y="12691"/>
                </a:cubicBezTo>
                <a:cubicBezTo>
                  <a:pt x="6002" y="12691"/>
                  <a:pt x="6209" y="12701"/>
                  <a:pt x="6408" y="12721"/>
                </a:cubicBezTo>
                <a:cubicBezTo>
                  <a:pt x="6652" y="12745"/>
                  <a:pt x="6881" y="12712"/>
                  <a:pt x="7119" y="12763"/>
                </a:cubicBezTo>
                <a:cubicBezTo>
                  <a:pt x="7346" y="12822"/>
                  <a:pt x="7549" y="12948"/>
                  <a:pt x="7744" y="13060"/>
                </a:cubicBezTo>
                <a:cubicBezTo>
                  <a:pt x="7964" y="13186"/>
                  <a:pt x="8175" y="13322"/>
                  <a:pt x="8388" y="13456"/>
                </a:cubicBezTo>
                <a:cubicBezTo>
                  <a:pt x="8810" y="13728"/>
                  <a:pt x="9251" y="13974"/>
                  <a:pt x="9674" y="14244"/>
                </a:cubicBezTo>
                <a:cubicBezTo>
                  <a:pt x="9885" y="14380"/>
                  <a:pt x="10088" y="14532"/>
                  <a:pt x="10291" y="14674"/>
                </a:cubicBezTo>
                <a:cubicBezTo>
                  <a:pt x="10384" y="14743"/>
                  <a:pt x="10470" y="14810"/>
                  <a:pt x="10553" y="14877"/>
                </a:cubicBezTo>
                <a:cubicBezTo>
                  <a:pt x="10155" y="14674"/>
                  <a:pt x="9733" y="14506"/>
                  <a:pt x="9302" y="14370"/>
                </a:cubicBezTo>
                <a:cubicBezTo>
                  <a:pt x="8839" y="14223"/>
                  <a:pt x="8341" y="14113"/>
                  <a:pt x="7846" y="14113"/>
                </a:cubicBezTo>
                <a:cubicBezTo>
                  <a:pt x="7798" y="14113"/>
                  <a:pt x="7750" y="14114"/>
                  <a:pt x="7702" y="14116"/>
                </a:cubicBezTo>
                <a:cubicBezTo>
                  <a:pt x="7456" y="14126"/>
                  <a:pt x="7210" y="14185"/>
                  <a:pt x="6983" y="14244"/>
                </a:cubicBezTo>
                <a:cubicBezTo>
                  <a:pt x="6729" y="14311"/>
                  <a:pt x="6499" y="14439"/>
                  <a:pt x="6314" y="14599"/>
                </a:cubicBezTo>
                <a:cubicBezTo>
                  <a:pt x="5933" y="14938"/>
                  <a:pt x="5780" y="15428"/>
                  <a:pt x="5612" y="15869"/>
                </a:cubicBezTo>
                <a:cubicBezTo>
                  <a:pt x="5569" y="15978"/>
                  <a:pt x="5518" y="16080"/>
                  <a:pt x="5467" y="16189"/>
                </a:cubicBezTo>
                <a:cubicBezTo>
                  <a:pt x="5451" y="16240"/>
                  <a:pt x="5425" y="16283"/>
                  <a:pt x="5400" y="16334"/>
                </a:cubicBezTo>
                <a:cubicBezTo>
                  <a:pt x="5382" y="16350"/>
                  <a:pt x="5374" y="16376"/>
                  <a:pt x="5358" y="16401"/>
                </a:cubicBezTo>
                <a:cubicBezTo>
                  <a:pt x="5358" y="16401"/>
                  <a:pt x="5350" y="16411"/>
                  <a:pt x="5350" y="16419"/>
                </a:cubicBezTo>
                <a:cubicBezTo>
                  <a:pt x="5281" y="16521"/>
                  <a:pt x="5214" y="16622"/>
                  <a:pt x="5155" y="16724"/>
                </a:cubicBezTo>
                <a:cubicBezTo>
                  <a:pt x="5120" y="16774"/>
                  <a:pt x="5088" y="16833"/>
                  <a:pt x="5061" y="16884"/>
                </a:cubicBezTo>
                <a:cubicBezTo>
                  <a:pt x="5053" y="16892"/>
                  <a:pt x="5045" y="16908"/>
                  <a:pt x="5037" y="16927"/>
                </a:cubicBezTo>
                <a:cubicBezTo>
                  <a:pt x="5027" y="16935"/>
                  <a:pt x="5011" y="16959"/>
                  <a:pt x="5002" y="16969"/>
                </a:cubicBezTo>
                <a:cubicBezTo>
                  <a:pt x="4749" y="17307"/>
                  <a:pt x="4452" y="17595"/>
                  <a:pt x="4046" y="17798"/>
                </a:cubicBezTo>
                <a:cubicBezTo>
                  <a:pt x="3615" y="18017"/>
                  <a:pt x="3191" y="18137"/>
                  <a:pt x="2718" y="18204"/>
                </a:cubicBezTo>
                <a:cubicBezTo>
                  <a:pt x="2285" y="18255"/>
                  <a:pt x="2328" y="18797"/>
                  <a:pt x="2734" y="18856"/>
                </a:cubicBezTo>
                <a:cubicBezTo>
                  <a:pt x="3319" y="18939"/>
                  <a:pt x="3920" y="18966"/>
                  <a:pt x="4511" y="19033"/>
                </a:cubicBezTo>
                <a:cubicBezTo>
                  <a:pt x="4807" y="19067"/>
                  <a:pt x="5112" y="19102"/>
                  <a:pt x="5409" y="19153"/>
                </a:cubicBezTo>
                <a:cubicBezTo>
                  <a:pt x="5671" y="19203"/>
                  <a:pt x="5933" y="19279"/>
                  <a:pt x="6205" y="19313"/>
                </a:cubicBezTo>
                <a:cubicBezTo>
                  <a:pt x="6371" y="19336"/>
                  <a:pt x="6542" y="19350"/>
                  <a:pt x="6713" y="19350"/>
                </a:cubicBezTo>
                <a:cubicBezTo>
                  <a:pt x="7037" y="19350"/>
                  <a:pt x="7362" y="19299"/>
                  <a:pt x="7651" y="19161"/>
                </a:cubicBezTo>
                <a:cubicBezTo>
                  <a:pt x="7998" y="18990"/>
                  <a:pt x="8252" y="18720"/>
                  <a:pt x="8447" y="18415"/>
                </a:cubicBezTo>
                <a:cubicBezTo>
                  <a:pt x="8624" y="18127"/>
                  <a:pt x="8725" y="17814"/>
                  <a:pt x="8869" y="17510"/>
                </a:cubicBezTo>
                <a:cubicBezTo>
                  <a:pt x="8886" y="17467"/>
                  <a:pt x="8904" y="17434"/>
                  <a:pt x="8928" y="17392"/>
                </a:cubicBezTo>
                <a:cubicBezTo>
                  <a:pt x="8936" y="17376"/>
                  <a:pt x="8947" y="17357"/>
                  <a:pt x="8955" y="17349"/>
                </a:cubicBezTo>
                <a:cubicBezTo>
                  <a:pt x="8997" y="17290"/>
                  <a:pt x="9038" y="17239"/>
                  <a:pt x="9089" y="17189"/>
                </a:cubicBezTo>
                <a:cubicBezTo>
                  <a:pt x="9131" y="17146"/>
                  <a:pt x="9107" y="17162"/>
                  <a:pt x="9150" y="17130"/>
                </a:cubicBezTo>
                <a:cubicBezTo>
                  <a:pt x="9182" y="17103"/>
                  <a:pt x="9209" y="17087"/>
                  <a:pt x="9241" y="17061"/>
                </a:cubicBezTo>
                <a:cubicBezTo>
                  <a:pt x="9302" y="17020"/>
                  <a:pt x="9369" y="16994"/>
                  <a:pt x="9444" y="16977"/>
                </a:cubicBezTo>
                <a:cubicBezTo>
                  <a:pt x="9499" y="16964"/>
                  <a:pt x="9555" y="16958"/>
                  <a:pt x="9611" y="16958"/>
                </a:cubicBezTo>
                <a:cubicBezTo>
                  <a:pt x="9907" y="16958"/>
                  <a:pt x="10207" y="17129"/>
                  <a:pt x="10427" y="17264"/>
                </a:cubicBezTo>
                <a:cubicBezTo>
                  <a:pt x="10579" y="17365"/>
                  <a:pt x="10713" y="17477"/>
                  <a:pt x="10841" y="17595"/>
                </a:cubicBezTo>
                <a:cubicBezTo>
                  <a:pt x="10850" y="17782"/>
                  <a:pt x="10858" y="17967"/>
                  <a:pt x="10866" y="18153"/>
                </a:cubicBezTo>
                <a:cubicBezTo>
                  <a:pt x="10951" y="19904"/>
                  <a:pt x="10978" y="21665"/>
                  <a:pt x="11002" y="23418"/>
                </a:cubicBezTo>
                <a:cubicBezTo>
                  <a:pt x="11010" y="23984"/>
                  <a:pt x="11028" y="24543"/>
                  <a:pt x="11036" y="25109"/>
                </a:cubicBezTo>
                <a:cubicBezTo>
                  <a:pt x="10967" y="24872"/>
                  <a:pt x="10900" y="24636"/>
                  <a:pt x="10833" y="24399"/>
                </a:cubicBezTo>
                <a:cubicBezTo>
                  <a:pt x="10502" y="23282"/>
                  <a:pt x="10240" y="22087"/>
                  <a:pt x="9404" y="21173"/>
                </a:cubicBezTo>
                <a:cubicBezTo>
                  <a:pt x="9030" y="20767"/>
                  <a:pt x="8514" y="20430"/>
                  <a:pt x="7931" y="20320"/>
                </a:cubicBezTo>
                <a:cubicBezTo>
                  <a:pt x="7758" y="20285"/>
                  <a:pt x="7578" y="20267"/>
                  <a:pt x="7398" y="20267"/>
                </a:cubicBezTo>
                <a:cubicBezTo>
                  <a:pt x="6971" y="20267"/>
                  <a:pt x="6539" y="20366"/>
                  <a:pt x="6170" y="20556"/>
                </a:cubicBezTo>
                <a:cubicBezTo>
                  <a:pt x="5654" y="20836"/>
                  <a:pt x="5240" y="21216"/>
                  <a:pt x="4799" y="21580"/>
                </a:cubicBezTo>
                <a:cubicBezTo>
                  <a:pt x="4570" y="21766"/>
                  <a:pt x="4350" y="21961"/>
                  <a:pt x="4105" y="22122"/>
                </a:cubicBezTo>
                <a:cubicBezTo>
                  <a:pt x="3920" y="22250"/>
                  <a:pt x="3699" y="22410"/>
                  <a:pt x="3437" y="22461"/>
                </a:cubicBezTo>
                <a:cubicBezTo>
                  <a:pt x="3337" y="22480"/>
                  <a:pt x="3244" y="22490"/>
                  <a:pt x="3152" y="22490"/>
                </a:cubicBezTo>
                <a:cubicBezTo>
                  <a:pt x="2964" y="22490"/>
                  <a:pt x="2787" y="22450"/>
                  <a:pt x="2600" y="22376"/>
                </a:cubicBezTo>
                <a:cubicBezTo>
                  <a:pt x="2311" y="22266"/>
                  <a:pt x="2066" y="22098"/>
                  <a:pt x="1795" y="21970"/>
                </a:cubicBezTo>
                <a:cubicBezTo>
                  <a:pt x="1494" y="21824"/>
                  <a:pt x="1155" y="21721"/>
                  <a:pt x="823" y="21721"/>
                </a:cubicBezTo>
                <a:cubicBezTo>
                  <a:pt x="576" y="21721"/>
                  <a:pt x="332" y="21778"/>
                  <a:pt x="112" y="21919"/>
                </a:cubicBezTo>
                <a:cubicBezTo>
                  <a:pt x="18" y="21986"/>
                  <a:pt x="0" y="22122"/>
                  <a:pt x="51" y="22207"/>
                </a:cubicBezTo>
                <a:cubicBezTo>
                  <a:pt x="339" y="22758"/>
                  <a:pt x="569" y="23332"/>
                  <a:pt x="914" y="23856"/>
                </a:cubicBezTo>
                <a:cubicBezTo>
                  <a:pt x="1269" y="24372"/>
                  <a:pt x="1769" y="24813"/>
                  <a:pt x="2405" y="25042"/>
                </a:cubicBezTo>
                <a:cubicBezTo>
                  <a:pt x="2683" y="25144"/>
                  <a:pt x="2979" y="25189"/>
                  <a:pt x="3274" y="25189"/>
                </a:cubicBezTo>
                <a:cubicBezTo>
                  <a:pt x="3518" y="25189"/>
                  <a:pt x="3762" y="25158"/>
                  <a:pt x="3995" y="25101"/>
                </a:cubicBezTo>
                <a:cubicBezTo>
                  <a:pt x="4468" y="24982"/>
                  <a:pt x="4909" y="24703"/>
                  <a:pt x="5323" y="24466"/>
                </a:cubicBezTo>
                <a:cubicBezTo>
                  <a:pt x="5729" y="24230"/>
                  <a:pt x="6154" y="23976"/>
                  <a:pt x="6619" y="23832"/>
                </a:cubicBezTo>
                <a:cubicBezTo>
                  <a:pt x="6837" y="23766"/>
                  <a:pt x="7060" y="23734"/>
                  <a:pt x="7284" y="23734"/>
                </a:cubicBezTo>
                <a:cubicBezTo>
                  <a:pt x="7521" y="23734"/>
                  <a:pt x="7759" y="23770"/>
                  <a:pt x="7990" y="23840"/>
                </a:cubicBezTo>
                <a:cubicBezTo>
                  <a:pt x="8947" y="24137"/>
                  <a:pt x="9647" y="24890"/>
                  <a:pt x="10029" y="25692"/>
                </a:cubicBezTo>
                <a:cubicBezTo>
                  <a:pt x="10486" y="26649"/>
                  <a:pt x="10622" y="27715"/>
                  <a:pt x="10689" y="28749"/>
                </a:cubicBezTo>
                <a:cubicBezTo>
                  <a:pt x="10705" y="28951"/>
                  <a:pt x="10844" y="29114"/>
                  <a:pt x="11071" y="29114"/>
                </a:cubicBezTo>
                <a:cubicBezTo>
                  <a:pt x="11082" y="29114"/>
                  <a:pt x="11092" y="29113"/>
                  <a:pt x="11103" y="29112"/>
                </a:cubicBezTo>
                <a:cubicBezTo>
                  <a:pt x="11138" y="29112"/>
                  <a:pt x="11154" y="29104"/>
                  <a:pt x="11181" y="29104"/>
                </a:cubicBezTo>
                <a:cubicBezTo>
                  <a:pt x="11213" y="29180"/>
                  <a:pt x="11282" y="29247"/>
                  <a:pt x="11384" y="29273"/>
                </a:cubicBezTo>
                <a:cubicBezTo>
                  <a:pt x="11418" y="29284"/>
                  <a:pt x="11453" y="29289"/>
                  <a:pt x="11488" y="29289"/>
                </a:cubicBezTo>
                <a:cubicBezTo>
                  <a:pt x="11621" y="29289"/>
                  <a:pt x="11753" y="29218"/>
                  <a:pt x="11806" y="29112"/>
                </a:cubicBezTo>
                <a:cubicBezTo>
                  <a:pt x="11908" y="29054"/>
                  <a:pt x="11975" y="28942"/>
                  <a:pt x="11942" y="28800"/>
                </a:cubicBezTo>
                <a:cubicBezTo>
                  <a:pt x="11942" y="28781"/>
                  <a:pt x="11932" y="28757"/>
                  <a:pt x="11924" y="28731"/>
                </a:cubicBezTo>
                <a:cubicBezTo>
                  <a:pt x="12052" y="28316"/>
                  <a:pt x="12178" y="27894"/>
                  <a:pt x="12306" y="27480"/>
                </a:cubicBezTo>
                <a:cubicBezTo>
                  <a:pt x="12389" y="27453"/>
                  <a:pt x="12458" y="27386"/>
                  <a:pt x="12458" y="27285"/>
                </a:cubicBezTo>
                <a:cubicBezTo>
                  <a:pt x="12458" y="27183"/>
                  <a:pt x="12458" y="27090"/>
                  <a:pt x="12474" y="26988"/>
                </a:cubicBezTo>
                <a:cubicBezTo>
                  <a:pt x="12568" y="26700"/>
                  <a:pt x="12677" y="26403"/>
                  <a:pt x="12795" y="26117"/>
                </a:cubicBezTo>
                <a:cubicBezTo>
                  <a:pt x="12838" y="26040"/>
                  <a:pt x="12897" y="25956"/>
                  <a:pt x="12958" y="25871"/>
                </a:cubicBezTo>
                <a:cubicBezTo>
                  <a:pt x="13059" y="25735"/>
                  <a:pt x="13110" y="25684"/>
                  <a:pt x="13201" y="25591"/>
                </a:cubicBezTo>
                <a:cubicBezTo>
                  <a:pt x="13303" y="25499"/>
                  <a:pt x="13423" y="25406"/>
                  <a:pt x="13532" y="25321"/>
                </a:cubicBezTo>
                <a:cubicBezTo>
                  <a:pt x="13591" y="25278"/>
                  <a:pt x="13642" y="25246"/>
                  <a:pt x="13693" y="25211"/>
                </a:cubicBezTo>
                <a:cubicBezTo>
                  <a:pt x="13701" y="25203"/>
                  <a:pt x="13752" y="25168"/>
                  <a:pt x="13770" y="25152"/>
                </a:cubicBezTo>
                <a:cubicBezTo>
                  <a:pt x="13778" y="25152"/>
                  <a:pt x="13786" y="25144"/>
                  <a:pt x="13794" y="25144"/>
                </a:cubicBezTo>
                <a:cubicBezTo>
                  <a:pt x="13821" y="25126"/>
                  <a:pt x="13845" y="25109"/>
                  <a:pt x="13862" y="25101"/>
                </a:cubicBezTo>
                <a:cubicBezTo>
                  <a:pt x="13880" y="25093"/>
                  <a:pt x="13922" y="25067"/>
                  <a:pt x="13931" y="25067"/>
                </a:cubicBezTo>
                <a:cubicBezTo>
                  <a:pt x="13955" y="25051"/>
                  <a:pt x="13981" y="25032"/>
                  <a:pt x="14014" y="25024"/>
                </a:cubicBezTo>
                <a:cubicBezTo>
                  <a:pt x="14075" y="24992"/>
                  <a:pt x="14142" y="24957"/>
                  <a:pt x="14201" y="24931"/>
                </a:cubicBezTo>
                <a:cubicBezTo>
                  <a:pt x="14278" y="24906"/>
                  <a:pt x="14345" y="24880"/>
                  <a:pt x="14420" y="24856"/>
                </a:cubicBezTo>
                <a:cubicBezTo>
                  <a:pt x="14438" y="24847"/>
                  <a:pt x="14455" y="24839"/>
                  <a:pt x="14471" y="24829"/>
                </a:cubicBezTo>
                <a:cubicBezTo>
                  <a:pt x="14481" y="24829"/>
                  <a:pt x="14522" y="24821"/>
                  <a:pt x="14532" y="24821"/>
                </a:cubicBezTo>
                <a:cubicBezTo>
                  <a:pt x="14650" y="24789"/>
                  <a:pt x="14767" y="24762"/>
                  <a:pt x="14895" y="24746"/>
                </a:cubicBezTo>
                <a:cubicBezTo>
                  <a:pt x="15024" y="24730"/>
                  <a:pt x="15154" y="24725"/>
                  <a:pt x="15285" y="24725"/>
                </a:cubicBezTo>
                <a:cubicBezTo>
                  <a:pt x="15496" y="24725"/>
                  <a:pt x="15709" y="24738"/>
                  <a:pt x="15919" y="24738"/>
                </a:cubicBezTo>
                <a:cubicBezTo>
                  <a:pt x="15968" y="24739"/>
                  <a:pt x="16017" y="24740"/>
                  <a:pt x="16066" y="24740"/>
                </a:cubicBezTo>
                <a:cubicBezTo>
                  <a:pt x="16635" y="24740"/>
                  <a:pt x="17242" y="24647"/>
                  <a:pt x="17670" y="24297"/>
                </a:cubicBezTo>
                <a:cubicBezTo>
                  <a:pt x="17891" y="24118"/>
                  <a:pt x="18043" y="23891"/>
                  <a:pt x="18118" y="23637"/>
                </a:cubicBezTo>
                <a:cubicBezTo>
                  <a:pt x="18204" y="23408"/>
                  <a:pt x="18238" y="23164"/>
                  <a:pt x="18330" y="22934"/>
                </a:cubicBezTo>
                <a:cubicBezTo>
                  <a:pt x="18356" y="22867"/>
                  <a:pt x="18391" y="22817"/>
                  <a:pt x="18466" y="22747"/>
                </a:cubicBezTo>
                <a:cubicBezTo>
                  <a:pt x="18474" y="22739"/>
                  <a:pt x="18482" y="22731"/>
                  <a:pt x="18482" y="22731"/>
                </a:cubicBezTo>
                <a:cubicBezTo>
                  <a:pt x="18492" y="22731"/>
                  <a:pt x="18500" y="22723"/>
                  <a:pt x="18508" y="22723"/>
                </a:cubicBezTo>
                <a:cubicBezTo>
                  <a:pt x="18525" y="22715"/>
                  <a:pt x="18543" y="22707"/>
                  <a:pt x="18559" y="22707"/>
                </a:cubicBezTo>
                <a:cubicBezTo>
                  <a:pt x="18567" y="22697"/>
                  <a:pt x="18594" y="22689"/>
                  <a:pt x="18602" y="22689"/>
                </a:cubicBezTo>
                <a:cubicBezTo>
                  <a:pt x="18626" y="22689"/>
                  <a:pt x="18653" y="22680"/>
                  <a:pt x="18677" y="22680"/>
                </a:cubicBezTo>
                <a:lnTo>
                  <a:pt x="18746" y="22672"/>
                </a:lnTo>
                <a:cubicBezTo>
                  <a:pt x="18778" y="22680"/>
                  <a:pt x="18813" y="22680"/>
                  <a:pt x="18848" y="22680"/>
                </a:cubicBezTo>
                <a:cubicBezTo>
                  <a:pt x="18906" y="22680"/>
                  <a:pt x="18965" y="22689"/>
                  <a:pt x="19024" y="22689"/>
                </a:cubicBezTo>
                <a:cubicBezTo>
                  <a:pt x="19160" y="22707"/>
                  <a:pt x="19305" y="22723"/>
                  <a:pt x="19439" y="22739"/>
                </a:cubicBezTo>
                <a:cubicBezTo>
                  <a:pt x="19636" y="22774"/>
                  <a:pt x="19833" y="22801"/>
                  <a:pt x="20033" y="22801"/>
                </a:cubicBezTo>
                <a:cubicBezTo>
                  <a:pt x="20125" y="22801"/>
                  <a:pt x="20217" y="22795"/>
                  <a:pt x="20310" y="22782"/>
                </a:cubicBezTo>
                <a:cubicBezTo>
                  <a:pt x="20590" y="22739"/>
                  <a:pt x="20852" y="22622"/>
                  <a:pt x="21071" y="22461"/>
                </a:cubicBezTo>
                <a:cubicBezTo>
                  <a:pt x="21539" y="22130"/>
                  <a:pt x="21801" y="21606"/>
                  <a:pt x="21927" y="21106"/>
                </a:cubicBezTo>
                <a:cubicBezTo>
                  <a:pt x="22071" y="20497"/>
                  <a:pt x="22046" y="19845"/>
                  <a:pt x="22316" y="19270"/>
                </a:cubicBezTo>
                <a:cubicBezTo>
                  <a:pt x="22503" y="18864"/>
                  <a:pt x="22867" y="18501"/>
                  <a:pt x="23375" y="18458"/>
                </a:cubicBezTo>
                <a:cubicBezTo>
                  <a:pt x="23509" y="18450"/>
                  <a:pt x="23594" y="18306"/>
                  <a:pt x="23586" y="18196"/>
                </a:cubicBezTo>
                <a:cubicBezTo>
                  <a:pt x="23586" y="18068"/>
                  <a:pt x="23468" y="17985"/>
                  <a:pt x="23332" y="17967"/>
                </a:cubicBezTo>
                <a:cubicBezTo>
                  <a:pt x="23247" y="17956"/>
                  <a:pt x="23165" y="17951"/>
                  <a:pt x="23084" y="17951"/>
                </a:cubicBezTo>
                <a:cubicBezTo>
                  <a:pt x="21813" y="17951"/>
                  <a:pt x="21041" y="19207"/>
                  <a:pt x="20277" y="19931"/>
                </a:cubicBezTo>
                <a:cubicBezTo>
                  <a:pt x="19871" y="20320"/>
                  <a:pt x="19414" y="20540"/>
                  <a:pt x="18856" y="20658"/>
                </a:cubicBezTo>
                <a:cubicBezTo>
                  <a:pt x="18567" y="20716"/>
                  <a:pt x="18271" y="20767"/>
                  <a:pt x="17984" y="20844"/>
                </a:cubicBezTo>
                <a:cubicBezTo>
                  <a:pt x="17696" y="20911"/>
                  <a:pt x="17399" y="20954"/>
                  <a:pt x="17111" y="21031"/>
                </a:cubicBezTo>
                <a:cubicBezTo>
                  <a:pt x="16004" y="21293"/>
                  <a:pt x="15005" y="21825"/>
                  <a:pt x="14193" y="22555"/>
                </a:cubicBezTo>
                <a:cubicBezTo>
                  <a:pt x="13506" y="23172"/>
                  <a:pt x="12990" y="23875"/>
                  <a:pt x="12584" y="24636"/>
                </a:cubicBezTo>
                <a:cubicBezTo>
                  <a:pt x="12779" y="23527"/>
                  <a:pt x="12974" y="22427"/>
                  <a:pt x="13169" y="21318"/>
                </a:cubicBezTo>
                <a:cubicBezTo>
                  <a:pt x="13279" y="20700"/>
                  <a:pt x="13396" y="20083"/>
                  <a:pt x="13506" y="19465"/>
                </a:cubicBezTo>
                <a:cubicBezTo>
                  <a:pt x="13568" y="19513"/>
                  <a:pt x="13648" y="19536"/>
                  <a:pt x="13729" y="19536"/>
                </a:cubicBezTo>
                <a:cubicBezTo>
                  <a:pt x="13848" y="19536"/>
                  <a:pt x="13970" y="19487"/>
                  <a:pt x="14040" y="19396"/>
                </a:cubicBezTo>
                <a:cubicBezTo>
                  <a:pt x="14150" y="19388"/>
                  <a:pt x="14268" y="19346"/>
                  <a:pt x="14345" y="19254"/>
                </a:cubicBezTo>
                <a:cubicBezTo>
                  <a:pt x="14684" y="18848"/>
                  <a:pt x="15267" y="18635"/>
                  <a:pt x="15834" y="18533"/>
                </a:cubicBezTo>
                <a:cubicBezTo>
                  <a:pt x="16502" y="18407"/>
                  <a:pt x="17180" y="18373"/>
                  <a:pt x="17840" y="18204"/>
                </a:cubicBezTo>
                <a:cubicBezTo>
                  <a:pt x="18380" y="18060"/>
                  <a:pt x="18888" y="17822"/>
                  <a:pt x="19305" y="17467"/>
                </a:cubicBezTo>
                <a:cubicBezTo>
                  <a:pt x="20107" y="16783"/>
                  <a:pt x="20564" y="15834"/>
                  <a:pt x="20513" y="14827"/>
                </a:cubicBezTo>
                <a:cubicBezTo>
                  <a:pt x="20507" y="14703"/>
                  <a:pt x="20356" y="14612"/>
                  <a:pt x="20220" y="14612"/>
                </a:cubicBezTo>
                <a:cubicBezTo>
                  <a:pt x="20162" y="14612"/>
                  <a:pt x="20106" y="14629"/>
                  <a:pt x="20066" y="14666"/>
                </a:cubicBezTo>
                <a:cubicBezTo>
                  <a:pt x="19981" y="14743"/>
                  <a:pt x="19954" y="14776"/>
                  <a:pt x="19845" y="14802"/>
                </a:cubicBezTo>
                <a:cubicBezTo>
                  <a:pt x="19770" y="14819"/>
                  <a:pt x="19692" y="14837"/>
                  <a:pt x="19617" y="14853"/>
                </a:cubicBezTo>
                <a:cubicBezTo>
                  <a:pt x="19422" y="14888"/>
                  <a:pt x="19244" y="14955"/>
                  <a:pt x="19059" y="15005"/>
                </a:cubicBezTo>
                <a:cubicBezTo>
                  <a:pt x="18728" y="15107"/>
                  <a:pt x="18407" y="15217"/>
                  <a:pt x="18076" y="15310"/>
                </a:cubicBezTo>
                <a:cubicBezTo>
                  <a:pt x="17923" y="15361"/>
                  <a:pt x="17781" y="15436"/>
                  <a:pt x="17619" y="15497"/>
                </a:cubicBezTo>
                <a:cubicBezTo>
                  <a:pt x="17493" y="15538"/>
                  <a:pt x="17357" y="15588"/>
                  <a:pt x="17223" y="15639"/>
                </a:cubicBezTo>
                <a:cubicBezTo>
                  <a:pt x="16934" y="15733"/>
                  <a:pt x="16654" y="15826"/>
                  <a:pt x="16368" y="15927"/>
                </a:cubicBezTo>
                <a:cubicBezTo>
                  <a:pt x="15791" y="16131"/>
                  <a:pt x="15224" y="16350"/>
                  <a:pt x="14717" y="16689"/>
                </a:cubicBezTo>
                <a:cubicBezTo>
                  <a:pt x="14481" y="16841"/>
                  <a:pt x="14268" y="17028"/>
                  <a:pt x="14083" y="17231"/>
                </a:cubicBezTo>
                <a:cubicBezTo>
                  <a:pt x="14107" y="17095"/>
                  <a:pt x="14142" y="16951"/>
                  <a:pt x="14184" y="16817"/>
                </a:cubicBezTo>
                <a:cubicBezTo>
                  <a:pt x="14420" y="16088"/>
                  <a:pt x="14844" y="15446"/>
                  <a:pt x="15377" y="14853"/>
                </a:cubicBezTo>
                <a:cubicBezTo>
                  <a:pt x="16325" y="13787"/>
                  <a:pt x="17517" y="12889"/>
                  <a:pt x="18145" y="11604"/>
                </a:cubicBezTo>
                <a:cubicBezTo>
                  <a:pt x="18297" y="11299"/>
                  <a:pt x="18407" y="10978"/>
                  <a:pt x="18492" y="10647"/>
                </a:cubicBezTo>
                <a:cubicBezTo>
                  <a:pt x="18575" y="10300"/>
                  <a:pt x="18594" y="9971"/>
                  <a:pt x="18567" y="9658"/>
                </a:cubicBezTo>
                <a:cubicBezTo>
                  <a:pt x="18533" y="9292"/>
                  <a:pt x="18423" y="8937"/>
                  <a:pt x="18279" y="8600"/>
                </a:cubicBezTo>
                <a:cubicBezTo>
                  <a:pt x="18137" y="8261"/>
                  <a:pt x="17923" y="7948"/>
                  <a:pt x="17798" y="7601"/>
                </a:cubicBezTo>
                <a:cubicBezTo>
                  <a:pt x="17680" y="7272"/>
                  <a:pt x="17594" y="6932"/>
                  <a:pt x="17611" y="6585"/>
                </a:cubicBezTo>
                <a:cubicBezTo>
                  <a:pt x="17619" y="6272"/>
                  <a:pt x="17704" y="5968"/>
                  <a:pt x="17822" y="5679"/>
                </a:cubicBezTo>
                <a:cubicBezTo>
                  <a:pt x="17942" y="5383"/>
                  <a:pt x="18094" y="5113"/>
                  <a:pt x="18271" y="4842"/>
                </a:cubicBezTo>
                <a:cubicBezTo>
                  <a:pt x="18458" y="4562"/>
                  <a:pt x="18677" y="4308"/>
                  <a:pt x="18872" y="4038"/>
                </a:cubicBezTo>
                <a:cubicBezTo>
                  <a:pt x="19286" y="3463"/>
                  <a:pt x="19650" y="2828"/>
                  <a:pt x="19845" y="2160"/>
                </a:cubicBezTo>
                <a:cubicBezTo>
                  <a:pt x="19946" y="1812"/>
                  <a:pt x="20005" y="1473"/>
                  <a:pt x="19989" y="1118"/>
                </a:cubicBezTo>
                <a:cubicBezTo>
                  <a:pt x="19973" y="772"/>
                  <a:pt x="19879" y="458"/>
                  <a:pt x="19735" y="145"/>
                </a:cubicBezTo>
                <a:cubicBezTo>
                  <a:pt x="19691" y="57"/>
                  <a:pt x="19586" y="1"/>
                  <a:pt x="19482" y="1"/>
                </a:cubicBezTo>
                <a:close/>
              </a:path>
            </a:pathLst>
          </a:custGeom>
          <a:solidFill>
            <a:srgbClr val="E4C0A3">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 name="Google Shape;392;p35"/>
          <p:cNvGrpSpPr/>
          <p:nvPr/>
        </p:nvGrpSpPr>
        <p:grpSpPr>
          <a:xfrm>
            <a:off x="7508149" y="3620507"/>
            <a:ext cx="936575" cy="1064808"/>
            <a:chOff x="2478525" y="1407150"/>
            <a:chExt cx="449175" cy="510675"/>
          </a:xfrm>
        </p:grpSpPr>
        <p:sp>
          <p:nvSpPr>
            <p:cNvPr id="393" name="Google Shape;393;p35"/>
            <p:cNvSpPr/>
            <p:nvPr/>
          </p:nvSpPr>
          <p:spPr>
            <a:xfrm>
              <a:off x="2498425" y="1436950"/>
              <a:ext cx="429275" cy="480875"/>
            </a:xfrm>
            <a:custGeom>
              <a:avLst/>
              <a:gdLst/>
              <a:ahLst/>
              <a:cxnLst/>
              <a:rect l="l" t="t" r="r" b="b"/>
              <a:pathLst>
                <a:path w="17171" h="19235" extrusionOk="0">
                  <a:moveTo>
                    <a:pt x="4621" y="0"/>
                  </a:moveTo>
                  <a:lnTo>
                    <a:pt x="1" y="15369"/>
                  </a:lnTo>
                  <a:lnTo>
                    <a:pt x="11976" y="19201"/>
                  </a:lnTo>
                  <a:cubicBezTo>
                    <a:pt x="12047" y="19224"/>
                    <a:pt x="12120" y="19234"/>
                    <a:pt x="12191" y="19234"/>
                  </a:cubicBezTo>
                  <a:cubicBezTo>
                    <a:pt x="12495" y="19234"/>
                    <a:pt x="12774" y="19036"/>
                    <a:pt x="12863" y="18728"/>
                  </a:cubicBezTo>
                  <a:lnTo>
                    <a:pt x="17061" y="4147"/>
                  </a:lnTo>
                  <a:cubicBezTo>
                    <a:pt x="17171" y="3774"/>
                    <a:pt x="16951" y="3386"/>
                    <a:pt x="16578" y="3284"/>
                  </a:cubicBezTo>
                  <a:lnTo>
                    <a:pt x="4621" y="0"/>
                  </a:lnTo>
                  <a:close/>
                </a:path>
              </a:pathLst>
            </a:custGeom>
            <a:solidFill>
              <a:srgbClr val="4E45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5"/>
            <p:cNvSpPr/>
            <p:nvPr/>
          </p:nvSpPr>
          <p:spPr>
            <a:xfrm>
              <a:off x="2478525" y="1791300"/>
              <a:ext cx="35775" cy="29875"/>
            </a:xfrm>
            <a:custGeom>
              <a:avLst/>
              <a:gdLst/>
              <a:ahLst/>
              <a:cxnLst/>
              <a:rect l="l" t="t" r="r" b="b"/>
              <a:pathLst>
                <a:path w="1431" h="1195" extrusionOk="0">
                  <a:moveTo>
                    <a:pt x="110" y="0"/>
                  </a:moveTo>
                  <a:cubicBezTo>
                    <a:pt x="1" y="652"/>
                    <a:pt x="797" y="1195"/>
                    <a:pt x="797" y="1195"/>
                  </a:cubicBezTo>
                  <a:lnTo>
                    <a:pt x="1431" y="289"/>
                  </a:lnTo>
                  <a:lnTo>
                    <a:pt x="110" y="0"/>
                  </a:lnTo>
                  <a:close/>
                </a:path>
              </a:pathLst>
            </a:custGeom>
            <a:solidFill>
              <a:srgbClr val="4E45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5"/>
            <p:cNvSpPr/>
            <p:nvPr/>
          </p:nvSpPr>
          <p:spPr>
            <a:xfrm>
              <a:off x="2491625" y="1504625"/>
              <a:ext cx="425925" cy="404950"/>
            </a:xfrm>
            <a:custGeom>
              <a:avLst/>
              <a:gdLst/>
              <a:ahLst/>
              <a:cxnLst/>
              <a:rect l="l" t="t" r="r" b="b"/>
              <a:pathLst>
                <a:path w="17037" h="16198" extrusionOk="0">
                  <a:moveTo>
                    <a:pt x="16198" y="0"/>
                  </a:moveTo>
                  <a:lnTo>
                    <a:pt x="188" y="11366"/>
                  </a:lnTo>
                  <a:cubicBezTo>
                    <a:pt x="188" y="11366"/>
                    <a:pt x="1" y="11993"/>
                    <a:pt x="762" y="12525"/>
                  </a:cubicBezTo>
                  <a:lnTo>
                    <a:pt x="12451" y="16197"/>
                  </a:lnTo>
                  <a:lnTo>
                    <a:pt x="17037" y="1101"/>
                  </a:lnTo>
                  <a:cubicBezTo>
                    <a:pt x="17037" y="1101"/>
                    <a:pt x="16486" y="805"/>
                    <a:pt x="161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a:off x="2481275" y="1407150"/>
              <a:ext cx="429075" cy="480850"/>
            </a:xfrm>
            <a:custGeom>
              <a:avLst/>
              <a:gdLst/>
              <a:ahLst/>
              <a:cxnLst/>
              <a:rect l="l" t="t" r="r" b="b"/>
              <a:pathLst>
                <a:path w="17163" h="19234" extrusionOk="0">
                  <a:moveTo>
                    <a:pt x="4621" y="0"/>
                  </a:moveTo>
                  <a:lnTo>
                    <a:pt x="0" y="15366"/>
                  </a:lnTo>
                  <a:lnTo>
                    <a:pt x="11975" y="19201"/>
                  </a:lnTo>
                  <a:cubicBezTo>
                    <a:pt x="12045" y="19223"/>
                    <a:pt x="12116" y="19233"/>
                    <a:pt x="12185" y="19233"/>
                  </a:cubicBezTo>
                  <a:cubicBezTo>
                    <a:pt x="12488" y="19233"/>
                    <a:pt x="12772" y="19036"/>
                    <a:pt x="12854" y="18726"/>
                  </a:cubicBezTo>
                  <a:lnTo>
                    <a:pt x="17061" y="4145"/>
                  </a:lnTo>
                  <a:cubicBezTo>
                    <a:pt x="17162" y="3774"/>
                    <a:pt x="16951" y="3384"/>
                    <a:pt x="16571" y="3282"/>
                  </a:cubicBezTo>
                  <a:lnTo>
                    <a:pt x="4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2616475" y="1497900"/>
              <a:ext cx="199525" cy="156100"/>
            </a:xfrm>
            <a:custGeom>
              <a:avLst/>
              <a:gdLst/>
              <a:ahLst/>
              <a:cxnLst/>
              <a:rect l="l" t="t" r="r" b="b"/>
              <a:pathLst>
                <a:path w="7981" h="6244" extrusionOk="0">
                  <a:moveTo>
                    <a:pt x="3646" y="233"/>
                  </a:moveTo>
                  <a:cubicBezTo>
                    <a:pt x="4024" y="233"/>
                    <a:pt x="4416" y="289"/>
                    <a:pt x="4806" y="406"/>
                  </a:cubicBezTo>
                  <a:cubicBezTo>
                    <a:pt x="6618" y="956"/>
                    <a:pt x="7719" y="2615"/>
                    <a:pt x="7270" y="4112"/>
                  </a:cubicBezTo>
                  <a:cubicBezTo>
                    <a:pt x="6918" y="5285"/>
                    <a:pt x="5712" y="6012"/>
                    <a:pt x="4339" y="6012"/>
                  </a:cubicBezTo>
                  <a:cubicBezTo>
                    <a:pt x="3958" y="6012"/>
                    <a:pt x="3565" y="5956"/>
                    <a:pt x="3173" y="5838"/>
                  </a:cubicBezTo>
                  <a:cubicBezTo>
                    <a:pt x="1364" y="5296"/>
                    <a:pt x="263" y="3639"/>
                    <a:pt x="712" y="2140"/>
                  </a:cubicBezTo>
                  <a:cubicBezTo>
                    <a:pt x="1064" y="966"/>
                    <a:pt x="2269" y="233"/>
                    <a:pt x="3646" y="233"/>
                  </a:cubicBezTo>
                  <a:close/>
                  <a:moveTo>
                    <a:pt x="3641" y="1"/>
                  </a:moveTo>
                  <a:cubicBezTo>
                    <a:pt x="2167" y="1"/>
                    <a:pt x="870" y="797"/>
                    <a:pt x="490" y="2073"/>
                  </a:cubicBezTo>
                  <a:cubicBezTo>
                    <a:pt x="1" y="3690"/>
                    <a:pt x="1177" y="5483"/>
                    <a:pt x="3106" y="6058"/>
                  </a:cubicBezTo>
                  <a:cubicBezTo>
                    <a:pt x="3521" y="6183"/>
                    <a:pt x="3937" y="6243"/>
                    <a:pt x="4340" y="6243"/>
                  </a:cubicBezTo>
                  <a:cubicBezTo>
                    <a:pt x="5812" y="6243"/>
                    <a:pt x="7105" y="5448"/>
                    <a:pt x="7489" y="4179"/>
                  </a:cubicBezTo>
                  <a:cubicBezTo>
                    <a:pt x="7981" y="2554"/>
                    <a:pt x="6805" y="769"/>
                    <a:pt x="4875" y="186"/>
                  </a:cubicBezTo>
                  <a:cubicBezTo>
                    <a:pt x="4461" y="61"/>
                    <a:pt x="4044" y="1"/>
                    <a:pt x="3641"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a:off x="2492500" y="1413700"/>
              <a:ext cx="132900" cy="385025"/>
            </a:xfrm>
            <a:custGeom>
              <a:avLst/>
              <a:gdLst/>
              <a:ahLst/>
              <a:cxnLst/>
              <a:rect l="l" t="t" r="r" b="b"/>
              <a:pathLst>
                <a:path w="5316" h="15401" extrusionOk="0">
                  <a:moveTo>
                    <a:pt x="5137" y="0"/>
                  </a:moveTo>
                  <a:lnTo>
                    <a:pt x="0" y="15249"/>
                  </a:lnTo>
                  <a:lnTo>
                    <a:pt x="508" y="15401"/>
                  </a:lnTo>
                  <a:lnTo>
                    <a:pt x="5315" y="51"/>
                  </a:lnTo>
                  <a:lnTo>
                    <a:pt x="5137" y="0"/>
                  </a:ln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99"/>
        <p:cNvGrpSpPr/>
        <p:nvPr/>
      </p:nvGrpSpPr>
      <p:grpSpPr>
        <a:xfrm>
          <a:off x="0" y="0"/>
          <a:ext cx="0" cy="0"/>
          <a:chOff x="0" y="0"/>
          <a:chExt cx="0" cy="0"/>
        </a:xfrm>
      </p:grpSpPr>
      <p:grpSp>
        <p:nvGrpSpPr>
          <p:cNvPr id="400" name="Google Shape;400;p36"/>
          <p:cNvGrpSpPr/>
          <p:nvPr/>
        </p:nvGrpSpPr>
        <p:grpSpPr>
          <a:xfrm>
            <a:off x="106" y="-369"/>
            <a:ext cx="9143895" cy="5143865"/>
            <a:chOff x="106" y="-369"/>
            <a:chExt cx="9143895" cy="5143865"/>
          </a:xfrm>
        </p:grpSpPr>
        <p:grpSp>
          <p:nvGrpSpPr>
            <p:cNvPr id="401" name="Google Shape;401;p36"/>
            <p:cNvGrpSpPr/>
            <p:nvPr/>
          </p:nvGrpSpPr>
          <p:grpSpPr>
            <a:xfrm rot="10800000">
              <a:off x="106" y="-369"/>
              <a:ext cx="9143895" cy="1441290"/>
              <a:chOff x="237900" y="4302525"/>
              <a:chExt cx="3338650" cy="749150"/>
            </a:xfrm>
          </p:grpSpPr>
          <p:sp>
            <p:nvSpPr>
              <p:cNvPr id="402" name="Google Shape;402;p36"/>
              <p:cNvSpPr/>
              <p:nvPr/>
            </p:nvSpPr>
            <p:spPr>
              <a:xfrm>
                <a:off x="237900" y="4302525"/>
                <a:ext cx="3338650" cy="749150"/>
              </a:xfrm>
              <a:custGeom>
                <a:avLst/>
                <a:gdLst/>
                <a:ahLst/>
                <a:cxnLst/>
                <a:rect l="l" t="t" r="r" b="b"/>
                <a:pathLst>
                  <a:path w="133546" h="29966" extrusionOk="0">
                    <a:moveTo>
                      <a:pt x="133546" y="1"/>
                    </a:moveTo>
                    <a:cubicBezTo>
                      <a:pt x="133511" y="439"/>
                      <a:pt x="133470" y="880"/>
                      <a:pt x="133420" y="1311"/>
                    </a:cubicBezTo>
                    <a:cubicBezTo>
                      <a:pt x="133267" y="2682"/>
                      <a:pt x="133022" y="4036"/>
                      <a:pt x="132792" y="5399"/>
                    </a:cubicBezTo>
                    <a:cubicBezTo>
                      <a:pt x="132335" y="8125"/>
                      <a:pt x="131878" y="10856"/>
                      <a:pt x="131421" y="13590"/>
                    </a:cubicBezTo>
                    <a:cubicBezTo>
                      <a:pt x="131287" y="14370"/>
                      <a:pt x="131143" y="15140"/>
                      <a:pt x="131007" y="15917"/>
                    </a:cubicBezTo>
                    <a:cubicBezTo>
                      <a:pt x="130972" y="16086"/>
                      <a:pt x="130940" y="16265"/>
                      <a:pt x="130905" y="16433"/>
                    </a:cubicBezTo>
                    <a:cubicBezTo>
                      <a:pt x="130830" y="16432"/>
                      <a:pt x="130754" y="16431"/>
                      <a:pt x="130679" y="16431"/>
                    </a:cubicBezTo>
                    <a:cubicBezTo>
                      <a:pt x="129214" y="16431"/>
                      <a:pt x="127751" y="16734"/>
                      <a:pt x="126480" y="17483"/>
                    </a:cubicBezTo>
                    <a:cubicBezTo>
                      <a:pt x="125617" y="17991"/>
                      <a:pt x="124871" y="18686"/>
                      <a:pt x="124339" y="19531"/>
                    </a:cubicBezTo>
                    <a:cubicBezTo>
                      <a:pt x="123813" y="20377"/>
                      <a:pt x="123527" y="21350"/>
                      <a:pt x="123399" y="22331"/>
                    </a:cubicBezTo>
                    <a:cubicBezTo>
                      <a:pt x="123374" y="22526"/>
                      <a:pt x="123356" y="22721"/>
                      <a:pt x="123340" y="22916"/>
                    </a:cubicBezTo>
                    <a:cubicBezTo>
                      <a:pt x="122595" y="23162"/>
                      <a:pt x="121851" y="23408"/>
                      <a:pt x="121106" y="23651"/>
                    </a:cubicBezTo>
                    <a:cubicBezTo>
                      <a:pt x="119516" y="24177"/>
                      <a:pt x="117923" y="24693"/>
                      <a:pt x="116325" y="25158"/>
                    </a:cubicBezTo>
                    <a:cubicBezTo>
                      <a:pt x="114725" y="25615"/>
                      <a:pt x="113110" y="26038"/>
                      <a:pt x="111467" y="26353"/>
                    </a:cubicBezTo>
                    <a:cubicBezTo>
                      <a:pt x="110693" y="26501"/>
                      <a:pt x="109904" y="26599"/>
                      <a:pt x="109117" y="26599"/>
                    </a:cubicBezTo>
                    <a:cubicBezTo>
                      <a:pt x="108347" y="26599"/>
                      <a:pt x="107580" y="26505"/>
                      <a:pt x="106830" y="26275"/>
                    </a:cubicBezTo>
                    <a:cubicBezTo>
                      <a:pt x="106205" y="26080"/>
                      <a:pt x="105518" y="25743"/>
                      <a:pt x="105045" y="25353"/>
                    </a:cubicBezTo>
                    <a:cubicBezTo>
                      <a:pt x="104773" y="25134"/>
                      <a:pt x="104529" y="24896"/>
                      <a:pt x="104316" y="24626"/>
                    </a:cubicBezTo>
                    <a:cubicBezTo>
                      <a:pt x="104316" y="24616"/>
                      <a:pt x="104308" y="24616"/>
                      <a:pt x="104308" y="24608"/>
                    </a:cubicBezTo>
                    <a:lnTo>
                      <a:pt x="104291" y="24592"/>
                    </a:lnTo>
                    <a:cubicBezTo>
                      <a:pt x="104265" y="24549"/>
                      <a:pt x="104233" y="24506"/>
                      <a:pt x="104206" y="24464"/>
                    </a:cubicBezTo>
                    <a:cubicBezTo>
                      <a:pt x="104155" y="24397"/>
                      <a:pt x="104113" y="24322"/>
                      <a:pt x="104072" y="24244"/>
                    </a:cubicBezTo>
                    <a:cubicBezTo>
                      <a:pt x="103871" y="23906"/>
                      <a:pt x="88795" y="23772"/>
                      <a:pt x="72219" y="23772"/>
                    </a:cubicBezTo>
                    <a:cubicBezTo>
                      <a:pt x="51879" y="23772"/>
                      <a:pt x="29278" y="23974"/>
                      <a:pt x="29119" y="24244"/>
                    </a:cubicBezTo>
                    <a:cubicBezTo>
                      <a:pt x="29068" y="24322"/>
                      <a:pt x="29028" y="24397"/>
                      <a:pt x="28977" y="24464"/>
                    </a:cubicBezTo>
                    <a:cubicBezTo>
                      <a:pt x="28950" y="24506"/>
                      <a:pt x="28916" y="24549"/>
                      <a:pt x="28891" y="24592"/>
                    </a:cubicBezTo>
                    <a:cubicBezTo>
                      <a:pt x="28883" y="24600"/>
                      <a:pt x="28883" y="24608"/>
                      <a:pt x="28875" y="24608"/>
                    </a:cubicBezTo>
                    <a:cubicBezTo>
                      <a:pt x="28875" y="24616"/>
                      <a:pt x="28875" y="24616"/>
                      <a:pt x="28865" y="24626"/>
                    </a:cubicBezTo>
                    <a:cubicBezTo>
                      <a:pt x="28654" y="24896"/>
                      <a:pt x="28408" y="25134"/>
                      <a:pt x="28146" y="25353"/>
                    </a:cubicBezTo>
                    <a:cubicBezTo>
                      <a:pt x="27665" y="25743"/>
                      <a:pt x="26986" y="26080"/>
                      <a:pt x="26353" y="26275"/>
                    </a:cubicBezTo>
                    <a:cubicBezTo>
                      <a:pt x="25607" y="26505"/>
                      <a:pt x="24840" y="26599"/>
                      <a:pt x="24068" y="26599"/>
                    </a:cubicBezTo>
                    <a:cubicBezTo>
                      <a:pt x="23281" y="26599"/>
                      <a:pt x="22490" y="26501"/>
                      <a:pt x="21716" y="26353"/>
                    </a:cubicBezTo>
                    <a:cubicBezTo>
                      <a:pt x="20081" y="26038"/>
                      <a:pt x="18466" y="25615"/>
                      <a:pt x="16866" y="25158"/>
                    </a:cubicBezTo>
                    <a:cubicBezTo>
                      <a:pt x="15258" y="24693"/>
                      <a:pt x="13667" y="24177"/>
                      <a:pt x="12077" y="23651"/>
                    </a:cubicBezTo>
                    <a:cubicBezTo>
                      <a:pt x="11332" y="23408"/>
                      <a:pt x="10586" y="23162"/>
                      <a:pt x="9843" y="22916"/>
                    </a:cubicBezTo>
                    <a:cubicBezTo>
                      <a:pt x="9835" y="22721"/>
                      <a:pt x="9817" y="22526"/>
                      <a:pt x="9792" y="22331"/>
                    </a:cubicBezTo>
                    <a:cubicBezTo>
                      <a:pt x="9664" y="21350"/>
                      <a:pt x="9368" y="20377"/>
                      <a:pt x="8844" y="19531"/>
                    </a:cubicBezTo>
                    <a:cubicBezTo>
                      <a:pt x="8312" y="18686"/>
                      <a:pt x="7566" y="17991"/>
                      <a:pt x="6703" y="17483"/>
                    </a:cubicBezTo>
                    <a:cubicBezTo>
                      <a:pt x="5440" y="16734"/>
                      <a:pt x="3969" y="16431"/>
                      <a:pt x="2504" y="16431"/>
                    </a:cubicBezTo>
                    <a:cubicBezTo>
                      <a:pt x="2429" y="16431"/>
                      <a:pt x="2353" y="16432"/>
                      <a:pt x="2278" y="16433"/>
                    </a:cubicBezTo>
                    <a:cubicBezTo>
                      <a:pt x="2243" y="16265"/>
                      <a:pt x="2209" y="16086"/>
                      <a:pt x="2184" y="15917"/>
                    </a:cubicBezTo>
                    <a:cubicBezTo>
                      <a:pt x="2040" y="15140"/>
                      <a:pt x="1896" y="14370"/>
                      <a:pt x="1770" y="13590"/>
                    </a:cubicBezTo>
                    <a:cubicBezTo>
                      <a:pt x="1313" y="10856"/>
                      <a:pt x="848" y="8125"/>
                      <a:pt x="391" y="5399"/>
                    </a:cubicBezTo>
                    <a:cubicBezTo>
                      <a:pt x="255" y="4611"/>
                      <a:pt x="119" y="3825"/>
                      <a:pt x="1" y="3037"/>
                    </a:cubicBezTo>
                    <a:lnTo>
                      <a:pt x="1" y="29966"/>
                    </a:lnTo>
                    <a:lnTo>
                      <a:pt x="133546" y="29966"/>
                    </a:lnTo>
                    <a:lnTo>
                      <a:pt x="133546" y="1"/>
                    </a:lnTo>
                    <a:close/>
                  </a:path>
                </a:pathLst>
              </a:custGeom>
              <a:solidFill>
                <a:srgbClr val="6B5E69">
                  <a:alpha val="7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237900" y="4580275"/>
                <a:ext cx="3338650" cy="444125"/>
              </a:xfrm>
              <a:custGeom>
                <a:avLst/>
                <a:gdLst/>
                <a:ahLst/>
                <a:cxnLst/>
                <a:rect l="l" t="t" r="r" b="b"/>
                <a:pathLst>
                  <a:path w="133546" h="17765" extrusionOk="0">
                    <a:moveTo>
                      <a:pt x="1" y="0"/>
                    </a:moveTo>
                    <a:lnTo>
                      <a:pt x="1" y="2608"/>
                    </a:lnTo>
                    <a:cubicBezTo>
                      <a:pt x="86" y="2971"/>
                      <a:pt x="169" y="3335"/>
                      <a:pt x="255" y="3699"/>
                    </a:cubicBezTo>
                    <a:cubicBezTo>
                      <a:pt x="381" y="4275"/>
                      <a:pt x="492" y="4850"/>
                      <a:pt x="602" y="5425"/>
                    </a:cubicBezTo>
                    <a:cubicBezTo>
                      <a:pt x="661" y="5721"/>
                      <a:pt x="712" y="6018"/>
                      <a:pt x="771" y="6306"/>
                    </a:cubicBezTo>
                    <a:cubicBezTo>
                      <a:pt x="805" y="6467"/>
                      <a:pt x="797" y="6601"/>
                      <a:pt x="787" y="6763"/>
                    </a:cubicBezTo>
                    <a:cubicBezTo>
                      <a:pt x="779" y="6924"/>
                      <a:pt x="779" y="7068"/>
                      <a:pt x="813" y="7220"/>
                    </a:cubicBezTo>
                    <a:cubicBezTo>
                      <a:pt x="846" y="7389"/>
                      <a:pt x="1033" y="7550"/>
                      <a:pt x="1204" y="7550"/>
                    </a:cubicBezTo>
                    <a:cubicBezTo>
                      <a:pt x="1212" y="7550"/>
                      <a:pt x="1220" y="7550"/>
                      <a:pt x="1228" y="7549"/>
                    </a:cubicBezTo>
                    <a:cubicBezTo>
                      <a:pt x="1479" y="7524"/>
                      <a:pt x="1730" y="7511"/>
                      <a:pt x="1980" y="7511"/>
                    </a:cubicBezTo>
                    <a:cubicBezTo>
                      <a:pt x="2480" y="7511"/>
                      <a:pt x="2974" y="7563"/>
                      <a:pt x="3454" y="7677"/>
                    </a:cubicBezTo>
                    <a:cubicBezTo>
                      <a:pt x="4097" y="7819"/>
                      <a:pt x="4707" y="8057"/>
                      <a:pt x="5265" y="8396"/>
                    </a:cubicBezTo>
                    <a:cubicBezTo>
                      <a:pt x="5832" y="8733"/>
                      <a:pt x="6305" y="9200"/>
                      <a:pt x="6687" y="9733"/>
                    </a:cubicBezTo>
                    <a:cubicBezTo>
                      <a:pt x="7067" y="10248"/>
                      <a:pt x="7355" y="10825"/>
                      <a:pt x="7558" y="11434"/>
                    </a:cubicBezTo>
                    <a:cubicBezTo>
                      <a:pt x="7668" y="11755"/>
                      <a:pt x="7743" y="12076"/>
                      <a:pt x="7804" y="12415"/>
                    </a:cubicBezTo>
                    <a:cubicBezTo>
                      <a:pt x="7828" y="12568"/>
                      <a:pt x="7845" y="12728"/>
                      <a:pt x="7845" y="12889"/>
                    </a:cubicBezTo>
                    <a:cubicBezTo>
                      <a:pt x="7845" y="12966"/>
                      <a:pt x="7828" y="13041"/>
                      <a:pt x="7828" y="13126"/>
                    </a:cubicBezTo>
                    <a:cubicBezTo>
                      <a:pt x="7828" y="13220"/>
                      <a:pt x="7863" y="13321"/>
                      <a:pt x="7879" y="13415"/>
                    </a:cubicBezTo>
                    <a:cubicBezTo>
                      <a:pt x="7918" y="13609"/>
                      <a:pt x="8100" y="13703"/>
                      <a:pt x="8274" y="13703"/>
                    </a:cubicBezTo>
                    <a:cubicBezTo>
                      <a:pt x="8289" y="13703"/>
                      <a:pt x="8304" y="13703"/>
                      <a:pt x="8320" y="13701"/>
                    </a:cubicBezTo>
                    <a:cubicBezTo>
                      <a:pt x="8362" y="13736"/>
                      <a:pt x="8413" y="13760"/>
                      <a:pt x="8464" y="13778"/>
                    </a:cubicBezTo>
                    <a:cubicBezTo>
                      <a:pt x="9368" y="14075"/>
                      <a:pt x="10292" y="14318"/>
                      <a:pt x="11206" y="14582"/>
                    </a:cubicBezTo>
                    <a:cubicBezTo>
                      <a:pt x="12128" y="14844"/>
                      <a:pt x="13034" y="15131"/>
                      <a:pt x="13937" y="15419"/>
                    </a:cubicBezTo>
                    <a:cubicBezTo>
                      <a:pt x="15503" y="15927"/>
                      <a:pt x="17061" y="16451"/>
                      <a:pt x="18643" y="16892"/>
                    </a:cubicBezTo>
                    <a:cubicBezTo>
                      <a:pt x="20217" y="17332"/>
                      <a:pt x="21826" y="17670"/>
                      <a:pt x="23451" y="17747"/>
                    </a:cubicBezTo>
                    <a:cubicBezTo>
                      <a:pt x="23680" y="17759"/>
                      <a:pt x="23909" y="17764"/>
                      <a:pt x="24138" y="17764"/>
                    </a:cubicBezTo>
                    <a:cubicBezTo>
                      <a:pt x="24734" y="17764"/>
                      <a:pt x="25327" y="17724"/>
                      <a:pt x="25920" y="17645"/>
                    </a:cubicBezTo>
                    <a:cubicBezTo>
                      <a:pt x="29552" y="17162"/>
                      <a:pt x="29966" y="15470"/>
                      <a:pt x="30591" y="15216"/>
                    </a:cubicBezTo>
                    <a:cubicBezTo>
                      <a:pt x="31446" y="14869"/>
                      <a:pt x="102632" y="15360"/>
                      <a:pt x="103124" y="14591"/>
                    </a:cubicBezTo>
                    <a:cubicBezTo>
                      <a:pt x="103605" y="15360"/>
                      <a:pt x="104824" y="16825"/>
                      <a:pt x="105670" y="17162"/>
                    </a:cubicBezTo>
                    <a:cubicBezTo>
                      <a:pt x="106306" y="17416"/>
                      <a:pt x="106948" y="17560"/>
                      <a:pt x="107616" y="17645"/>
                    </a:cubicBezTo>
                    <a:cubicBezTo>
                      <a:pt x="108211" y="17724"/>
                      <a:pt x="108808" y="17764"/>
                      <a:pt x="109407" y="17764"/>
                    </a:cubicBezTo>
                    <a:cubicBezTo>
                      <a:pt x="109636" y="17764"/>
                      <a:pt x="109866" y="17759"/>
                      <a:pt x="110096" y="17747"/>
                    </a:cubicBezTo>
                    <a:cubicBezTo>
                      <a:pt x="111721" y="17670"/>
                      <a:pt x="113329" y="17332"/>
                      <a:pt x="114895" y="16892"/>
                    </a:cubicBezTo>
                    <a:cubicBezTo>
                      <a:pt x="116477" y="16451"/>
                      <a:pt x="118043" y="15927"/>
                      <a:pt x="119609" y="15419"/>
                    </a:cubicBezTo>
                    <a:cubicBezTo>
                      <a:pt x="120513" y="15131"/>
                      <a:pt x="121419" y="14844"/>
                      <a:pt x="122341" y="14582"/>
                    </a:cubicBezTo>
                    <a:cubicBezTo>
                      <a:pt x="123255" y="14318"/>
                      <a:pt x="124179" y="14075"/>
                      <a:pt x="125083" y="13778"/>
                    </a:cubicBezTo>
                    <a:cubicBezTo>
                      <a:pt x="125133" y="13760"/>
                      <a:pt x="125184" y="13736"/>
                      <a:pt x="125227" y="13701"/>
                    </a:cubicBezTo>
                    <a:cubicBezTo>
                      <a:pt x="125242" y="13703"/>
                      <a:pt x="125257" y="13703"/>
                      <a:pt x="125273" y="13703"/>
                    </a:cubicBezTo>
                    <a:cubicBezTo>
                      <a:pt x="125447" y="13703"/>
                      <a:pt x="125628" y="13609"/>
                      <a:pt x="125667" y="13415"/>
                    </a:cubicBezTo>
                    <a:cubicBezTo>
                      <a:pt x="125684" y="13321"/>
                      <a:pt x="125718" y="13220"/>
                      <a:pt x="125718" y="13126"/>
                    </a:cubicBezTo>
                    <a:cubicBezTo>
                      <a:pt x="125718" y="13041"/>
                      <a:pt x="125702" y="12966"/>
                      <a:pt x="125702" y="12889"/>
                    </a:cubicBezTo>
                    <a:cubicBezTo>
                      <a:pt x="125702" y="12728"/>
                      <a:pt x="125718" y="12568"/>
                      <a:pt x="125743" y="12415"/>
                    </a:cubicBezTo>
                    <a:cubicBezTo>
                      <a:pt x="125804" y="12076"/>
                      <a:pt x="125879" y="11755"/>
                      <a:pt x="125988" y="11434"/>
                    </a:cubicBezTo>
                    <a:cubicBezTo>
                      <a:pt x="126191" y="10825"/>
                      <a:pt x="126480" y="10248"/>
                      <a:pt x="126851" y="9733"/>
                    </a:cubicBezTo>
                    <a:cubicBezTo>
                      <a:pt x="127241" y="9200"/>
                      <a:pt x="127715" y="8733"/>
                      <a:pt x="128281" y="8396"/>
                    </a:cubicBezTo>
                    <a:cubicBezTo>
                      <a:pt x="128840" y="8057"/>
                      <a:pt x="129449" y="7819"/>
                      <a:pt x="130093" y="7677"/>
                    </a:cubicBezTo>
                    <a:cubicBezTo>
                      <a:pt x="130572" y="7563"/>
                      <a:pt x="131067" y="7511"/>
                      <a:pt x="131567" y="7511"/>
                    </a:cubicBezTo>
                    <a:cubicBezTo>
                      <a:pt x="131817" y="7511"/>
                      <a:pt x="132068" y="7524"/>
                      <a:pt x="132319" y="7549"/>
                    </a:cubicBezTo>
                    <a:cubicBezTo>
                      <a:pt x="132327" y="7550"/>
                      <a:pt x="132335" y="7550"/>
                      <a:pt x="132343" y="7550"/>
                    </a:cubicBezTo>
                    <a:cubicBezTo>
                      <a:pt x="132513" y="7550"/>
                      <a:pt x="132700" y="7389"/>
                      <a:pt x="132733" y="7220"/>
                    </a:cubicBezTo>
                    <a:cubicBezTo>
                      <a:pt x="132768" y="7068"/>
                      <a:pt x="132760" y="6924"/>
                      <a:pt x="132760" y="6763"/>
                    </a:cubicBezTo>
                    <a:cubicBezTo>
                      <a:pt x="132749" y="6601"/>
                      <a:pt x="132741" y="6467"/>
                      <a:pt x="132776" y="6306"/>
                    </a:cubicBezTo>
                    <a:cubicBezTo>
                      <a:pt x="132835" y="6018"/>
                      <a:pt x="132886" y="5721"/>
                      <a:pt x="132944" y="5425"/>
                    </a:cubicBezTo>
                    <a:cubicBezTo>
                      <a:pt x="133054" y="4850"/>
                      <a:pt x="133166" y="4275"/>
                      <a:pt x="133292" y="3699"/>
                    </a:cubicBezTo>
                    <a:cubicBezTo>
                      <a:pt x="133377" y="3335"/>
                      <a:pt x="133460" y="2971"/>
                      <a:pt x="133546" y="2608"/>
                    </a:cubicBezTo>
                    <a:lnTo>
                      <a:pt x="133546" y="0"/>
                    </a:lnTo>
                    <a:cubicBezTo>
                      <a:pt x="133217" y="1694"/>
                      <a:pt x="132902" y="3386"/>
                      <a:pt x="132496" y="5061"/>
                    </a:cubicBezTo>
                    <a:cubicBezTo>
                      <a:pt x="132420" y="5392"/>
                      <a:pt x="132343" y="5721"/>
                      <a:pt x="132260" y="6052"/>
                    </a:cubicBezTo>
                    <a:cubicBezTo>
                      <a:pt x="132225" y="6205"/>
                      <a:pt x="132191" y="6339"/>
                      <a:pt x="132124" y="6483"/>
                    </a:cubicBezTo>
                    <a:cubicBezTo>
                      <a:pt x="132100" y="6542"/>
                      <a:pt x="132065" y="6593"/>
                      <a:pt x="132030" y="6652"/>
                    </a:cubicBezTo>
                    <a:cubicBezTo>
                      <a:pt x="131926" y="6646"/>
                      <a:pt x="131821" y="6643"/>
                      <a:pt x="131716" y="6643"/>
                    </a:cubicBezTo>
                    <a:cubicBezTo>
                      <a:pt x="130450" y="6643"/>
                      <a:pt x="129193" y="7057"/>
                      <a:pt x="128139" y="7760"/>
                    </a:cubicBezTo>
                    <a:cubicBezTo>
                      <a:pt x="126945" y="8548"/>
                      <a:pt x="125946" y="9657"/>
                      <a:pt x="125397" y="10986"/>
                    </a:cubicBezTo>
                    <a:cubicBezTo>
                      <a:pt x="125253" y="11357"/>
                      <a:pt x="125125" y="11739"/>
                      <a:pt x="125042" y="12127"/>
                    </a:cubicBezTo>
                    <a:cubicBezTo>
                      <a:pt x="124999" y="12314"/>
                      <a:pt x="124965" y="12501"/>
                      <a:pt x="124940" y="12694"/>
                    </a:cubicBezTo>
                    <a:cubicBezTo>
                      <a:pt x="124922" y="12787"/>
                      <a:pt x="124906" y="12881"/>
                      <a:pt x="124890" y="12974"/>
                    </a:cubicBezTo>
                    <a:cubicBezTo>
                      <a:pt x="124890" y="12982"/>
                      <a:pt x="124890" y="12990"/>
                      <a:pt x="124879" y="13008"/>
                    </a:cubicBezTo>
                    <a:cubicBezTo>
                      <a:pt x="124085" y="13262"/>
                      <a:pt x="123297" y="13557"/>
                      <a:pt x="122511" y="13837"/>
                    </a:cubicBezTo>
                    <a:cubicBezTo>
                      <a:pt x="121750" y="14115"/>
                      <a:pt x="120970" y="14369"/>
                      <a:pt x="120192" y="14633"/>
                    </a:cubicBezTo>
                    <a:cubicBezTo>
                      <a:pt x="118669" y="15149"/>
                      <a:pt x="117129" y="15639"/>
                      <a:pt x="115571" y="16063"/>
                    </a:cubicBezTo>
                    <a:cubicBezTo>
                      <a:pt x="114056" y="16477"/>
                      <a:pt x="112509" y="16790"/>
                      <a:pt x="110943" y="16908"/>
                    </a:cubicBezTo>
                    <a:cubicBezTo>
                      <a:pt x="110523" y="16940"/>
                      <a:pt x="110101" y="16958"/>
                      <a:pt x="109679" y="16958"/>
                    </a:cubicBezTo>
                    <a:cubicBezTo>
                      <a:pt x="108622" y="16958"/>
                      <a:pt x="107566" y="16846"/>
                      <a:pt x="106550" y="16563"/>
                    </a:cubicBezTo>
                    <a:cubicBezTo>
                      <a:pt x="106229" y="16477"/>
                      <a:pt x="105932" y="16376"/>
                      <a:pt x="105687" y="16258"/>
                    </a:cubicBezTo>
                    <a:cubicBezTo>
                      <a:pt x="105392" y="16122"/>
                      <a:pt x="105112" y="15961"/>
                      <a:pt x="104850" y="15775"/>
                    </a:cubicBezTo>
                    <a:cubicBezTo>
                      <a:pt x="104842" y="15767"/>
                      <a:pt x="104834" y="15767"/>
                      <a:pt x="104834" y="15758"/>
                    </a:cubicBezTo>
                    <a:cubicBezTo>
                      <a:pt x="104824" y="15758"/>
                      <a:pt x="104815" y="15750"/>
                      <a:pt x="104807" y="15740"/>
                    </a:cubicBezTo>
                    <a:cubicBezTo>
                      <a:pt x="104783" y="15716"/>
                      <a:pt x="104748" y="15689"/>
                      <a:pt x="104714" y="15665"/>
                    </a:cubicBezTo>
                    <a:cubicBezTo>
                      <a:pt x="104655" y="15614"/>
                      <a:pt x="104596" y="15555"/>
                      <a:pt x="104537" y="15496"/>
                    </a:cubicBezTo>
                    <a:cubicBezTo>
                      <a:pt x="104486" y="15446"/>
                      <a:pt x="104436" y="15395"/>
                      <a:pt x="104393" y="15334"/>
                    </a:cubicBezTo>
                    <a:cubicBezTo>
                      <a:pt x="104377" y="15318"/>
                      <a:pt x="104358" y="15301"/>
                      <a:pt x="104342" y="15275"/>
                    </a:cubicBezTo>
                    <a:cubicBezTo>
                      <a:pt x="104342" y="15275"/>
                      <a:pt x="104308" y="15224"/>
                      <a:pt x="104300" y="15216"/>
                    </a:cubicBezTo>
                    <a:cubicBezTo>
                      <a:pt x="104206" y="15090"/>
                      <a:pt x="104123" y="14954"/>
                      <a:pt x="104054" y="14810"/>
                    </a:cubicBezTo>
                    <a:cubicBezTo>
                      <a:pt x="104046" y="14786"/>
                      <a:pt x="104038" y="14767"/>
                      <a:pt x="104029" y="14751"/>
                    </a:cubicBezTo>
                    <a:cubicBezTo>
                      <a:pt x="104029" y="14743"/>
                      <a:pt x="103995" y="14649"/>
                      <a:pt x="103995" y="14641"/>
                    </a:cubicBezTo>
                    <a:cubicBezTo>
                      <a:pt x="103971" y="14564"/>
                      <a:pt x="103944" y="14489"/>
                      <a:pt x="103928" y="14404"/>
                    </a:cubicBezTo>
                    <a:cubicBezTo>
                      <a:pt x="103885" y="14227"/>
                      <a:pt x="103717" y="14107"/>
                      <a:pt x="103538" y="14107"/>
                    </a:cubicBezTo>
                    <a:lnTo>
                      <a:pt x="103503" y="14107"/>
                    </a:lnTo>
                    <a:cubicBezTo>
                      <a:pt x="103327" y="14107"/>
                      <a:pt x="29661" y="14227"/>
                      <a:pt x="29619" y="14404"/>
                    </a:cubicBezTo>
                    <a:cubicBezTo>
                      <a:pt x="29602" y="14489"/>
                      <a:pt x="29576" y="14564"/>
                      <a:pt x="29552" y="14641"/>
                    </a:cubicBezTo>
                    <a:cubicBezTo>
                      <a:pt x="29552" y="14649"/>
                      <a:pt x="29517" y="14743"/>
                      <a:pt x="29517" y="14751"/>
                    </a:cubicBezTo>
                    <a:cubicBezTo>
                      <a:pt x="29501" y="14767"/>
                      <a:pt x="29493" y="14786"/>
                      <a:pt x="29485" y="14810"/>
                    </a:cubicBezTo>
                    <a:cubicBezTo>
                      <a:pt x="29415" y="14954"/>
                      <a:pt x="29340" y="15090"/>
                      <a:pt x="29247" y="15216"/>
                    </a:cubicBezTo>
                    <a:cubicBezTo>
                      <a:pt x="29239" y="15224"/>
                      <a:pt x="29204" y="15275"/>
                      <a:pt x="29204" y="15275"/>
                    </a:cubicBezTo>
                    <a:cubicBezTo>
                      <a:pt x="29188" y="15301"/>
                      <a:pt x="29170" y="15318"/>
                      <a:pt x="29153" y="15334"/>
                    </a:cubicBezTo>
                    <a:cubicBezTo>
                      <a:pt x="29103" y="15395"/>
                      <a:pt x="29060" y="15446"/>
                      <a:pt x="29009" y="15496"/>
                    </a:cubicBezTo>
                    <a:cubicBezTo>
                      <a:pt x="28950" y="15555"/>
                      <a:pt x="28891" y="15614"/>
                      <a:pt x="28833" y="15665"/>
                    </a:cubicBezTo>
                    <a:cubicBezTo>
                      <a:pt x="28798" y="15689"/>
                      <a:pt x="28764" y="15716"/>
                      <a:pt x="28739" y="15740"/>
                    </a:cubicBezTo>
                    <a:cubicBezTo>
                      <a:pt x="28723" y="15750"/>
                      <a:pt x="28723" y="15758"/>
                      <a:pt x="28713" y="15758"/>
                    </a:cubicBezTo>
                    <a:cubicBezTo>
                      <a:pt x="28705" y="15767"/>
                      <a:pt x="28705" y="15767"/>
                      <a:pt x="28688" y="15775"/>
                    </a:cubicBezTo>
                    <a:cubicBezTo>
                      <a:pt x="28435" y="15961"/>
                      <a:pt x="28154" y="16122"/>
                      <a:pt x="27860" y="16258"/>
                    </a:cubicBezTo>
                    <a:cubicBezTo>
                      <a:pt x="27614" y="16376"/>
                      <a:pt x="27317" y="16477"/>
                      <a:pt x="26997" y="16563"/>
                    </a:cubicBezTo>
                    <a:cubicBezTo>
                      <a:pt x="25980" y="16846"/>
                      <a:pt x="24925" y="16958"/>
                      <a:pt x="23868" y="16958"/>
                    </a:cubicBezTo>
                    <a:cubicBezTo>
                      <a:pt x="23446" y="16958"/>
                      <a:pt x="23024" y="16940"/>
                      <a:pt x="22604" y="16908"/>
                    </a:cubicBezTo>
                    <a:cubicBezTo>
                      <a:pt x="21038" y="16790"/>
                      <a:pt x="19490" y="16477"/>
                      <a:pt x="17967" y="16063"/>
                    </a:cubicBezTo>
                    <a:cubicBezTo>
                      <a:pt x="16417" y="15639"/>
                      <a:pt x="14878" y="15149"/>
                      <a:pt x="13346" y="14633"/>
                    </a:cubicBezTo>
                    <a:cubicBezTo>
                      <a:pt x="12577" y="14369"/>
                      <a:pt x="11797" y="14115"/>
                      <a:pt x="11035" y="13837"/>
                    </a:cubicBezTo>
                    <a:cubicBezTo>
                      <a:pt x="10249" y="13557"/>
                      <a:pt x="9461" y="13262"/>
                      <a:pt x="8667" y="13008"/>
                    </a:cubicBezTo>
                    <a:cubicBezTo>
                      <a:pt x="8657" y="12990"/>
                      <a:pt x="8657" y="12982"/>
                      <a:pt x="8657" y="12974"/>
                    </a:cubicBezTo>
                    <a:cubicBezTo>
                      <a:pt x="8641" y="12881"/>
                      <a:pt x="8616" y="12787"/>
                      <a:pt x="8606" y="12694"/>
                    </a:cubicBezTo>
                    <a:cubicBezTo>
                      <a:pt x="8574" y="12501"/>
                      <a:pt x="8539" y="12314"/>
                      <a:pt x="8505" y="12127"/>
                    </a:cubicBezTo>
                    <a:cubicBezTo>
                      <a:pt x="8421" y="11739"/>
                      <a:pt x="8293" y="11357"/>
                      <a:pt x="8141" y="10986"/>
                    </a:cubicBezTo>
                    <a:cubicBezTo>
                      <a:pt x="7601" y="9657"/>
                      <a:pt x="6593" y="8548"/>
                      <a:pt x="5399" y="7760"/>
                    </a:cubicBezTo>
                    <a:cubicBezTo>
                      <a:pt x="4353" y="7057"/>
                      <a:pt x="3096" y="6643"/>
                      <a:pt x="1830" y="6643"/>
                    </a:cubicBezTo>
                    <a:cubicBezTo>
                      <a:pt x="1726" y="6643"/>
                      <a:pt x="1621" y="6646"/>
                      <a:pt x="1516" y="6652"/>
                    </a:cubicBezTo>
                    <a:cubicBezTo>
                      <a:pt x="1481" y="6593"/>
                      <a:pt x="1447" y="6542"/>
                      <a:pt x="1423" y="6483"/>
                    </a:cubicBezTo>
                    <a:cubicBezTo>
                      <a:pt x="1356" y="6339"/>
                      <a:pt x="1321" y="6205"/>
                      <a:pt x="1286" y="6052"/>
                    </a:cubicBezTo>
                    <a:cubicBezTo>
                      <a:pt x="1203" y="5721"/>
                      <a:pt x="1126" y="5392"/>
                      <a:pt x="1051" y="5061"/>
                    </a:cubicBezTo>
                    <a:cubicBezTo>
                      <a:pt x="645" y="3386"/>
                      <a:pt x="330" y="1694"/>
                      <a:pt x="1" y="0"/>
                    </a:cubicBezTo>
                    <a:close/>
                  </a:path>
                </a:pathLst>
              </a:custGeom>
              <a:solidFill>
                <a:srgbClr val="4E454F">
                  <a:alpha val="6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36"/>
            <p:cNvGrpSpPr/>
            <p:nvPr/>
          </p:nvGrpSpPr>
          <p:grpSpPr>
            <a:xfrm>
              <a:off x="106" y="3702206"/>
              <a:ext cx="9143895" cy="1441290"/>
              <a:chOff x="237900" y="4302525"/>
              <a:chExt cx="3338650" cy="749150"/>
            </a:xfrm>
          </p:grpSpPr>
          <p:sp>
            <p:nvSpPr>
              <p:cNvPr id="405" name="Google Shape;405;p36"/>
              <p:cNvSpPr/>
              <p:nvPr/>
            </p:nvSpPr>
            <p:spPr>
              <a:xfrm>
                <a:off x="237900" y="4302525"/>
                <a:ext cx="3338650" cy="749150"/>
              </a:xfrm>
              <a:custGeom>
                <a:avLst/>
                <a:gdLst/>
                <a:ahLst/>
                <a:cxnLst/>
                <a:rect l="l" t="t" r="r" b="b"/>
                <a:pathLst>
                  <a:path w="133546" h="29966" extrusionOk="0">
                    <a:moveTo>
                      <a:pt x="133546" y="1"/>
                    </a:moveTo>
                    <a:cubicBezTo>
                      <a:pt x="133511" y="439"/>
                      <a:pt x="133470" y="880"/>
                      <a:pt x="133420" y="1311"/>
                    </a:cubicBezTo>
                    <a:cubicBezTo>
                      <a:pt x="133267" y="2682"/>
                      <a:pt x="133022" y="4036"/>
                      <a:pt x="132792" y="5399"/>
                    </a:cubicBezTo>
                    <a:cubicBezTo>
                      <a:pt x="132335" y="8125"/>
                      <a:pt x="131878" y="10856"/>
                      <a:pt x="131421" y="13590"/>
                    </a:cubicBezTo>
                    <a:cubicBezTo>
                      <a:pt x="131287" y="14370"/>
                      <a:pt x="131143" y="15140"/>
                      <a:pt x="131007" y="15917"/>
                    </a:cubicBezTo>
                    <a:cubicBezTo>
                      <a:pt x="130972" y="16086"/>
                      <a:pt x="130940" y="16265"/>
                      <a:pt x="130905" y="16433"/>
                    </a:cubicBezTo>
                    <a:cubicBezTo>
                      <a:pt x="130830" y="16432"/>
                      <a:pt x="130754" y="16431"/>
                      <a:pt x="130679" y="16431"/>
                    </a:cubicBezTo>
                    <a:cubicBezTo>
                      <a:pt x="129214" y="16431"/>
                      <a:pt x="127751" y="16734"/>
                      <a:pt x="126480" y="17483"/>
                    </a:cubicBezTo>
                    <a:cubicBezTo>
                      <a:pt x="125617" y="17991"/>
                      <a:pt x="124871" y="18686"/>
                      <a:pt x="124339" y="19531"/>
                    </a:cubicBezTo>
                    <a:cubicBezTo>
                      <a:pt x="123813" y="20377"/>
                      <a:pt x="123527" y="21350"/>
                      <a:pt x="123399" y="22331"/>
                    </a:cubicBezTo>
                    <a:cubicBezTo>
                      <a:pt x="123374" y="22526"/>
                      <a:pt x="123356" y="22721"/>
                      <a:pt x="123340" y="22916"/>
                    </a:cubicBezTo>
                    <a:cubicBezTo>
                      <a:pt x="122595" y="23162"/>
                      <a:pt x="121851" y="23408"/>
                      <a:pt x="121106" y="23651"/>
                    </a:cubicBezTo>
                    <a:cubicBezTo>
                      <a:pt x="119516" y="24177"/>
                      <a:pt x="117923" y="24693"/>
                      <a:pt x="116325" y="25158"/>
                    </a:cubicBezTo>
                    <a:cubicBezTo>
                      <a:pt x="114725" y="25615"/>
                      <a:pt x="113110" y="26038"/>
                      <a:pt x="111467" y="26353"/>
                    </a:cubicBezTo>
                    <a:cubicBezTo>
                      <a:pt x="110693" y="26501"/>
                      <a:pt x="109904" y="26599"/>
                      <a:pt x="109117" y="26599"/>
                    </a:cubicBezTo>
                    <a:cubicBezTo>
                      <a:pt x="108347" y="26599"/>
                      <a:pt x="107580" y="26505"/>
                      <a:pt x="106830" y="26275"/>
                    </a:cubicBezTo>
                    <a:cubicBezTo>
                      <a:pt x="106205" y="26080"/>
                      <a:pt x="105518" y="25743"/>
                      <a:pt x="105045" y="25353"/>
                    </a:cubicBezTo>
                    <a:cubicBezTo>
                      <a:pt x="104773" y="25134"/>
                      <a:pt x="104529" y="24896"/>
                      <a:pt x="104316" y="24626"/>
                    </a:cubicBezTo>
                    <a:cubicBezTo>
                      <a:pt x="104316" y="24616"/>
                      <a:pt x="104308" y="24616"/>
                      <a:pt x="104308" y="24608"/>
                    </a:cubicBezTo>
                    <a:lnTo>
                      <a:pt x="104291" y="24592"/>
                    </a:lnTo>
                    <a:cubicBezTo>
                      <a:pt x="104265" y="24549"/>
                      <a:pt x="104233" y="24506"/>
                      <a:pt x="104206" y="24464"/>
                    </a:cubicBezTo>
                    <a:cubicBezTo>
                      <a:pt x="104155" y="24397"/>
                      <a:pt x="104113" y="24322"/>
                      <a:pt x="104072" y="24244"/>
                    </a:cubicBezTo>
                    <a:cubicBezTo>
                      <a:pt x="103871" y="23906"/>
                      <a:pt x="88795" y="23772"/>
                      <a:pt x="72219" y="23772"/>
                    </a:cubicBezTo>
                    <a:cubicBezTo>
                      <a:pt x="51879" y="23772"/>
                      <a:pt x="29278" y="23974"/>
                      <a:pt x="29119" y="24244"/>
                    </a:cubicBezTo>
                    <a:cubicBezTo>
                      <a:pt x="29068" y="24322"/>
                      <a:pt x="29028" y="24397"/>
                      <a:pt x="28977" y="24464"/>
                    </a:cubicBezTo>
                    <a:cubicBezTo>
                      <a:pt x="28950" y="24506"/>
                      <a:pt x="28916" y="24549"/>
                      <a:pt x="28891" y="24592"/>
                    </a:cubicBezTo>
                    <a:cubicBezTo>
                      <a:pt x="28883" y="24600"/>
                      <a:pt x="28883" y="24608"/>
                      <a:pt x="28875" y="24608"/>
                    </a:cubicBezTo>
                    <a:cubicBezTo>
                      <a:pt x="28875" y="24616"/>
                      <a:pt x="28875" y="24616"/>
                      <a:pt x="28865" y="24626"/>
                    </a:cubicBezTo>
                    <a:cubicBezTo>
                      <a:pt x="28654" y="24896"/>
                      <a:pt x="28408" y="25134"/>
                      <a:pt x="28146" y="25353"/>
                    </a:cubicBezTo>
                    <a:cubicBezTo>
                      <a:pt x="27665" y="25743"/>
                      <a:pt x="26986" y="26080"/>
                      <a:pt x="26353" y="26275"/>
                    </a:cubicBezTo>
                    <a:cubicBezTo>
                      <a:pt x="25607" y="26505"/>
                      <a:pt x="24840" y="26599"/>
                      <a:pt x="24068" y="26599"/>
                    </a:cubicBezTo>
                    <a:cubicBezTo>
                      <a:pt x="23281" y="26599"/>
                      <a:pt x="22490" y="26501"/>
                      <a:pt x="21716" y="26353"/>
                    </a:cubicBezTo>
                    <a:cubicBezTo>
                      <a:pt x="20081" y="26038"/>
                      <a:pt x="18466" y="25615"/>
                      <a:pt x="16866" y="25158"/>
                    </a:cubicBezTo>
                    <a:cubicBezTo>
                      <a:pt x="15258" y="24693"/>
                      <a:pt x="13667" y="24177"/>
                      <a:pt x="12077" y="23651"/>
                    </a:cubicBezTo>
                    <a:cubicBezTo>
                      <a:pt x="11332" y="23408"/>
                      <a:pt x="10586" y="23162"/>
                      <a:pt x="9843" y="22916"/>
                    </a:cubicBezTo>
                    <a:cubicBezTo>
                      <a:pt x="9835" y="22721"/>
                      <a:pt x="9817" y="22526"/>
                      <a:pt x="9792" y="22331"/>
                    </a:cubicBezTo>
                    <a:cubicBezTo>
                      <a:pt x="9664" y="21350"/>
                      <a:pt x="9368" y="20377"/>
                      <a:pt x="8844" y="19531"/>
                    </a:cubicBezTo>
                    <a:cubicBezTo>
                      <a:pt x="8312" y="18686"/>
                      <a:pt x="7566" y="17991"/>
                      <a:pt x="6703" y="17483"/>
                    </a:cubicBezTo>
                    <a:cubicBezTo>
                      <a:pt x="5440" y="16734"/>
                      <a:pt x="3969" y="16431"/>
                      <a:pt x="2504" y="16431"/>
                    </a:cubicBezTo>
                    <a:cubicBezTo>
                      <a:pt x="2429" y="16431"/>
                      <a:pt x="2353" y="16432"/>
                      <a:pt x="2278" y="16433"/>
                    </a:cubicBezTo>
                    <a:cubicBezTo>
                      <a:pt x="2243" y="16265"/>
                      <a:pt x="2209" y="16086"/>
                      <a:pt x="2184" y="15917"/>
                    </a:cubicBezTo>
                    <a:cubicBezTo>
                      <a:pt x="2040" y="15140"/>
                      <a:pt x="1896" y="14370"/>
                      <a:pt x="1770" y="13590"/>
                    </a:cubicBezTo>
                    <a:cubicBezTo>
                      <a:pt x="1313" y="10856"/>
                      <a:pt x="848" y="8125"/>
                      <a:pt x="391" y="5399"/>
                    </a:cubicBezTo>
                    <a:cubicBezTo>
                      <a:pt x="255" y="4611"/>
                      <a:pt x="119" y="3825"/>
                      <a:pt x="1" y="3037"/>
                    </a:cubicBezTo>
                    <a:lnTo>
                      <a:pt x="1" y="29966"/>
                    </a:lnTo>
                    <a:lnTo>
                      <a:pt x="133546" y="29966"/>
                    </a:lnTo>
                    <a:lnTo>
                      <a:pt x="133546" y="1"/>
                    </a:lnTo>
                    <a:close/>
                  </a:path>
                </a:pathLst>
              </a:custGeom>
              <a:solidFill>
                <a:srgbClr val="6B5E69">
                  <a:alpha val="7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237900" y="4580275"/>
                <a:ext cx="3338650" cy="444125"/>
              </a:xfrm>
              <a:custGeom>
                <a:avLst/>
                <a:gdLst/>
                <a:ahLst/>
                <a:cxnLst/>
                <a:rect l="l" t="t" r="r" b="b"/>
                <a:pathLst>
                  <a:path w="133546" h="17765" extrusionOk="0">
                    <a:moveTo>
                      <a:pt x="1" y="0"/>
                    </a:moveTo>
                    <a:lnTo>
                      <a:pt x="1" y="2608"/>
                    </a:lnTo>
                    <a:cubicBezTo>
                      <a:pt x="86" y="2971"/>
                      <a:pt x="169" y="3335"/>
                      <a:pt x="255" y="3699"/>
                    </a:cubicBezTo>
                    <a:cubicBezTo>
                      <a:pt x="381" y="4275"/>
                      <a:pt x="492" y="4850"/>
                      <a:pt x="602" y="5425"/>
                    </a:cubicBezTo>
                    <a:cubicBezTo>
                      <a:pt x="661" y="5721"/>
                      <a:pt x="712" y="6018"/>
                      <a:pt x="771" y="6306"/>
                    </a:cubicBezTo>
                    <a:cubicBezTo>
                      <a:pt x="805" y="6467"/>
                      <a:pt x="797" y="6601"/>
                      <a:pt x="787" y="6763"/>
                    </a:cubicBezTo>
                    <a:cubicBezTo>
                      <a:pt x="779" y="6924"/>
                      <a:pt x="779" y="7068"/>
                      <a:pt x="813" y="7220"/>
                    </a:cubicBezTo>
                    <a:cubicBezTo>
                      <a:pt x="846" y="7389"/>
                      <a:pt x="1033" y="7550"/>
                      <a:pt x="1204" y="7550"/>
                    </a:cubicBezTo>
                    <a:cubicBezTo>
                      <a:pt x="1212" y="7550"/>
                      <a:pt x="1220" y="7550"/>
                      <a:pt x="1228" y="7549"/>
                    </a:cubicBezTo>
                    <a:cubicBezTo>
                      <a:pt x="1479" y="7524"/>
                      <a:pt x="1730" y="7511"/>
                      <a:pt x="1980" y="7511"/>
                    </a:cubicBezTo>
                    <a:cubicBezTo>
                      <a:pt x="2480" y="7511"/>
                      <a:pt x="2974" y="7563"/>
                      <a:pt x="3454" y="7677"/>
                    </a:cubicBezTo>
                    <a:cubicBezTo>
                      <a:pt x="4097" y="7819"/>
                      <a:pt x="4707" y="8057"/>
                      <a:pt x="5265" y="8396"/>
                    </a:cubicBezTo>
                    <a:cubicBezTo>
                      <a:pt x="5832" y="8733"/>
                      <a:pt x="6305" y="9200"/>
                      <a:pt x="6687" y="9733"/>
                    </a:cubicBezTo>
                    <a:cubicBezTo>
                      <a:pt x="7067" y="10248"/>
                      <a:pt x="7355" y="10825"/>
                      <a:pt x="7558" y="11434"/>
                    </a:cubicBezTo>
                    <a:cubicBezTo>
                      <a:pt x="7668" y="11755"/>
                      <a:pt x="7743" y="12076"/>
                      <a:pt x="7804" y="12415"/>
                    </a:cubicBezTo>
                    <a:cubicBezTo>
                      <a:pt x="7828" y="12568"/>
                      <a:pt x="7845" y="12728"/>
                      <a:pt x="7845" y="12889"/>
                    </a:cubicBezTo>
                    <a:cubicBezTo>
                      <a:pt x="7845" y="12966"/>
                      <a:pt x="7828" y="13041"/>
                      <a:pt x="7828" y="13126"/>
                    </a:cubicBezTo>
                    <a:cubicBezTo>
                      <a:pt x="7828" y="13220"/>
                      <a:pt x="7863" y="13321"/>
                      <a:pt x="7879" y="13415"/>
                    </a:cubicBezTo>
                    <a:cubicBezTo>
                      <a:pt x="7918" y="13609"/>
                      <a:pt x="8100" y="13703"/>
                      <a:pt x="8274" y="13703"/>
                    </a:cubicBezTo>
                    <a:cubicBezTo>
                      <a:pt x="8289" y="13703"/>
                      <a:pt x="8304" y="13703"/>
                      <a:pt x="8320" y="13701"/>
                    </a:cubicBezTo>
                    <a:cubicBezTo>
                      <a:pt x="8362" y="13736"/>
                      <a:pt x="8413" y="13760"/>
                      <a:pt x="8464" y="13778"/>
                    </a:cubicBezTo>
                    <a:cubicBezTo>
                      <a:pt x="9368" y="14075"/>
                      <a:pt x="10292" y="14318"/>
                      <a:pt x="11206" y="14582"/>
                    </a:cubicBezTo>
                    <a:cubicBezTo>
                      <a:pt x="12128" y="14844"/>
                      <a:pt x="13034" y="15131"/>
                      <a:pt x="13937" y="15419"/>
                    </a:cubicBezTo>
                    <a:cubicBezTo>
                      <a:pt x="15503" y="15927"/>
                      <a:pt x="17061" y="16451"/>
                      <a:pt x="18643" y="16892"/>
                    </a:cubicBezTo>
                    <a:cubicBezTo>
                      <a:pt x="20217" y="17332"/>
                      <a:pt x="21826" y="17670"/>
                      <a:pt x="23451" y="17747"/>
                    </a:cubicBezTo>
                    <a:cubicBezTo>
                      <a:pt x="23680" y="17759"/>
                      <a:pt x="23909" y="17764"/>
                      <a:pt x="24138" y="17764"/>
                    </a:cubicBezTo>
                    <a:cubicBezTo>
                      <a:pt x="24734" y="17764"/>
                      <a:pt x="25327" y="17724"/>
                      <a:pt x="25920" y="17645"/>
                    </a:cubicBezTo>
                    <a:cubicBezTo>
                      <a:pt x="29552" y="17162"/>
                      <a:pt x="29966" y="15470"/>
                      <a:pt x="30591" y="15216"/>
                    </a:cubicBezTo>
                    <a:cubicBezTo>
                      <a:pt x="31446" y="14869"/>
                      <a:pt x="102632" y="15360"/>
                      <a:pt x="103124" y="14591"/>
                    </a:cubicBezTo>
                    <a:cubicBezTo>
                      <a:pt x="103605" y="15360"/>
                      <a:pt x="104824" y="16825"/>
                      <a:pt x="105670" y="17162"/>
                    </a:cubicBezTo>
                    <a:cubicBezTo>
                      <a:pt x="106306" y="17416"/>
                      <a:pt x="106948" y="17560"/>
                      <a:pt x="107616" y="17645"/>
                    </a:cubicBezTo>
                    <a:cubicBezTo>
                      <a:pt x="108211" y="17724"/>
                      <a:pt x="108808" y="17764"/>
                      <a:pt x="109407" y="17764"/>
                    </a:cubicBezTo>
                    <a:cubicBezTo>
                      <a:pt x="109636" y="17764"/>
                      <a:pt x="109866" y="17759"/>
                      <a:pt x="110096" y="17747"/>
                    </a:cubicBezTo>
                    <a:cubicBezTo>
                      <a:pt x="111721" y="17670"/>
                      <a:pt x="113329" y="17332"/>
                      <a:pt x="114895" y="16892"/>
                    </a:cubicBezTo>
                    <a:cubicBezTo>
                      <a:pt x="116477" y="16451"/>
                      <a:pt x="118043" y="15927"/>
                      <a:pt x="119609" y="15419"/>
                    </a:cubicBezTo>
                    <a:cubicBezTo>
                      <a:pt x="120513" y="15131"/>
                      <a:pt x="121419" y="14844"/>
                      <a:pt x="122341" y="14582"/>
                    </a:cubicBezTo>
                    <a:cubicBezTo>
                      <a:pt x="123255" y="14318"/>
                      <a:pt x="124179" y="14075"/>
                      <a:pt x="125083" y="13778"/>
                    </a:cubicBezTo>
                    <a:cubicBezTo>
                      <a:pt x="125133" y="13760"/>
                      <a:pt x="125184" y="13736"/>
                      <a:pt x="125227" y="13701"/>
                    </a:cubicBezTo>
                    <a:cubicBezTo>
                      <a:pt x="125242" y="13703"/>
                      <a:pt x="125257" y="13703"/>
                      <a:pt x="125273" y="13703"/>
                    </a:cubicBezTo>
                    <a:cubicBezTo>
                      <a:pt x="125447" y="13703"/>
                      <a:pt x="125628" y="13609"/>
                      <a:pt x="125667" y="13415"/>
                    </a:cubicBezTo>
                    <a:cubicBezTo>
                      <a:pt x="125684" y="13321"/>
                      <a:pt x="125718" y="13220"/>
                      <a:pt x="125718" y="13126"/>
                    </a:cubicBezTo>
                    <a:cubicBezTo>
                      <a:pt x="125718" y="13041"/>
                      <a:pt x="125702" y="12966"/>
                      <a:pt x="125702" y="12889"/>
                    </a:cubicBezTo>
                    <a:cubicBezTo>
                      <a:pt x="125702" y="12728"/>
                      <a:pt x="125718" y="12568"/>
                      <a:pt x="125743" y="12415"/>
                    </a:cubicBezTo>
                    <a:cubicBezTo>
                      <a:pt x="125804" y="12076"/>
                      <a:pt x="125879" y="11755"/>
                      <a:pt x="125988" y="11434"/>
                    </a:cubicBezTo>
                    <a:cubicBezTo>
                      <a:pt x="126191" y="10825"/>
                      <a:pt x="126480" y="10248"/>
                      <a:pt x="126851" y="9733"/>
                    </a:cubicBezTo>
                    <a:cubicBezTo>
                      <a:pt x="127241" y="9200"/>
                      <a:pt x="127715" y="8733"/>
                      <a:pt x="128281" y="8396"/>
                    </a:cubicBezTo>
                    <a:cubicBezTo>
                      <a:pt x="128840" y="8057"/>
                      <a:pt x="129449" y="7819"/>
                      <a:pt x="130093" y="7677"/>
                    </a:cubicBezTo>
                    <a:cubicBezTo>
                      <a:pt x="130572" y="7563"/>
                      <a:pt x="131067" y="7511"/>
                      <a:pt x="131567" y="7511"/>
                    </a:cubicBezTo>
                    <a:cubicBezTo>
                      <a:pt x="131817" y="7511"/>
                      <a:pt x="132068" y="7524"/>
                      <a:pt x="132319" y="7549"/>
                    </a:cubicBezTo>
                    <a:cubicBezTo>
                      <a:pt x="132327" y="7550"/>
                      <a:pt x="132335" y="7550"/>
                      <a:pt x="132343" y="7550"/>
                    </a:cubicBezTo>
                    <a:cubicBezTo>
                      <a:pt x="132513" y="7550"/>
                      <a:pt x="132700" y="7389"/>
                      <a:pt x="132733" y="7220"/>
                    </a:cubicBezTo>
                    <a:cubicBezTo>
                      <a:pt x="132768" y="7068"/>
                      <a:pt x="132760" y="6924"/>
                      <a:pt x="132760" y="6763"/>
                    </a:cubicBezTo>
                    <a:cubicBezTo>
                      <a:pt x="132749" y="6601"/>
                      <a:pt x="132741" y="6467"/>
                      <a:pt x="132776" y="6306"/>
                    </a:cubicBezTo>
                    <a:cubicBezTo>
                      <a:pt x="132835" y="6018"/>
                      <a:pt x="132886" y="5721"/>
                      <a:pt x="132944" y="5425"/>
                    </a:cubicBezTo>
                    <a:cubicBezTo>
                      <a:pt x="133054" y="4850"/>
                      <a:pt x="133166" y="4275"/>
                      <a:pt x="133292" y="3699"/>
                    </a:cubicBezTo>
                    <a:cubicBezTo>
                      <a:pt x="133377" y="3335"/>
                      <a:pt x="133460" y="2971"/>
                      <a:pt x="133546" y="2608"/>
                    </a:cubicBezTo>
                    <a:lnTo>
                      <a:pt x="133546" y="0"/>
                    </a:lnTo>
                    <a:cubicBezTo>
                      <a:pt x="133217" y="1694"/>
                      <a:pt x="132902" y="3386"/>
                      <a:pt x="132496" y="5061"/>
                    </a:cubicBezTo>
                    <a:cubicBezTo>
                      <a:pt x="132420" y="5392"/>
                      <a:pt x="132343" y="5721"/>
                      <a:pt x="132260" y="6052"/>
                    </a:cubicBezTo>
                    <a:cubicBezTo>
                      <a:pt x="132225" y="6205"/>
                      <a:pt x="132191" y="6339"/>
                      <a:pt x="132124" y="6483"/>
                    </a:cubicBezTo>
                    <a:cubicBezTo>
                      <a:pt x="132100" y="6542"/>
                      <a:pt x="132065" y="6593"/>
                      <a:pt x="132030" y="6652"/>
                    </a:cubicBezTo>
                    <a:cubicBezTo>
                      <a:pt x="131926" y="6646"/>
                      <a:pt x="131821" y="6643"/>
                      <a:pt x="131716" y="6643"/>
                    </a:cubicBezTo>
                    <a:cubicBezTo>
                      <a:pt x="130450" y="6643"/>
                      <a:pt x="129193" y="7057"/>
                      <a:pt x="128139" y="7760"/>
                    </a:cubicBezTo>
                    <a:cubicBezTo>
                      <a:pt x="126945" y="8548"/>
                      <a:pt x="125946" y="9657"/>
                      <a:pt x="125397" y="10986"/>
                    </a:cubicBezTo>
                    <a:cubicBezTo>
                      <a:pt x="125253" y="11357"/>
                      <a:pt x="125125" y="11739"/>
                      <a:pt x="125042" y="12127"/>
                    </a:cubicBezTo>
                    <a:cubicBezTo>
                      <a:pt x="124999" y="12314"/>
                      <a:pt x="124965" y="12501"/>
                      <a:pt x="124940" y="12694"/>
                    </a:cubicBezTo>
                    <a:cubicBezTo>
                      <a:pt x="124922" y="12787"/>
                      <a:pt x="124906" y="12881"/>
                      <a:pt x="124890" y="12974"/>
                    </a:cubicBezTo>
                    <a:cubicBezTo>
                      <a:pt x="124890" y="12982"/>
                      <a:pt x="124890" y="12990"/>
                      <a:pt x="124879" y="13008"/>
                    </a:cubicBezTo>
                    <a:cubicBezTo>
                      <a:pt x="124085" y="13262"/>
                      <a:pt x="123297" y="13557"/>
                      <a:pt x="122511" y="13837"/>
                    </a:cubicBezTo>
                    <a:cubicBezTo>
                      <a:pt x="121750" y="14115"/>
                      <a:pt x="120970" y="14369"/>
                      <a:pt x="120192" y="14633"/>
                    </a:cubicBezTo>
                    <a:cubicBezTo>
                      <a:pt x="118669" y="15149"/>
                      <a:pt x="117129" y="15639"/>
                      <a:pt x="115571" y="16063"/>
                    </a:cubicBezTo>
                    <a:cubicBezTo>
                      <a:pt x="114056" y="16477"/>
                      <a:pt x="112509" y="16790"/>
                      <a:pt x="110943" y="16908"/>
                    </a:cubicBezTo>
                    <a:cubicBezTo>
                      <a:pt x="110523" y="16940"/>
                      <a:pt x="110101" y="16958"/>
                      <a:pt x="109679" y="16958"/>
                    </a:cubicBezTo>
                    <a:cubicBezTo>
                      <a:pt x="108622" y="16958"/>
                      <a:pt x="107566" y="16846"/>
                      <a:pt x="106550" y="16563"/>
                    </a:cubicBezTo>
                    <a:cubicBezTo>
                      <a:pt x="106229" y="16477"/>
                      <a:pt x="105932" y="16376"/>
                      <a:pt x="105687" y="16258"/>
                    </a:cubicBezTo>
                    <a:cubicBezTo>
                      <a:pt x="105392" y="16122"/>
                      <a:pt x="105112" y="15961"/>
                      <a:pt x="104850" y="15775"/>
                    </a:cubicBezTo>
                    <a:cubicBezTo>
                      <a:pt x="104842" y="15767"/>
                      <a:pt x="104834" y="15767"/>
                      <a:pt x="104834" y="15758"/>
                    </a:cubicBezTo>
                    <a:cubicBezTo>
                      <a:pt x="104824" y="15758"/>
                      <a:pt x="104815" y="15750"/>
                      <a:pt x="104807" y="15740"/>
                    </a:cubicBezTo>
                    <a:cubicBezTo>
                      <a:pt x="104783" y="15716"/>
                      <a:pt x="104748" y="15689"/>
                      <a:pt x="104714" y="15665"/>
                    </a:cubicBezTo>
                    <a:cubicBezTo>
                      <a:pt x="104655" y="15614"/>
                      <a:pt x="104596" y="15555"/>
                      <a:pt x="104537" y="15496"/>
                    </a:cubicBezTo>
                    <a:cubicBezTo>
                      <a:pt x="104486" y="15446"/>
                      <a:pt x="104436" y="15395"/>
                      <a:pt x="104393" y="15334"/>
                    </a:cubicBezTo>
                    <a:cubicBezTo>
                      <a:pt x="104377" y="15318"/>
                      <a:pt x="104358" y="15301"/>
                      <a:pt x="104342" y="15275"/>
                    </a:cubicBezTo>
                    <a:cubicBezTo>
                      <a:pt x="104342" y="15275"/>
                      <a:pt x="104308" y="15224"/>
                      <a:pt x="104300" y="15216"/>
                    </a:cubicBezTo>
                    <a:cubicBezTo>
                      <a:pt x="104206" y="15090"/>
                      <a:pt x="104123" y="14954"/>
                      <a:pt x="104054" y="14810"/>
                    </a:cubicBezTo>
                    <a:cubicBezTo>
                      <a:pt x="104046" y="14786"/>
                      <a:pt x="104038" y="14767"/>
                      <a:pt x="104029" y="14751"/>
                    </a:cubicBezTo>
                    <a:cubicBezTo>
                      <a:pt x="104029" y="14743"/>
                      <a:pt x="103995" y="14649"/>
                      <a:pt x="103995" y="14641"/>
                    </a:cubicBezTo>
                    <a:cubicBezTo>
                      <a:pt x="103971" y="14564"/>
                      <a:pt x="103944" y="14489"/>
                      <a:pt x="103928" y="14404"/>
                    </a:cubicBezTo>
                    <a:cubicBezTo>
                      <a:pt x="103885" y="14227"/>
                      <a:pt x="103717" y="14107"/>
                      <a:pt x="103538" y="14107"/>
                    </a:cubicBezTo>
                    <a:lnTo>
                      <a:pt x="103503" y="14107"/>
                    </a:lnTo>
                    <a:cubicBezTo>
                      <a:pt x="103327" y="14107"/>
                      <a:pt x="29661" y="14227"/>
                      <a:pt x="29619" y="14404"/>
                    </a:cubicBezTo>
                    <a:cubicBezTo>
                      <a:pt x="29602" y="14489"/>
                      <a:pt x="29576" y="14564"/>
                      <a:pt x="29552" y="14641"/>
                    </a:cubicBezTo>
                    <a:cubicBezTo>
                      <a:pt x="29552" y="14649"/>
                      <a:pt x="29517" y="14743"/>
                      <a:pt x="29517" y="14751"/>
                    </a:cubicBezTo>
                    <a:cubicBezTo>
                      <a:pt x="29501" y="14767"/>
                      <a:pt x="29493" y="14786"/>
                      <a:pt x="29485" y="14810"/>
                    </a:cubicBezTo>
                    <a:cubicBezTo>
                      <a:pt x="29415" y="14954"/>
                      <a:pt x="29340" y="15090"/>
                      <a:pt x="29247" y="15216"/>
                    </a:cubicBezTo>
                    <a:cubicBezTo>
                      <a:pt x="29239" y="15224"/>
                      <a:pt x="29204" y="15275"/>
                      <a:pt x="29204" y="15275"/>
                    </a:cubicBezTo>
                    <a:cubicBezTo>
                      <a:pt x="29188" y="15301"/>
                      <a:pt x="29170" y="15318"/>
                      <a:pt x="29153" y="15334"/>
                    </a:cubicBezTo>
                    <a:cubicBezTo>
                      <a:pt x="29103" y="15395"/>
                      <a:pt x="29060" y="15446"/>
                      <a:pt x="29009" y="15496"/>
                    </a:cubicBezTo>
                    <a:cubicBezTo>
                      <a:pt x="28950" y="15555"/>
                      <a:pt x="28891" y="15614"/>
                      <a:pt x="28833" y="15665"/>
                    </a:cubicBezTo>
                    <a:cubicBezTo>
                      <a:pt x="28798" y="15689"/>
                      <a:pt x="28764" y="15716"/>
                      <a:pt x="28739" y="15740"/>
                    </a:cubicBezTo>
                    <a:cubicBezTo>
                      <a:pt x="28723" y="15750"/>
                      <a:pt x="28723" y="15758"/>
                      <a:pt x="28713" y="15758"/>
                    </a:cubicBezTo>
                    <a:cubicBezTo>
                      <a:pt x="28705" y="15767"/>
                      <a:pt x="28705" y="15767"/>
                      <a:pt x="28688" y="15775"/>
                    </a:cubicBezTo>
                    <a:cubicBezTo>
                      <a:pt x="28435" y="15961"/>
                      <a:pt x="28154" y="16122"/>
                      <a:pt x="27860" y="16258"/>
                    </a:cubicBezTo>
                    <a:cubicBezTo>
                      <a:pt x="27614" y="16376"/>
                      <a:pt x="27317" y="16477"/>
                      <a:pt x="26997" y="16563"/>
                    </a:cubicBezTo>
                    <a:cubicBezTo>
                      <a:pt x="25980" y="16846"/>
                      <a:pt x="24925" y="16958"/>
                      <a:pt x="23868" y="16958"/>
                    </a:cubicBezTo>
                    <a:cubicBezTo>
                      <a:pt x="23446" y="16958"/>
                      <a:pt x="23024" y="16940"/>
                      <a:pt x="22604" y="16908"/>
                    </a:cubicBezTo>
                    <a:cubicBezTo>
                      <a:pt x="21038" y="16790"/>
                      <a:pt x="19490" y="16477"/>
                      <a:pt x="17967" y="16063"/>
                    </a:cubicBezTo>
                    <a:cubicBezTo>
                      <a:pt x="16417" y="15639"/>
                      <a:pt x="14878" y="15149"/>
                      <a:pt x="13346" y="14633"/>
                    </a:cubicBezTo>
                    <a:cubicBezTo>
                      <a:pt x="12577" y="14369"/>
                      <a:pt x="11797" y="14115"/>
                      <a:pt x="11035" y="13837"/>
                    </a:cubicBezTo>
                    <a:cubicBezTo>
                      <a:pt x="10249" y="13557"/>
                      <a:pt x="9461" y="13262"/>
                      <a:pt x="8667" y="13008"/>
                    </a:cubicBezTo>
                    <a:cubicBezTo>
                      <a:pt x="8657" y="12990"/>
                      <a:pt x="8657" y="12982"/>
                      <a:pt x="8657" y="12974"/>
                    </a:cubicBezTo>
                    <a:cubicBezTo>
                      <a:pt x="8641" y="12881"/>
                      <a:pt x="8616" y="12787"/>
                      <a:pt x="8606" y="12694"/>
                    </a:cubicBezTo>
                    <a:cubicBezTo>
                      <a:pt x="8574" y="12501"/>
                      <a:pt x="8539" y="12314"/>
                      <a:pt x="8505" y="12127"/>
                    </a:cubicBezTo>
                    <a:cubicBezTo>
                      <a:pt x="8421" y="11739"/>
                      <a:pt x="8293" y="11357"/>
                      <a:pt x="8141" y="10986"/>
                    </a:cubicBezTo>
                    <a:cubicBezTo>
                      <a:pt x="7601" y="9657"/>
                      <a:pt x="6593" y="8548"/>
                      <a:pt x="5399" y="7760"/>
                    </a:cubicBezTo>
                    <a:cubicBezTo>
                      <a:pt x="4353" y="7057"/>
                      <a:pt x="3096" y="6643"/>
                      <a:pt x="1830" y="6643"/>
                    </a:cubicBezTo>
                    <a:cubicBezTo>
                      <a:pt x="1726" y="6643"/>
                      <a:pt x="1621" y="6646"/>
                      <a:pt x="1516" y="6652"/>
                    </a:cubicBezTo>
                    <a:cubicBezTo>
                      <a:pt x="1481" y="6593"/>
                      <a:pt x="1447" y="6542"/>
                      <a:pt x="1423" y="6483"/>
                    </a:cubicBezTo>
                    <a:cubicBezTo>
                      <a:pt x="1356" y="6339"/>
                      <a:pt x="1321" y="6205"/>
                      <a:pt x="1286" y="6052"/>
                    </a:cubicBezTo>
                    <a:cubicBezTo>
                      <a:pt x="1203" y="5721"/>
                      <a:pt x="1126" y="5392"/>
                      <a:pt x="1051" y="5061"/>
                    </a:cubicBezTo>
                    <a:cubicBezTo>
                      <a:pt x="645" y="3386"/>
                      <a:pt x="330" y="1694"/>
                      <a:pt x="1" y="0"/>
                    </a:cubicBezTo>
                    <a:close/>
                  </a:path>
                </a:pathLst>
              </a:custGeom>
              <a:solidFill>
                <a:srgbClr val="4E454F">
                  <a:alpha val="6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7" name="Google Shape;407;p36"/>
          <p:cNvSpPr/>
          <p:nvPr/>
        </p:nvSpPr>
        <p:spPr>
          <a:xfrm rot="-211241">
            <a:off x="799620" y="2940071"/>
            <a:ext cx="746330" cy="926475"/>
          </a:xfrm>
          <a:custGeom>
            <a:avLst/>
            <a:gdLst/>
            <a:ahLst/>
            <a:cxnLst/>
            <a:rect l="l" t="t" r="r" b="b"/>
            <a:pathLst>
              <a:path w="23594" h="29289" extrusionOk="0">
                <a:moveTo>
                  <a:pt x="11510" y="18330"/>
                </a:moveTo>
                <a:lnTo>
                  <a:pt x="11510" y="18330"/>
                </a:lnTo>
                <a:cubicBezTo>
                  <a:pt x="11849" y="18704"/>
                  <a:pt x="12204" y="19059"/>
                  <a:pt x="12661" y="19279"/>
                </a:cubicBezTo>
                <a:cubicBezTo>
                  <a:pt x="12415" y="20794"/>
                  <a:pt x="12162" y="22301"/>
                  <a:pt x="11908" y="23814"/>
                </a:cubicBezTo>
                <a:lnTo>
                  <a:pt x="11721" y="24856"/>
                </a:lnTo>
                <a:cubicBezTo>
                  <a:pt x="11670" y="23399"/>
                  <a:pt x="11603" y="21935"/>
                  <a:pt x="11560" y="20473"/>
                </a:cubicBezTo>
                <a:cubicBezTo>
                  <a:pt x="11536" y="19762"/>
                  <a:pt x="11518" y="19041"/>
                  <a:pt x="11510" y="18330"/>
                </a:cubicBezTo>
                <a:close/>
                <a:moveTo>
                  <a:pt x="19482" y="1"/>
                </a:moveTo>
                <a:cubicBezTo>
                  <a:pt x="19427" y="1"/>
                  <a:pt x="19373" y="16"/>
                  <a:pt x="19329" y="51"/>
                </a:cubicBezTo>
                <a:cubicBezTo>
                  <a:pt x="18728" y="535"/>
                  <a:pt x="18137" y="1034"/>
                  <a:pt x="17611" y="1585"/>
                </a:cubicBezTo>
                <a:cubicBezTo>
                  <a:pt x="17111" y="2125"/>
                  <a:pt x="16654" y="2702"/>
                  <a:pt x="16282" y="3319"/>
                </a:cubicBezTo>
                <a:cubicBezTo>
                  <a:pt x="15919" y="3910"/>
                  <a:pt x="15572" y="4511"/>
                  <a:pt x="15267" y="5129"/>
                </a:cubicBezTo>
                <a:cubicBezTo>
                  <a:pt x="15106" y="5433"/>
                  <a:pt x="14938" y="5738"/>
                  <a:pt x="14775" y="6043"/>
                </a:cubicBezTo>
                <a:cubicBezTo>
                  <a:pt x="14607" y="6358"/>
                  <a:pt x="14455" y="6687"/>
                  <a:pt x="14294" y="7007"/>
                </a:cubicBezTo>
                <a:cubicBezTo>
                  <a:pt x="14142" y="7322"/>
                  <a:pt x="14014" y="7635"/>
                  <a:pt x="13888" y="7964"/>
                </a:cubicBezTo>
                <a:cubicBezTo>
                  <a:pt x="13829" y="8135"/>
                  <a:pt x="13803" y="8311"/>
                  <a:pt x="13744" y="8490"/>
                </a:cubicBezTo>
                <a:cubicBezTo>
                  <a:pt x="13719" y="8549"/>
                  <a:pt x="13701" y="8608"/>
                  <a:pt x="13677" y="8667"/>
                </a:cubicBezTo>
                <a:cubicBezTo>
                  <a:pt x="13498" y="8319"/>
                  <a:pt x="13287" y="7982"/>
                  <a:pt x="13059" y="7659"/>
                </a:cubicBezTo>
                <a:cubicBezTo>
                  <a:pt x="12923" y="7475"/>
                  <a:pt x="12771" y="7296"/>
                  <a:pt x="12619" y="7109"/>
                </a:cubicBezTo>
                <a:cubicBezTo>
                  <a:pt x="12450" y="6916"/>
                  <a:pt x="12287" y="6713"/>
                  <a:pt x="12076" y="6542"/>
                </a:cubicBezTo>
                <a:cubicBezTo>
                  <a:pt x="11678" y="6221"/>
                  <a:pt x="11231" y="5976"/>
                  <a:pt x="10713" y="5840"/>
                </a:cubicBezTo>
                <a:cubicBezTo>
                  <a:pt x="10460" y="5781"/>
                  <a:pt x="10206" y="5748"/>
                  <a:pt x="9944" y="5706"/>
                </a:cubicBezTo>
                <a:cubicBezTo>
                  <a:pt x="9690" y="5663"/>
                  <a:pt x="9436" y="5604"/>
                  <a:pt x="9190" y="5527"/>
                </a:cubicBezTo>
                <a:cubicBezTo>
                  <a:pt x="8701" y="5393"/>
                  <a:pt x="8226" y="5222"/>
                  <a:pt x="7728" y="5096"/>
                </a:cubicBezTo>
                <a:cubicBezTo>
                  <a:pt x="7696" y="5088"/>
                  <a:pt x="7664" y="5084"/>
                  <a:pt x="7633" y="5084"/>
                </a:cubicBezTo>
                <a:cubicBezTo>
                  <a:pt x="7387" y="5084"/>
                  <a:pt x="7176" y="5333"/>
                  <a:pt x="7373" y="5535"/>
                </a:cubicBezTo>
                <a:cubicBezTo>
                  <a:pt x="7693" y="5890"/>
                  <a:pt x="8065" y="6205"/>
                  <a:pt x="8429" y="6534"/>
                </a:cubicBezTo>
                <a:cubicBezTo>
                  <a:pt x="8784" y="6847"/>
                  <a:pt x="9190" y="7127"/>
                  <a:pt x="9546" y="7448"/>
                </a:cubicBezTo>
                <a:cubicBezTo>
                  <a:pt x="9826" y="7710"/>
                  <a:pt x="10122" y="7990"/>
                  <a:pt x="10350" y="8295"/>
                </a:cubicBezTo>
                <a:cubicBezTo>
                  <a:pt x="10571" y="8600"/>
                  <a:pt x="10866" y="8878"/>
                  <a:pt x="11130" y="9158"/>
                </a:cubicBezTo>
                <a:cubicBezTo>
                  <a:pt x="11627" y="9690"/>
                  <a:pt x="12026" y="10292"/>
                  <a:pt x="12255" y="10952"/>
                </a:cubicBezTo>
                <a:cubicBezTo>
                  <a:pt x="12424" y="11459"/>
                  <a:pt x="12533" y="11975"/>
                  <a:pt x="12610" y="12501"/>
                </a:cubicBezTo>
                <a:cubicBezTo>
                  <a:pt x="12365" y="11924"/>
                  <a:pt x="11950" y="11409"/>
                  <a:pt x="11424" y="11019"/>
                </a:cubicBezTo>
                <a:cubicBezTo>
                  <a:pt x="11130" y="10799"/>
                  <a:pt x="10783" y="10554"/>
                  <a:pt x="10409" y="10444"/>
                </a:cubicBezTo>
                <a:cubicBezTo>
                  <a:pt x="10224" y="10393"/>
                  <a:pt x="10037" y="10359"/>
                  <a:pt x="9842" y="10334"/>
                </a:cubicBezTo>
                <a:cubicBezTo>
                  <a:pt x="9724" y="9928"/>
                  <a:pt x="9538" y="9538"/>
                  <a:pt x="9217" y="9217"/>
                </a:cubicBezTo>
                <a:cubicBezTo>
                  <a:pt x="8797" y="8791"/>
                  <a:pt x="8231" y="8531"/>
                  <a:pt x="7620" y="8531"/>
                </a:cubicBezTo>
                <a:cubicBezTo>
                  <a:pt x="7480" y="8531"/>
                  <a:pt x="7337" y="8545"/>
                  <a:pt x="7194" y="8573"/>
                </a:cubicBezTo>
                <a:cubicBezTo>
                  <a:pt x="6398" y="8734"/>
                  <a:pt x="5788" y="9233"/>
                  <a:pt x="5163" y="9674"/>
                </a:cubicBezTo>
                <a:cubicBezTo>
                  <a:pt x="4554" y="10105"/>
                  <a:pt x="3893" y="10452"/>
                  <a:pt x="3132" y="10663"/>
                </a:cubicBezTo>
                <a:cubicBezTo>
                  <a:pt x="2945" y="10714"/>
                  <a:pt x="2776" y="10765"/>
                  <a:pt x="2590" y="10799"/>
                </a:cubicBezTo>
                <a:cubicBezTo>
                  <a:pt x="2397" y="10826"/>
                  <a:pt x="2210" y="10850"/>
                  <a:pt x="2015" y="10858"/>
                </a:cubicBezTo>
                <a:cubicBezTo>
                  <a:pt x="1923" y="10866"/>
                  <a:pt x="1830" y="10871"/>
                  <a:pt x="1739" y="10871"/>
                </a:cubicBezTo>
                <a:cubicBezTo>
                  <a:pt x="1629" y="10871"/>
                  <a:pt x="1520" y="10864"/>
                  <a:pt x="1414" y="10850"/>
                </a:cubicBezTo>
                <a:cubicBezTo>
                  <a:pt x="1229" y="10834"/>
                  <a:pt x="1066" y="10765"/>
                  <a:pt x="898" y="10724"/>
                </a:cubicBezTo>
                <a:cubicBezTo>
                  <a:pt x="854" y="10714"/>
                  <a:pt x="812" y="10709"/>
                  <a:pt x="772" y="10709"/>
                </a:cubicBezTo>
                <a:cubicBezTo>
                  <a:pt x="544" y="10709"/>
                  <a:pt x="376" y="10866"/>
                  <a:pt x="390" y="11096"/>
                </a:cubicBezTo>
                <a:cubicBezTo>
                  <a:pt x="406" y="11569"/>
                  <a:pt x="695" y="11967"/>
                  <a:pt x="1101" y="12272"/>
                </a:cubicBezTo>
                <a:cubicBezTo>
                  <a:pt x="1507" y="12568"/>
                  <a:pt x="2015" y="12694"/>
                  <a:pt x="2488" y="12755"/>
                </a:cubicBezTo>
                <a:cubicBezTo>
                  <a:pt x="2786" y="12791"/>
                  <a:pt x="3083" y="12804"/>
                  <a:pt x="3381" y="12804"/>
                </a:cubicBezTo>
                <a:cubicBezTo>
                  <a:pt x="4133" y="12804"/>
                  <a:pt x="4885" y="12719"/>
                  <a:pt x="5636" y="12694"/>
                </a:cubicBezTo>
                <a:cubicBezTo>
                  <a:pt x="5693" y="12692"/>
                  <a:pt x="5752" y="12691"/>
                  <a:pt x="5813" y="12691"/>
                </a:cubicBezTo>
                <a:cubicBezTo>
                  <a:pt x="6002" y="12691"/>
                  <a:pt x="6209" y="12701"/>
                  <a:pt x="6408" y="12721"/>
                </a:cubicBezTo>
                <a:cubicBezTo>
                  <a:pt x="6652" y="12745"/>
                  <a:pt x="6881" y="12712"/>
                  <a:pt x="7119" y="12763"/>
                </a:cubicBezTo>
                <a:cubicBezTo>
                  <a:pt x="7346" y="12822"/>
                  <a:pt x="7549" y="12948"/>
                  <a:pt x="7744" y="13060"/>
                </a:cubicBezTo>
                <a:cubicBezTo>
                  <a:pt x="7964" y="13186"/>
                  <a:pt x="8175" y="13322"/>
                  <a:pt x="8388" y="13456"/>
                </a:cubicBezTo>
                <a:cubicBezTo>
                  <a:pt x="8810" y="13728"/>
                  <a:pt x="9251" y="13974"/>
                  <a:pt x="9674" y="14244"/>
                </a:cubicBezTo>
                <a:cubicBezTo>
                  <a:pt x="9885" y="14380"/>
                  <a:pt x="10088" y="14532"/>
                  <a:pt x="10291" y="14674"/>
                </a:cubicBezTo>
                <a:cubicBezTo>
                  <a:pt x="10384" y="14743"/>
                  <a:pt x="10470" y="14810"/>
                  <a:pt x="10553" y="14877"/>
                </a:cubicBezTo>
                <a:cubicBezTo>
                  <a:pt x="10155" y="14674"/>
                  <a:pt x="9733" y="14506"/>
                  <a:pt x="9302" y="14370"/>
                </a:cubicBezTo>
                <a:cubicBezTo>
                  <a:pt x="8839" y="14223"/>
                  <a:pt x="8341" y="14113"/>
                  <a:pt x="7846" y="14113"/>
                </a:cubicBezTo>
                <a:cubicBezTo>
                  <a:pt x="7798" y="14113"/>
                  <a:pt x="7750" y="14114"/>
                  <a:pt x="7702" y="14116"/>
                </a:cubicBezTo>
                <a:cubicBezTo>
                  <a:pt x="7456" y="14126"/>
                  <a:pt x="7210" y="14185"/>
                  <a:pt x="6983" y="14244"/>
                </a:cubicBezTo>
                <a:cubicBezTo>
                  <a:pt x="6729" y="14311"/>
                  <a:pt x="6499" y="14439"/>
                  <a:pt x="6314" y="14599"/>
                </a:cubicBezTo>
                <a:cubicBezTo>
                  <a:pt x="5933" y="14938"/>
                  <a:pt x="5780" y="15428"/>
                  <a:pt x="5612" y="15869"/>
                </a:cubicBezTo>
                <a:cubicBezTo>
                  <a:pt x="5569" y="15978"/>
                  <a:pt x="5518" y="16080"/>
                  <a:pt x="5467" y="16189"/>
                </a:cubicBezTo>
                <a:cubicBezTo>
                  <a:pt x="5451" y="16240"/>
                  <a:pt x="5425" y="16283"/>
                  <a:pt x="5400" y="16334"/>
                </a:cubicBezTo>
                <a:cubicBezTo>
                  <a:pt x="5382" y="16350"/>
                  <a:pt x="5374" y="16376"/>
                  <a:pt x="5358" y="16401"/>
                </a:cubicBezTo>
                <a:cubicBezTo>
                  <a:pt x="5358" y="16401"/>
                  <a:pt x="5350" y="16411"/>
                  <a:pt x="5350" y="16419"/>
                </a:cubicBezTo>
                <a:cubicBezTo>
                  <a:pt x="5281" y="16521"/>
                  <a:pt x="5214" y="16622"/>
                  <a:pt x="5155" y="16724"/>
                </a:cubicBezTo>
                <a:cubicBezTo>
                  <a:pt x="5120" y="16774"/>
                  <a:pt x="5088" y="16833"/>
                  <a:pt x="5061" y="16884"/>
                </a:cubicBezTo>
                <a:cubicBezTo>
                  <a:pt x="5053" y="16892"/>
                  <a:pt x="5045" y="16908"/>
                  <a:pt x="5037" y="16927"/>
                </a:cubicBezTo>
                <a:cubicBezTo>
                  <a:pt x="5027" y="16935"/>
                  <a:pt x="5011" y="16959"/>
                  <a:pt x="5002" y="16969"/>
                </a:cubicBezTo>
                <a:cubicBezTo>
                  <a:pt x="4749" y="17307"/>
                  <a:pt x="4452" y="17595"/>
                  <a:pt x="4046" y="17798"/>
                </a:cubicBezTo>
                <a:cubicBezTo>
                  <a:pt x="3615" y="18017"/>
                  <a:pt x="3191" y="18137"/>
                  <a:pt x="2718" y="18204"/>
                </a:cubicBezTo>
                <a:cubicBezTo>
                  <a:pt x="2285" y="18255"/>
                  <a:pt x="2328" y="18797"/>
                  <a:pt x="2734" y="18856"/>
                </a:cubicBezTo>
                <a:cubicBezTo>
                  <a:pt x="3319" y="18939"/>
                  <a:pt x="3920" y="18966"/>
                  <a:pt x="4511" y="19033"/>
                </a:cubicBezTo>
                <a:cubicBezTo>
                  <a:pt x="4807" y="19067"/>
                  <a:pt x="5112" y="19102"/>
                  <a:pt x="5409" y="19153"/>
                </a:cubicBezTo>
                <a:cubicBezTo>
                  <a:pt x="5671" y="19203"/>
                  <a:pt x="5933" y="19279"/>
                  <a:pt x="6205" y="19313"/>
                </a:cubicBezTo>
                <a:cubicBezTo>
                  <a:pt x="6371" y="19336"/>
                  <a:pt x="6542" y="19350"/>
                  <a:pt x="6713" y="19350"/>
                </a:cubicBezTo>
                <a:cubicBezTo>
                  <a:pt x="7037" y="19350"/>
                  <a:pt x="7362" y="19299"/>
                  <a:pt x="7651" y="19161"/>
                </a:cubicBezTo>
                <a:cubicBezTo>
                  <a:pt x="7998" y="18990"/>
                  <a:pt x="8252" y="18720"/>
                  <a:pt x="8447" y="18415"/>
                </a:cubicBezTo>
                <a:cubicBezTo>
                  <a:pt x="8624" y="18127"/>
                  <a:pt x="8725" y="17814"/>
                  <a:pt x="8869" y="17510"/>
                </a:cubicBezTo>
                <a:cubicBezTo>
                  <a:pt x="8886" y="17467"/>
                  <a:pt x="8904" y="17434"/>
                  <a:pt x="8928" y="17392"/>
                </a:cubicBezTo>
                <a:cubicBezTo>
                  <a:pt x="8936" y="17376"/>
                  <a:pt x="8947" y="17357"/>
                  <a:pt x="8955" y="17349"/>
                </a:cubicBezTo>
                <a:cubicBezTo>
                  <a:pt x="8997" y="17290"/>
                  <a:pt x="9038" y="17239"/>
                  <a:pt x="9089" y="17189"/>
                </a:cubicBezTo>
                <a:cubicBezTo>
                  <a:pt x="9131" y="17146"/>
                  <a:pt x="9107" y="17162"/>
                  <a:pt x="9150" y="17130"/>
                </a:cubicBezTo>
                <a:cubicBezTo>
                  <a:pt x="9182" y="17103"/>
                  <a:pt x="9209" y="17087"/>
                  <a:pt x="9241" y="17061"/>
                </a:cubicBezTo>
                <a:cubicBezTo>
                  <a:pt x="9302" y="17020"/>
                  <a:pt x="9369" y="16994"/>
                  <a:pt x="9444" y="16977"/>
                </a:cubicBezTo>
                <a:cubicBezTo>
                  <a:pt x="9499" y="16964"/>
                  <a:pt x="9555" y="16958"/>
                  <a:pt x="9611" y="16958"/>
                </a:cubicBezTo>
                <a:cubicBezTo>
                  <a:pt x="9907" y="16958"/>
                  <a:pt x="10207" y="17129"/>
                  <a:pt x="10427" y="17264"/>
                </a:cubicBezTo>
                <a:cubicBezTo>
                  <a:pt x="10579" y="17365"/>
                  <a:pt x="10713" y="17477"/>
                  <a:pt x="10841" y="17595"/>
                </a:cubicBezTo>
                <a:cubicBezTo>
                  <a:pt x="10850" y="17782"/>
                  <a:pt x="10858" y="17967"/>
                  <a:pt x="10866" y="18153"/>
                </a:cubicBezTo>
                <a:cubicBezTo>
                  <a:pt x="10951" y="19904"/>
                  <a:pt x="10978" y="21665"/>
                  <a:pt x="11002" y="23418"/>
                </a:cubicBezTo>
                <a:cubicBezTo>
                  <a:pt x="11010" y="23984"/>
                  <a:pt x="11028" y="24543"/>
                  <a:pt x="11036" y="25109"/>
                </a:cubicBezTo>
                <a:cubicBezTo>
                  <a:pt x="10967" y="24872"/>
                  <a:pt x="10900" y="24636"/>
                  <a:pt x="10833" y="24399"/>
                </a:cubicBezTo>
                <a:cubicBezTo>
                  <a:pt x="10502" y="23282"/>
                  <a:pt x="10240" y="22087"/>
                  <a:pt x="9404" y="21173"/>
                </a:cubicBezTo>
                <a:cubicBezTo>
                  <a:pt x="9030" y="20767"/>
                  <a:pt x="8514" y="20430"/>
                  <a:pt x="7931" y="20320"/>
                </a:cubicBezTo>
                <a:cubicBezTo>
                  <a:pt x="7758" y="20285"/>
                  <a:pt x="7578" y="20267"/>
                  <a:pt x="7398" y="20267"/>
                </a:cubicBezTo>
                <a:cubicBezTo>
                  <a:pt x="6971" y="20267"/>
                  <a:pt x="6539" y="20366"/>
                  <a:pt x="6170" y="20556"/>
                </a:cubicBezTo>
                <a:cubicBezTo>
                  <a:pt x="5654" y="20836"/>
                  <a:pt x="5240" y="21216"/>
                  <a:pt x="4799" y="21580"/>
                </a:cubicBezTo>
                <a:cubicBezTo>
                  <a:pt x="4570" y="21766"/>
                  <a:pt x="4350" y="21961"/>
                  <a:pt x="4105" y="22122"/>
                </a:cubicBezTo>
                <a:cubicBezTo>
                  <a:pt x="3920" y="22250"/>
                  <a:pt x="3699" y="22410"/>
                  <a:pt x="3437" y="22461"/>
                </a:cubicBezTo>
                <a:cubicBezTo>
                  <a:pt x="3337" y="22480"/>
                  <a:pt x="3244" y="22490"/>
                  <a:pt x="3152" y="22490"/>
                </a:cubicBezTo>
                <a:cubicBezTo>
                  <a:pt x="2964" y="22490"/>
                  <a:pt x="2787" y="22450"/>
                  <a:pt x="2600" y="22376"/>
                </a:cubicBezTo>
                <a:cubicBezTo>
                  <a:pt x="2311" y="22266"/>
                  <a:pt x="2066" y="22098"/>
                  <a:pt x="1795" y="21970"/>
                </a:cubicBezTo>
                <a:cubicBezTo>
                  <a:pt x="1494" y="21824"/>
                  <a:pt x="1155" y="21721"/>
                  <a:pt x="823" y="21721"/>
                </a:cubicBezTo>
                <a:cubicBezTo>
                  <a:pt x="576" y="21721"/>
                  <a:pt x="332" y="21778"/>
                  <a:pt x="112" y="21919"/>
                </a:cubicBezTo>
                <a:cubicBezTo>
                  <a:pt x="18" y="21986"/>
                  <a:pt x="0" y="22122"/>
                  <a:pt x="51" y="22207"/>
                </a:cubicBezTo>
                <a:cubicBezTo>
                  <a:pt x="339" y="22758"/>
                  <a:pt x="569" y="23332"/>
                  <a:pt x="914" y="23856"/>
                </a:cubicBezTo>
                <a:cubicBezTo>
                  <a:pt x="1269" y="24372"/>
                  <a:pt x="1769" y="24813"/>
                  <a:pt x="2405" y="25042"/>
                </a:cubicBezTo>
                <a:cubicBezTo>
                  <a:pt x="2683" y="25144"/>
                  <a:pt x="2979" y="25189"/>
                  <a:pt x="3274" y="25189"/>
                </a:cubicBezTo>
                <a:cubicBezTo>
                  <a:pt x="3518" y="25189"/>
                  <a:pt x="3762" y="25158"/>
                  <a:pt x="3995" y="25101"/>
                </a:cubicBezTo>
                <a:cubicBezTo>
                  <a:pt x="4468" y="24982"/>
                  <a:pt x="4909" y="24703"/>
                  <a:pt x="5323" y="24466"/>
                </a:cubicBezTo>
                <a:cubicBezTo>
                  <a:pt x="5729" y="24230"/>
                  <a:pt x="6154" y="23976"/>
                  <a:pt x="6619" y="23832"/>
                </a:cubicBezTo>
                <a:cubicBezTo>
                  <a:pt x="6837" y="23766"/>
                  <a:pt x="7060" y="23734"/>
                  <a:pt x="7284" y="23734"/>
                </a:cubicBezTo>
                <a:cubicBezTo>
                  <a:pt x="7521" y="23734"/>
                  <a:pt x="7759" y="23770"/>
                  <a:pt x="7990" y="23840"/>
                </a:cubicBezTo>
                <a:cubicBezTo>
                  <a:pt x="8947" y="24137"/>
                  <a:pt x="9647" y="24890"/>
                  <a:pt x="10029" y="25692"/>
                </a:cubicBezTo>
                <a:cubicBezTo>
                  <a:pt x="10486" y="26649"/>
                  <a:pt x="10622" y="27715"/>
                  <a:pt x="10689" y="28749"/>
                </a:cubicBezTo>
                <a:cubicBezTo>
                  <a:pt x="10705" y="28951"/>
                  <a:pt x="10844" y="29114"/>
                  <a:pt x="11071" y="29114"/>
                </a:cubicBezTo>
                <a:cubicBezTo>
                  <a:pt x="11082" y="29114"/>
                  <a:pt x="11092" y="29113"/>
                  <a:pt x="11103" y="29112"/>
                </a:cubicBezTo>
                <a:cubicBezTo>
                  <a:pt x="11138" y="29112"/>
                  <a:pt x="11154" y="29104"/>
                  <a:pt x="11181" y="29104"/>
                </a:cubicBezTo>
                <a:cubicBezTo>
                  <a:pt x="11213" y="29180"/>
                  <a:pt x="11282" y="29247"/>
                  <a:pt x="11384" y="29273"/>
                </a:cubicBezTo>
                <a:cubicBezTo>
                  <a:pt x="11418" y="29284"/>
                  <a:pt x="11453" y="29289"/>
                  <a:pt x="11488" y="29289"/>
                </a:cubicBezTo>
                <a:cubicBezTo>
                  <a:pt x="11621" y="29289"/>
                  <a:pt x="11753" y="29218"/>
                  <a:pt x="11806" y="29112"/>
                </a:cubicBezTo>
                <a:cubicBezTo>
                  <a:pt x="11908" y="29054"/>
                  <a:pt x="11975" y="28942"/>
                  <a:pt x="11942" y="28800"/>
                </a:cubicBezTo>
                <a:cubicBezTo>
                  <a:pt x="11942" y="28781"/>
                  <a:pt x="11932" y="28757"/>
                  <a:pt x="11924" y="28731"/>
                </a:cubicBezTo>
                <a:cubicBezTo>
                  <a:pt x="12052" y="28316"/>
                  <a:pt x="12178" y="27894"/>
                  <a:pt x="12306" y="27480"/>
                </a:cubicBezTo>
                <a:cubicBezTo>
                  <a:pt x="12389" y="27453"/>
                  <a:pt x="12458" y="27386"/>
                  <a:pt x="12458" y="27285"/>
                </a:cubicBezTo>
                <a:cubicBezTo>
                  <a:pt x="12458" y="27183"/>
                  <a:pt x="12458" y="27090"/>
                  <a:pt x="12474" y="26988"/>
                </a:cubicBezTo>
                <a:cubicBezTo>
                  <a:pt x="12568" y="26700"/>
                  <a:pt x="12677" y="26403"/>
                  <a:pt x="12795" y="26117"/>
                </a:cubicBezTo>
                <a:cubicBezTo>
                  <a:pt x="12838" y="26040"/>
                  <a:pt x="12897" y="25956"/>
                  <a:pt x="12958" y="25871"/>
                </a:cubicBezTo>
                <a:cubicBezTo>
                  <a:pt x="13059" y="25735"/>
                  <a:pt x="13110" y="25684"/>
                  <a:pt x="13201" y="25591"/>
                </a:cubicBezTo>
                <a:cubicBezTo>
                  <a:pt x="13303" y="25499"/>
                  <a:pt x="13423" y="25406"/>
                  <a:pt x="13532" y="25321"/>
                </a:cubicBezTo>
                <a:cubicBezTo>
                  <a:pt x="13591" y="25278"/>
                  <a:pt x="13642" y="25246"/>
                  <a:pt x="13693" y="25211"/>
                </a:cubicBezTo>
                <a:cubicBezTo>
                  <a:pt x="13701" y="25203"/>
                  <a:pt x="13752" y="25168"/>
                  <a:pt x="13770" y="25152"/>
                </a:cubicBezTo>
                <a:cubicBezTo>
                  <a:pt x="13778" y="25152"/>
                  <a:pt x="13786" y="25144"/>
                  <a:pt x="13794" y="25144"/>
                </a:cubicBezTo>
                <a:cubicBezTo>
                  <a:pt x="13821" y="25126"/>
                  <a:pt x="13845" y="25109"/>
                  <a:pt x="13862" y="25101"/>
                </a:cubicBezTo>
                <a:cubicBezTo>
                  <a:pt x="13880" y="25093"/>
                  <a:pt x="13922" y="25067"/>
                  <a:pt x="13931" y="25067"/>
                </a:cubicBezTo>
                <a:cubicBezTo>
                  <a:pt x="13955" y="25051"/>
                  <a:pt x="13981" y="25032"/>
                  <a:pt x="14014" y="25024"/>
                </a:cubicBezTo>
                <a:cubicBezTo>
                  <a:pt x="14075" y="24992"/>
                  <a:pt x="14142" y="24957"/>
                  <a:pt x="14201" y="24931"/>
                </a:cubicBezTo>
                <a:cubicBezTo>
                  <a:pt x="14278" y="24906"/>
                  <a:pt x="14345" y="24880"/>
                  <a:pt x="14420" y="24856"/>
                </a:cubicBezTo>
                <a:cubicBezTo>
                  <a:pt x="14438" y="24847"/>
                  <a:pt x="14455" y="24839"/>
                  <a:pt x="14471" y="24829"/>
                </a:cubicBezTo>
                <a:cubicBezTo>
                  <a:pt x="14481" y="24829"/>
                  <a:pt x="14522" y="24821"/>
                  <a:pt x="14532" y="24821"/>
                </a:cubicBezTo>
                <a:cubicBezTo>
                  <a:pt x="14650" y="24789"/>
                  <a:pt x="14767" y="24762"/>
                  <a:pt x="14895" y="24746"/>
                </a:cubicBezTo>
                <a:cubicBezTo>
                  <a:pt x="15024" y="24730"/>
                  <a:pt x="15154" y="24725"/>
                  <a:pt x="15285" y="24725"/>
                </a:cubicBezTo>
                <a:cubicBezTo>
                  <a:pt x="15496" y="24725"/>
                  <a:pt x="15709" y="24738"/>
                  <a:pt x="15919" y="24738"/>
                </a:cubicBezTo>
                <a:cubicBezTo>
                  <a:pt x="15968" y="24739"/>
                  <a:pt x="16017" y="24740"/>
                  <a:pt x="16066" y="24740"/>
                </a:cubicBezTo>
                <a:cubicBezTo>
                  <a:pt x="16635" y="24740"/>
                  <a:pt x="17242" y="24647"/>
                  <a:pt x="17670" y="24297"/>
                </a:cubicBezTo>
                <a:cubicBezTo>
                  <a:pt x="17891" y="24118"/>
                  <a:pt x="18043" y="23891"/>
                  <a:pt x="18118" y="23637"/>
                </a:cubicBezTo>
                <a:cubicBezTo>
                  <a:pt x="18204" y="23408"/>
                  <a:pt x="18238" y="23164"/>
                  <a:pt x="18330" y="22934"/>
                </a:cubicBezTo>
                <a:cubicBezTo>
                  <a:pt x="18356" y="22867"/>
                  <a:pt x="18391" y="22817"/>
                  <a:pt x="18466" y="22747"/>
                </a:cubicBezTo>
                <a:cubicBezTo>
                  <a:pt x="18474" y="22739"/>
                  <a:pt x="18482" y="22731"/>
                  <a:pt x="18482" y="22731"/>
                </a:cubicBezTo>
                <a:cubicBezTo>
                  <a:pt x="18492" y="22731"/>
                  <a:pt x="18500" y="22723"/>
                  <a:pt x="18508" y="22723"/>
                </a:cubicBezTo>
                <a:cubicBezTo>
                  <a:pt x="18525" y="22715"/>
                  <a:pt x="18543" y="22707"/>
                  <a:pt x="18559" y="22707"/>
                </a:cubicBezTo>
                <a:cubicBezTo>
                  <a:pt x="18567" y="22697"/>
                  <a:pt x="18594" y="22689"/>
                  <a:pt x="18602" y="22689"/>
                </a:cubicBezTo>
                <a:cubicBezTo>
                  <a:pt x="18626" y="22689"/>
                  <a:pt x="18653" y="22680"/>
                  <a:pt x="18677" y="22680"/>
                </a:cubicBezTo>
                <a:lnTo>
                  <a:pt x="18746" y="22672"/>
                </a:lnTo>
                <a:cubicBezTo>
                  <a:pt x="18778" y="22680"/>
                  <a:pt x="18813" y="22680"/>
                  <a:pt x="18848" y="22680"/>
                </a:cubicBezTo>
                <a:cubicBezTo>
                  <a:pt x="18906" y="22680"/>
                  <a:pt x="18965" y="22689"/>
                  <a:pt x="19024" y="22689"/>
                </a:cubicBezTo>
                <a:cubicBezTo>
                  <a:pt x="19160" y="22707"/>
                  <a:pt x="19305" y="22723"/>
                  <a:pt x="19439" y="22739"/>
                </a:cubicBezTo>
                <a:cubicBezTo>
                  <a:pt x="19636" y="22774"/>
                  <a:pt x="19833" y="22801"/>
                  <a:pt x="20033" y="22801"/>
                </a:cubicBezTo>
                <a:cubicBezTo>
                  <a:pt x="20125" y="22801"/>
                  <a:pt x="20217" y="22795"/>
                  <a:pt x="20310" y="22782"/>
                </a:cubicBezTo>
                <a:cubicBezTo>
                  <a:pt x="20590" y="22739"/>
                  <a:pt x="20852" y="22622"/>
                  <a:pt x="21071" y="22461"/>
                </a:cubicBezTo>
                <a:cubicBezTo>
                  <a:pt x="21539" y="22130"/>
                  <a:pt x="21801" y="21606"/>
                  <a:pt x="21927" y="21106"/>
                </a:cubicBezTo>
                <a:cubicBezTo>
                  <a:pt x="22071" y="20497"/>
                  <a:pt x="22046" y="19845"/>
                  <a:pt x="22316" y="19270"/>
                </a:cubicBezTo>
                <a:cubicBezTo>
                  <a:pt x="22503" y="18864"/>
                  <a:pt x="22867" y="18501"/>
                  <a:pt x="23375" y="18458"/>
                </a:cubicBezTo>
                <a:cubicBezTo>
                  <a:pt x="23509" y="18450"/>
                  <a:pt x="23594" y="18306"/>
                  <a:pt x="23586" y="18196"/>
                </a:cubicBezTo>
                <a:cubicBezTo>
                  <a:pt x="23586" y="18068"/>
                  <a:pt x="23468" y="17985"/>
                  <a:pt x="23332" y="17967"/>
                </a:cubicBezTo>
                <a:cubicBezTo>
                  <a:pt x="23247" y="17956"/>
                  <a:pt x="23165" y="17951"/>
                  <a:pt x="23084" y="17951"/>
                </a:cubicBezTo>
                <a:cubicBezTo>
                  <a:pt x="21813" y="17951"/>
                  <a:pt x="21041" y="19207"/>
                  <a:pt x="20277" y="19931"/>
                </a:cubicBezTo>
                <a:cubicBezTo>
                  <a:pt x="19871" y="20320"/>
                  <a:pt x="19414" y="20540"/>
                  <a:pt x="18856" y="20658"/>
                </a:cubicBezTo>
                <a:cubicBezTo>
                  <a:pt x="18567" y="20716"/>
                  <a:pt x="18271" y="20767"/>
                  <a:pt x="17984" y="20844"/>
                </a:cubicBezTo>
                <a:cubicBezTo>
                  <a:pt x="17696" y="20911"/>
                  <a:pt x="17399" y="20954"/>
                  <a:pt x="17111" y="21031"/>
                </a:cubicBezTo>
                <a:cubicBezTo>
                  <a:pt x="16004" y="21293"/>
                  <a:pt x="15005" y="21825"/>
                  <a:pt x="14193" y="22555"/>
                </a:cubicBezTo>
                <a:cubicBezTo>
                  <a:pt x="13506" y="23172"/>
                  <a:pt x="12990" y="23875"/>
                  <a:pt x="12584" y="24636"/>
                </a:cubicBezTo>
                <a:cubicBezTo>
                  <a:pt x="12779" y="23527"/>
                  <a:pt x="12974" y="22427"/>
                  <a:pt x="13169" y="21318"/>
                </a:cubicBezTo>
                <a:cubicBezTo>
                  <a:pt x="13279" y="20700"/>
                  <a:pt x="13396" y="20083"/>
                  <a:pt x="13506" y="19465"/>
                </a:cubicBezTo>
                <a:cubicBezTo>
                  <a:pt x="13568" y="19513"/>
                  <a:pt x="13648" y="19536"/>
                  <a:pt x="13729" y="19536"/>
                </a:cubicBezTo>
                <a:cubicBezTo>
                  <a:pt x="13848" y="19536"/>
                  <a:pt x="13970" y="19487"/>
                  <a:pt x="14040" y="19396"/>
                </a:cubicBezTo>
                <a:cubicBezTo>
                  <a:pt x="14150" y="19388"/>
                  <a:pt x="14268" y="19346"/>
                  <a:pt x="14345" y="19254"/>
                </a:cubicBezTo>
                <a:cubicBezTo>
                  <a:pt x="14684" y="18848"/>
                  <a:pt x="15267" y="18635"/>
                  <a:pt x="15834" y="18533"/>
                </a:cubicBezTo>
                <a:cubicBezTo>
                  <a:pt x="16502" y="18407"/>
                  <a:pt x="17180" y="18373"/>
                  <a:pt x="17840" y="18204"/>
                </a:cubicBezTo>
                <a:cubicBezTo>
                  <a:pt x="18380" y="18060"/>
                  <a:pt x="18888" y="17822"/>
                  <a:pt x="19305" y="17467"/>
                </a:cubicBezTo>
                <a:cubicBezTo>
                  <a:pt x="20107" y="16783"/>
                  <a:pt x="20564" y="15834"/>
                  <a:pt x="20513" y="14827"/>
                </a:cubicBezTo>
                <a:cubicBezTo>
                  <a:pt x="20507" y="14703"/>
                  <a:pt x="20356" y="14612"/>
                  <a:pt x="20220" y="14612"/>
                </a:cubicBezTo>
                <a:cubicBezTo>
                  <a:pt x="20162" y="14612"/>
                  <a:pt x="20106" y="14629"/>
                  <a:pt x="20066" y="14666"/>
                </a:cubicBezTo>
                <a:cubicBezTo>
                  <a:pt x="19981" y="14743"/>
                  <a:pt x="19954" y="14776"/>
                  <a:pt x="19845" y="14802"/>
                </a:cubicBezTo>
                <a:cubicBezTo>
                  <a:pt x="19770" y="14819"/>
                  <a:pt x="19692" y="14837"/>
                  <a:pt x="19617" y="14853"/>
                </a:cubicBezTo>
                <a:cubicBezTo>
                  <a:pt x="19422" y="14888"/>
                  <a:pt x="19244" y="14955"/>
                  <a:pt x="19059" y="15005"/>
                </a:cubicBezTo>
                <a:cubicBezTo>
                  <a:pt x="18728" y="15107"/>
                  <a:pt x="18407" y="15217"/>
                  <a:pt x="18076" y="15310"/>
                </a:cubicBezTo>
                <a:cubicBezTo>
                  <a:pt x="17923" y="15361"/>
                  <a:pt x="17781" y="15436"/>
                  <a:pt x="17619" y="15497"/>
                </a:cubicBezTo>
                <a:cubicBezTo>
                  <a:pt x="17493" y="15538"/>
                  <a:pt x="17357" y="15588"/>
                  <a:pt x="17223" y="15639"/>
                </a:cubicBezTo>
                <a:cubicBezTo>
                  <a:pt x="16934" y="15733"/>
                  <a:pt x="16654" y="15826"/>
                  <a:pt x="16368" y="15927"/>
                </a:cubicBezTo>
                <a:cubicBezTo>
                  <a:pt x="15791" y="16131"/>
                  <a:pt x="15224" y="16350"/>
                  <a:pt x="14717" y="16689"/>
                </a:cubicBezTo>
                <a:cubicBezTo>
                  <a:pt x="14481" y="16841"/>
                  <a:pt x="14268" y="17028"/>
                  <a:pt x="14083" y="17231"/>
                </a:cubicBezTo>
                <a:cubicBezTo>
                  <a:pt x="14107" y="17095"/>
                  <a:pt x="14142" y="16951"/>
                  <a:pt x="14184" y="16817"/>
                </a:cubicBezTo>
                <a:cubicBezTo>
                  <a:pt x="14420" y="16088"/>
                  <a:pt x="14844" y="15446"/>
                  <a:pt x="15377" y="14853"/>
                </a:cubicBezTo>
                <a:cubicBezTo>
                  <a:pt x="16325" y="13787"/>
                  <a:pt x="17517" y="12889"/>
                  <a:pt x="18145" y="11604"/>
                </a:cubicBezTo>
                <a:cubicBezTo>
                  <a:pt x="18297" y="11299"/>
                  <a:pt x="18407" y="10978"/>
                  <a:pt x="18492" y="10647"/>
                </a:cubicBezTo>
                <a:cubicBezTo>
                  <a:pt x="18575" y="10300"/>
                  <a:pt x="18594" y="9971"/>
                  <a:pt x="18567" y="9658"/>
                </a:cubicBezTo>
                <a:cubicBezTo>
                  <a:pt x="18533" y="9292"/>
                  <a:pt x="18423" y="8937"/>
                  <a:pt x="18279" y="8600"/>
                </a:cubicBezTo>
                <a:cubicBezTo>
                  <a:pt x="18137" y="8261"/>
                  <a:pt x="17923" y="7948"/>
                  <a:pt x="17798" y="7601"/>
                </a:cubicBezTo>
                <a:cubicBezTo>
                  <a:pt x="17680" y="7272"/>
                  <a:pt x="17594" y="6932"/>
                  <a:pt x="17611" y="6585"/>
                </a:cubicBezTo>
                <a:cubicBezTo>
                  <a:pt x="17619" y="6272"/>
                  <a:pt x="17704" y="5968"/>
                  <a:pt x="17822" y="5679"/>
                </a:cubicBezTo>
                <a:cubicBezTo>
                  <a:pt x="17942" y="5383"/>
                  <a:pt x="18094" y="5113"/>
                  <a:pt x="18271" y="4842"/>
                </a:cubicBezTo>
                <a:cubicBezTo>
                  <a:pt x="18458" y="4562"/>
                  <a:pt x="18677" y="4308"/>
                  <a:pt x="18872" y="4038"/>
                </a:cubicBezTo>
                <a:cubicBezTo>
                  <a:pt x="19286" y="3463"/>
                  <a:pt x="19650" y="2828"/>
                  <a:pt x="19845" y="2160"/>
                </a:cubicBezTo>
                <a:cubicBezTo>
                  <a:pt x="19946" y="1812"/>
                  <a:pt x="20005" y="1473"/>
                  <a:pt x="19989" y="1118"/>
                </a:cubicBezTo>
                <a:cubicBezTo>
                  <a:pt x="19973" y="772"/>
                  <a:pt x="19879" y="458"/>
                  <a:pt x="19735" y="145"/>
                </a:cubicBezTo>
                <a:cubicBezTo>
                  <a:pt x="19691" y="57"/>
                  <a:pt x="19586" y="1"/>
                  <a:pt x="19482" y="1"/>
                </a:cubicBezTo>
                <a:close/>
              </a:path>
            </a:pathLst>
          </a:custGeom>
          <a:solidFill>
            <a:srgbClr val="E4C0A3">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 name="Google Shape;408;p36"/>
          <p:cNvGrpSpPr/>
          <p:nvPr/>
        </p:nvGrpSpPr>
        <p:grpSpPr>
          <a:xfrm rot="-1415815">
            <a:off x="635258" y="3483793"/>
            <a:ext cx="707599" cy="1021287"/>
            <a:chOff x="1225525" y="1391475"/>
            <a:chExt cx="284675" cy="410875"/>
          </a:xfrm>
        </p:grpSpPr>
        <p:sp>
          <p:nvSpPr>
            <p:cNvPr id="409" name="Google Shape;409;p36"/>
            <p:cNvSpPr/>
            <p:nvPr/>
          </p:nvSpPr>
          <p:spPr>
            <a:xfrm>
              <a:off x="1225525" y="1403150"/>
              <a:ext cx="265875" cy="399200"/>
            </a:xfrm>
            <a:custGeom>
              <a:avLst/>
              <a:gdLst/>
              <a:ahLst/>
              <a:cxnLst/>
              <a:rect l="l" t="t" r="r" b="b"/>
              <a:pathLst>
                <a:path w="10635" h="15968" extrusionOk="0">
                  <a:moveTo>
                    <a:pt x="645" y="0"/>
                  </a:moveTo>
                  <a:cubicBezTo>
                    <a:pt x="290" y="0"/>
                    <a:pt x="0" y="295"/>
                    <a:pt x="23" y="658"/>
                  </a:cubicBezTo>
                  <a:lnTo>
                    <a:pt x="955" y="14732"/>
                  </a:lnTo>
                  <a:cubicBezTo>
                    <a:pt x="971" y="15037"/>
                    <a:pt x="1209" y="15281"/>
                    <a:pt x="1513" y="15307"/>
                  </a:cubicBezTo>
                  <a:lnTo>
                    <a:pt x="8333" y="15967"/>
                  </a:lnTo>
                  <a:cubicBezTo>
                    <a:pt x="8400" y="15967"/>
                    <a:pt x="8470" y="15967"/>
                    <a:pt x="8528" y="15951"/>
                  </a:cubicBezTo>
                  <a:lnTo>
                    <a:pt x="10094" y="15585"/>
                  </a:lnTo>
                  <a:cubicBezTo>
                    <a:pt x="10431" y="15510"/>
                    <a:pt x="10635" y="15171"/>
                    <a:pt x="10551" y="14834"/>
                  </a:cubicBezTo>
                  <a:lnTo>
                    <a:pt x="7174" y="1379"/>
                  </a:lnTo>
                  <a:cubicBezTo>
                    <a:pt x="7115" y="1133"/>
                    <a:pt x="6912" y="946"/>
                    <a:pt x="6666" y="911"/>
                  </a:cubicBezTo>
                  <a:lnTo>
                    <a:pt x="744" y="8"/>
                  </a:lnTo>
                  <a:cubicBezTo>
                    <a:pt x="710" y="3"/>
                    <a:pt x="677" y="0"/>
                    <a:pt x="645" y="0"/>
                  </a:cubicBezTo>
                  <a:close/>
                </a:path>
              </a:pathLst>
            </a:custGeom>
            <a:solidFill>
              <a:srgbClr val="5D6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1243250" y="1406075"/>
              <a:ext cx="237800" cy="382700"/>
            </a:xfrm>
            <a:custGeom>
              <a:avLst/>
              <a:gdLst/>
              <a:ahLst/>
              <a:cxnLst/>
              <a:rect l="l" t="t" r="r" b="b"/>
              <a:pathLst>
                <a:path w="9512" h="15308" extrusionOk="0">
                  <a:moveTo>
                    <a:pt x="2582" y="0"/>
                  </a:moveTo>
                  <a:lnTo>
                    <a:pt x="0" y="236"/>
                  </a:lnTo>
                  <a:lnTo>
                    <a:pt x="898" y="14717"/>
                  </a:lnTo>
                  <a:lnTo>
                    <a:pt x="8108" y="15308"/>
                  </a:lnTo>
                  <a:lnTo>
                    <a:pt x="9511" y="14445"/>
                  </a:lnTo>
                  <a:lnTo>
                    <a:pt x="25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1255500" y="1425825"/>
              <a:ext cx="32400" cy="336600"/>
            </a:xfrm>
            <a:custGeom>
              <a:avLst/>
              <a:gdLst/>
              <a:ahLst/>
              <a:cxnLst/>
              <a:rect l="l" t="t" r="r" b="b"/>
              <a:pathLst>
                <a:path w="1296" h="13464" extrusionOk="0">
                  <a:moveTo>
                    <a:pt x="174" y="1"/>
                  </a:moveTo>
                  <a:cubicBezTo>
                    <a:pt x="85" y="1"/>
                    <a:pt x="1" y="58"/>
                    <a:pt x="10" y="175"/>
                  </a:cubicBezTo>
                  <a:cubicBezTo>
                    <a:pt x="170" y="1893"/>
                    <a:pt x="331" y="3609"/>
                    <a:pt x="475" y="5336"/>
                  </a:cubicBezTo>
                  <a:cubicBezTo>
                    <a:pt x="627" y="7030"/>
                    <a:pt x="713" y="8721"/>
                    <a:pt x="796" y="10423"/>
                  </a:cubicBezTo>
                  <a:cubicBezTo>
                    <a:pt x="822" y="10897"/>
                    <a:pt x="847" y="11370"/>
                    <a:pt x="865" y="11845"/>
                  </a:cubicBezTo>
                  <a:cubicBezTo>
                    <a:pt x="881" y="12318"/>
                    <a:pt x="855" y="12818"/>
                    <a:pt x="905" y="13291"/>
                  </a:cubicBezTo>
                  <a:cubicBezTo>
                    <a:pt x="919" y="13404"/>
                    <a:pt x="1008" y="13464"/>
                    <a:pt x="1094" y="13464"/>
                  </a:cubicBezTo>
                  <a:cubicBezTo>
                    <a:pt x="1175" y="13464"/>
                    <a:pt x="1253" y="13411"/>
                    <a:pt x="1261" y="13299"/>
                  </a:cubicBezTo>
                  <a:cubicBezTo>
                    <a:pt x="1295" y="12877"/>
                    <a:pt x="1253" y="12436"/>
                    <a:pt x="1237" y="12022"/>
                  </a:cubicBezTo>
                  <a:cubicBezTo>
                    <a:pt x="1220" y="11591"/>
                    <a:pt x="1194" y="11167"/>
                    <a:pt x="1169" y="10736"/>
                  </a:cubicBezTo>
                  <a:cubicBezTo>
                    <a:pt x="1119" y="9897"/>
                    <a:pt x="1042" y="9061"/>
                    <a:pt x="975" y="8214"/>
                  </a:cubicBezTo>
                  <a:cubicBezTo>
                    <a:pt x="822" y="6514"/>
                    <a:pt x="713" y="4804"/>
                    <a:pt x="601" y="3094"/>
                  </a:cubicBezTo>
                  <a:cubicBezTo>
                    <a:pt x="534" y="2121"/>
                    <a:pt x="459" y="1148"/>
                    <a:pt x="373" y="183"/>
                  </a:cubicBezTo>
                  <a:cubicBezTo>
                    <a:pt x="365" y="62"/>
                    <a:pt x="266" y="1"/>
                    <a:pt x="174" y="1"/>
                  </a:cubicBezTo>
                  <a:close/>
                </a:path>
              </a:pathLst>
            </a:custGeom>
            <a:solidFill>
              <a:srgbClr val="F6E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1275600" y="1420425"/>
              <a:ext cx="32700" cy="336000"/>
            </a:xfrm>
            <a:custGeom>
              <a:avLst/>
              <a:gdLst/>
              <a:ahLst/>
              <a:cxnLst/>
              <a:rect l="l" t="t" r="r" b="b"/>
              <a:pathLst>
                <a:path w="1308" h="13440" extrusionOk="0">
                  <a:moveTo>
                    <a:pt x="189" y="1"/>
                  </a:moveTo>
                  <a:cubicBezTo>
                    <a:pt x="92" y="1"/>
                    <a:pt x="1" y="62"/>
                    <a:pt x="10" y="188"/>
                  </a:cubicBezTo>
                  <a:cubicBezTo>
                    <a:pt x="254" y="3582"/>
                    <a:pt x="518" y="6984"/>
                    <a:pt x="796" y="10375"/>
                  </a:cubicBezTo>
                  <a:cubicBezTo>
                    <a:pt x="831" y="10842"/>
                    <a:pt x="863" y="11316"/>
                    <a:pt x="889" y="11781"/>
                  </a:cubicBezTo>
                  <a:cubicBezTo>
                    <a:pt x="906" y="12272"/>
                    <a:pt x="898" y="12762"/>
                    <a:pt x="932" y="13261"/>
                  </a:cubicBezTo>
                  <a:cubicBezTo>
                    <a:pt x="936" y="13380"/>
                    <a:pt x="1033" y="13440"/>
                    <a:pt x="1126" y="13440"/>
                  </a:cubicBezTo>
                  <a:cubicBezTo>
                    <a:pt x="1219" y="13440"/>
                    <a:pt x="1308" y="13380"/>
                    <a:pt x="1296" y="13261"/>
                  </a:cubicBezTo>
                  <a:cubicBezTo>
                    <a:pt x="1218" y="12406"/>
                    <a:pt x="1109" y="11553"/>
                    <a:pt x="1050" y="10698"/>
                  </a:cubicBezTo>
                  <a:cubicBezTo>
                    <a:pt x="991" y="9851"/>
                    <a:pt x="948" y="9004"/>
                    <a:pt x="906" y="8168"/>
                  </a:cubicBezTo>
                  <a:cubicBezTo>
                    <a:pt x="804" y="6466"/>
                    <a:pt x="711" y="4766"/>
                    <a:pt x="593" y="3074"/>
                  </a:cubicBezTo>
                  <a:cubicBezTo>
                    <a:pt x="526" y="2109"/>
                    <a:pt x="467" y="1153"/>
                    <a:pt x="398" y="188"/>
                  </a:cubicBezTo>
                  <a:cubicBezTo>
                    <a:pt x="390" y="64"/>
                    <a:pt x="287" y="1"/>
                    <a:pt x="189" y="1"/>
                  </a:cubicBezTo>
                  <a:close/>
                </a:path>
              </a:pathLst>
            </a:custGeom>
            <a:solidFill>
              <a:srgbClr val="F6E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1300200" y="1391475"/>
              <a:ext cx="210000" cy="397850"/>
            </a:xfrm>
            <a:custGeom>
              <a:avLst/>
              <a:gdLst/>
              <a:ahLst/>
              <a:cxnLst/>
              <a:rect l="l" t="t" r="r" b="b"/>
              <a:pathLst>
                <a:path w="8400" h="15914" extrusionOk="0">
                  <a:moveTo>
                    <a:pt x="609" y="0"/>
                  </a:moveTo>
                  <a:cubicBezTo>
                    <a:pt x="275" y="0"/>
                    <a:pt x="1" y="285"/>
                    <a:pt x="23" y="627"/>
                  </a:cubicBezTo>
                  <a:lnTo>
                    <a:pt x="955" y="14767"/>
                  </a:lnTo>
                  <a:cubicBezTo>
                    <a:pt x="972" y="15055"/>
                    <a:pt x="1191" y="15282"/>
                    <a:pt x="1488" y="15317"/>
                  </a:cubicBezTo>
                  <a:lnTo>
                    <a:pt x="2062" y="15368"/>
                  </a:lnTo>
                  <a:lnTo>
                    <a:pt x="7725" y="15910"/>
                  </a:lnTo>
                  <a:cubicBezTo>
                    <a:pt x="7746" y="15912"/>
                    <a:pt x="7767" y="15914"/>
                    <a:pt x="7788" y="15914"/>
                  </a:cubicBezTo>
                  <a:cubicBezTo>
                    <a:pt x="8124" y="15914"/>
                    <a:pt x="8399" y="15616"/>
                    <a:pt x="8369" y="15274"/>
                  </a:cubicBezTo>
                  <a:lnTo>
                    <a:pt x="7115" y="1439"/>
                  </a:lnTo>
                  <a:cubicBezTo>
                    <a:pt x="7089" y="1167"/>
                    <a:pt x="6878" y="956"/>
                    <a:pt x="6616" y="913"/>
                  </a:cubicBezTo>
                  <a:lnTo>
                    <a:pt x="1047" y="58"/>
                  </a:lnTo>
                  <a:lnTo>
                    <a:pt x="702" y="8"/>
                  </a:lnTo>
                  <a:cubicBezTo>
                    <a:pt x="670" y="3"/>
                    <a:pt x="639" y="0"/>
                    <a:pt x="609" y="0"/>
                  </a:cubicBezTo>
                  <a:close/>
                </a:path>
              </a:pathLst>
            </a:custGeom>
            <a:solidFill>
              <a:srgbClr val="7385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1346675" y="1521125"/>
              <a:ext cx="122950" cy="27550"/>
            </a:xfrm>
            <a:custGeom>
              <a:avLst/>
              <a:gdLst/>
              <a:ahLst/>
              <a:cxnLst/>
              <a:rect l="l" t="t" r="r" b="b"/>
              <a:pathLst>
                <a:path w="4918" h="1102" extrusionOk="0">
                  <a:moveTo>
                    <a:pt x="0" y="1"/>
                  </a:moveTo>
                  <a:lnTo>
                    <a:pt x="0" y="332"/>
                  </a:lnTo>
                  <a:cubicBezTo>
                    <a:pt x="19" y="340"/>
                    <a:pt x="35" y="340"/>
                    <a:pt x="51" y="340"/>
                  </a:cubicBezTo>
                  <a:cubicBezTo>
                    <a:pt x="272" y="366"/>
                    <a:pt x="500" y="390"/>
                    <a:pt x="729" y="417"/>
                  </a:cubicBezTo>
                  <a:cubicBezTo>
                    <a:pt x="1178" y="476"/>
                    <a:pt x="1635" y="551"/>
                    <a:pt x="2082" y="620"/>
                  </a:cubicBezTo>
                  <a:cubicBezTo>
                    <a:pt x="2996" y="772"/>
                    <a:pt x="3902" y="941"/>
                    <a:pt x="4816" y="1101"/>
                  </a:cubicBezTo>
                  <a:cubicBezTo>
                    <a:pt x="4850" y="1101"/>
                    <a:pt x="4885" y="1101"/>
                    <a:pt x="4917" y="1093"/>
                  </a:cubicBezTo>
                  <a:cubicBezTo>
                    <a:pt x="4917" y="1016"/>
                    <a:pt x="4909" y="933"/>
                    <a:pt x="4909" y="856"/>
                  </a:cubicBezTo>
                  <a:cubicBezTo>
                    <a:pt x="4909" y="789"/>
                    <a:pt x="4901" y="730"/>
                    <a:pt x="4901" y="671"/>
                  </a:cubicBezTo>
                  <a:cubicBezTo>
                    <a:pt x="3987" y="527"/>
                    <a:pt x="3073" y="417"/>
                    <a:pt x="2159" y="297"/>
                  </a:cubicBezTo>
                  <a:cubicBezTo>
                    <a:pt x="1694" y="238"/>
                    <a:pt x="1237" y="179"/>
                    <a:pt x="780" y="120"/>
                  </a:cubicBezTo>
                  <a:cubicBezTo>
                    <a:pt x="551" y="86"/>
                    <a:pt x="323" y="51"/>
                    <a:pt x="94" y="19"/>
                  </a:cubicBezTo>
                  <a:cubicBezTo>
                    <a:pt x="61" y="11"/>
                    <a:pt x="35" y="1"/>
                    <a:pt x="0" y="1"/>
                  </a:cubicBezTo>
                  <a:close/>
                </a:path>
              </a:pathLst>
            </a:custGeom>
            <a:solidFill>
              <a:srgbClr val="5D6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1348800" y="1550325"/>
              <a:ext cx="121875" cy="28400"/>
            </a:xfrm>
            <a:custGeom>
              <a:avLst/>
              <a:gdLst/>
              <a:ahLst/>
              <a:cxnLst/>
              <a:rect l="l" t="t" r="r" b="b"/>
              <a:pathLst>
                <a:path w="4875" h="1136" extrusionOk="0">
                  <a:moveTo>
                    <a:pt x="1" y="0"/>
                  </a:moveTo>
                  <a:cubicBezTo>
                    <a:pt x="9" y="128"/>
                    <a:pt x="17" y="254"/>
                    <a:pt x="27" y="382"/>
                  </a:cubicBezTo>
                  <a:lnTo>
                    <a:pt x="153" y="382"/>
                  </a:lnTo>
                  <a:cubicBezTo>
                    <a:pt x="391" y="398"/>
                    <a:pt x="626" y="425"/>
                    <a:pt x="856" y="449"/>
                  </a:cubicBezTo>
                  <a:cubicBezTo>
                    <a:pt x="1329" y="500"/>
                    <a:pt x="1804" y="569"/>
                    <a:pt x="2277" y="644"/>
                  </a:cubicBezTo>
                  <a:cubicBezTo>
                    <a:pt x="3149" y="780"/>
                    <a:pt x="4012" y="957"/>
                    <a:pt x="4875" y="1136"/>
                  </a:cubicBezTo>
                  <a:cubicBezTo>
                    <a:pt x="4867" y="1000"/>
                    <a:pt x="4867" y="874"/>
                    <a:pt x="4859" y="738"/>
                  </a:cubicBezTo>
                  <a:cubicBezTo>
                    <a:pt x="4020" y="559"/>
                    <a:pt x="3175" y="417"/>
                    <a:pt x="2328" y="297"/>
                  </a:cubicBezTo>
                  <a:cubicBezTo>
                    <a:pt x="1855" y="230"/>
                    <a:pt x="1380" y="171"/>
                    <a:pt x="915" y="112"/>
                  </a:cubicBezTo>
                  <a:cubicBezTo>
                    <a:pt x="677" y="86"/>
                    <a:pt x="441" y="61"/>
                    <a:pt x="204" y="27"/>
                  </a:cubicBezTo>
                  <a:cubicBezTo>
                    <a:pt x="137" y="19"/>
                    <a:pt x="68" y="11"/>
                    <a:pt x="1" y="0"/>
                  </a:cubicBezTo>
                  <a:close/>
                </a:path>
              </a:pathLst>
            </a:custGeom>
            <a:solidFill>
              <a:srgbClr val="5D6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1357075" y="1582725"/>
              <a:ext cx="69375" cy="22000"/>
            </a:xfrm>
            <a:custGeom>
              <a:avLst/>
              <a:gdLst/>
              <a:ahLst/>
              <a:cxnLst/>
              <a:rect l="l" t="t" r="r" b="b"/>
              <a:pathLst>
                <a:path w="2775" h="880" extrusionOk="0">
                  <a:moveTo>
                    <a:pt x="1" y="0"/>
                  </a:moveTo>
                  <a:cubicBezTo>
                    <a:pt x="9" y="85"/>
                    <a:pt x="17" y="169"/>
                    <a:pt x="17" y="254"/>
                  </a:cubicBezTo>
                  <a:cubicBezTo>
                    <a:pt x="9" y="270"/>
                    <a:pt x="17" y="297"/>
                    <a:pt x="17" y="321"/>
                  </a:cubicBezTo>
                  <a:lnTo>
                    <a:pt x="17" y="356"/>
                  </a:lnTo>
                  <a:cubicBezTo>
                    <a:pt x="423" y="431"/>
                    <a:pt x="837" y="516"/>
                    <a:pt x="1252" y="593"/>
                  </a:cubicBezTo>
                  <a:cubicBezTo>
                    <a:pt x="1751" y="685"/>
                    <a:pt x="2267" y="735"/>
                    <a:pt x="2759" y="880"/>
                  </a:cubicBezTo>
                  <a:lnTo>
                    <a:pt x="2775" y="880"/>
                  </a:lnTo>
                  <a:cubicBezTo>
                    <a:pt x="2767" y="719"/>
                    <a:pt x="2759" y="550"/>
                    <a:pt x="2751" y="380"/>
                  </a:cubicBezTo>
                  <a:cubicBezTo>
                    <a:pt x="2294" y="270"/>
                    <a:pt x="1810" y="219"/>
                    <a:pt x="1345" y="161"/>
                  </a:cubicBezTo>
                  <a:cubicBezTo>
                    <a:pt x="896" y="102"/>
                    <a:pt x="447" y="51"/>
                    <a:pt x="1" y="0"/>
                  </a:cubicBezTo>
                  <a:close/>
                </a:path>
              </a:pathLst>
            </a:custGeom>
            <a:solidFill>
              <a:srgbClr val="5D6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1300200" y="1391475"/>
              <a:ext cx="51575" cy="384200"/>
            </a:xfrm>
            <a:custGeom>
              <a:avLst/>
              <a:gdLst/>
              <a:ahLst/>
              <a:cxnLst/>
              <a:rect l="l" t="t" r="r" b="b"/>
              <a:pathLst>
                <a:path w="2063" h="15368" extrusionOk="0">
                  <a:moveTo>
                    <a:pt x="609" y="0"/>
                  </a:moveTo>
                  <a:cubicBezTo>
                    <a:pt x="275" y="0"/>
                    <a:pt x="1" y="285"/>
                    <a:pt x="23" y="627"/>
                  </a:cubicBezTo>
                  <a:lnTo>
                    <a:pt x="955" y="14767"/>
                  </a:lnTo>
                  <a:cubicBezTo>
                    <a:pt x="972" y="15055"/>
                    <a:pt x="1191" y="15282"/>
                    <a:pt x="1488" y="15317"/>
                  </a:cubicBezTo>
                  <a:lnTo>
                    <a:pt x="2062" y="15368"/>
                  </a:lnTo>
                  <a:cubicBezTo>
                    <a:pt x="1945" y="14505"/>
                    <a:pt x="1869" y="13641"/>
                    <a:pt x="1808" y="12770"/>
                  </a:cubicBezTo>
                  <a:cubicBezTo>
                    <a:pt x="1648" y="10536"/>
                    <a:pt x="1504" y="8294"/>
                    <a:pt x="1293" y="6060"/>
                  </a:cubicBezTo>
                  <a:cubicBezTo>
                    <a:pt x="1183" y="4943"/>
                    <a:pt x="1090" y="3826"/>
                    <a:pt x="996" y="2709"/>
                  </a:cubicBezTo>
                  <a:cubicBezTo>
                    <a:pt x="964" y="2191"/>
                    <a:pt x="905" y="1675"/>
                    <a:pt x="886" y="1159"/>
                  </a:cubicBezTo>
                  <a:cubicBezTo>
                    <a:pt x="878" y="787"/>
                    <a:pt x="895" y="406"/>
                    <a:pt x="1047" y="58"/>
                  </a:cubicBezTo>
                  <a:lnTo>
                    <a:pt x="702" y="8"/>
                  </a:lnTo>
                  <a:cubicBezTo>
                    <a:pt x="670" y="3"/>
                    <a:pt x="639" y="0"/>
                    <a:pt x="609" y="0"/>
                  </a:cubicBezTo>
                  <a:close/>
                </a:path>
              </a:pathLst>
            </a:custGeom>
            <a:solidFill>
              <a:srgbClr val="5D6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106" y="-369"/>
            <a:ext cx="9143895" cy="5143865"/>
            <a:chOff x="106" y="-369"/>
            <a:chExt cx="9143895" cy="5143865"/>
          </a:xfrm>
        </p:grpSpPr>
        <p:grpSp>
          <p:nvGrpSpPr>
            <p:cNvPr id="21" name="Google Shape;21;p3"/>
            <p:cNvGrpSpPr/>
            <p:nvPr/>
          </p:nvGrpSpPr>
          <p:grpSpPr>
            <a:xfrm rot="10800000">
              <a:off x="106" y="-369"/>
              <a:ext cx="9143895" cy="1441290"/>
              <a:chOff x="237900" y="4302525"/>
              <a:chExt cx="3338650" cy="749150"/>
            </a:xfrm>
          </p:grpSpPr>
          <p:sp>
            <p:nvSpPr>
              <p:cNvPr id="22" name="Google Shape;22;p3"/>
              <p:cNvSpPr/>
              <p:nvPr/>
            </p:nvSpPr>
            <p:spPr>
              <a:xfrm>
                <a:off x="237900" y="4302525"/>
                <a:ext cx="3338650" cy="749150"/>
              </a:xfrm>
              <a:custGeom>
                <a:avLst/>
                <a:gdLst/>
                <a:ahLst/>
                <a:cxnLst/>
                <a:rect l="l" t="t" r="r" b="b"/>
                <a:pathLst>
                  <a:path w="133546" h="29966" extrusionOk="0">
                    <a:moveTo>
                      <a:pt x="133546" y="1"/>
                    </a:moveTo>
                    <a:cubicBezTo>
                      <a:pt x="133511" y="439"/>
                      <a:pt x="133470" y="880"/>
                      <a:pt x="133420" y="1311"/>
                    </a:cubicBezTo>
                    <a:cubicBezTo>
                      <a:pt x="133267" y="2682"/>
                      <a:pt x="133022" y="4036"/>
                      <a:pt x="132792" y="5399"/>
                    </a:cubicBezTo>
                    <a:cubicBezTo>
                      <a:pt x="132335" y="8125"/>
                      <a:pt x="131878" y="10856"/>
                      <a:pt x="131421" y="13590"/>
                    </a:cubicBezTo>
                    <a:cubicBezTo>
                      <a:pt x="131287" y="14370"/>
                      <a:pt x="131143" y="15140"/>
                      <a:pt x="131007" y="15917"/>
                    </a:cubicBezTo>
                    <a:cubicBezTo>
                      <a:pt x="130972" y="16086"/>
                      <a:pt x="130940" y="16265"/>
                      <a:pt x="130905" y="16433"/>
                    </a:cubicBezTo>
                    <a:cubicBezTo>
                      <a:pt x="130830" y="16432"/>
                      <a:pt x="130754" y="16431"/>
                      <a:pt x="130679" y="16431"/>
                    </a:cubicBezTo>
                    <a:cubicBezTo>
                      <a:pt x="129214" y="16431"/>
                      <a:pt x="127751" y="16734"/>
                      <a:pt x="126480" y="17483"/>
                    </a:cubicBezTo>
                    <a:cubicBezTo>
                      <a:pt x="125617" y="17991"/>
                      <a:pt x="124871" y="18686"/>
                      <a:pt x="124339" y="19531"/>
                    </a:cubicBezTo>
                    <a:cubicBezTo>
                      <a:pt x="123813" y="20377"/>
                      <a:pt x="123527" y="21350"/>
                      <a:pt x="123399" y="22331"/>
                    </a:cubicBezTo>
                    <a:cubicBezTo>
                      <a:pt x="123374" y="22526"/>
                      <a:pt x="123356" y="22721"/>
                      <a:pt x="123340" y="22916"/>
                    </a:cubicBezTo>
                    <a:cubicBezTo>
                      <a:pt x="122595" y="23162"/>
                      <a:pt x="121851" y="23408"/>
                      <a:pt x="121106" y="23651"/>
                    </a:cubicBezTo>
                    <a:cubicBezTo>
                      <a:pt x="119516" y="24177"/>
                      <a:pt x="117923" y="24693"/>
                      <a:pt x="116325" y="25158"/>
                    </a:cubicBezTo>
                    <a:cubicBezTo>
                      <a:pt x="114725" y="25615"/>
                      <a:pt x="113110" y="26038"/>
                      <a:pt x="111467" y="26353"/>
                    </a:cubicBezTo>
                    <a:cubicBezTo>
                      <a:pt x="110693" y="26501"/>
                      <a:pt x="109904" y="26599"/>
                      <a:pt x="109117" y="26599"/>
                    </a:cubicBezTo>
                    <a:cubicBezTo>
                      <a:pt x="108347" y="26599"/>
                      <a:pt x="107580" y="26505"/>
                      <a:pt x="106830" y="26275"/>
                    </a:cubicBezTo>
                    <a:cubicBezTo>
                      <a:pt x="106205" y="26080"/>
                      <a:pt x="105518" y="25743"/>
                      <a:pt x="105045" y="25353"/>
                    </a:cubicBezTo>
                    <a:cubicBezTo>
                      <a:pt x="104773" y="25134"/>
                      <a:pt x="104529" y="24896"/>
                      <a:pt x="104316" y="24626"/>
                    </a:cubicBezTo>
                    <a:cubicBezTo>
                      <a:pt x="104316" y="24616"/>
                      <a:pt x="104308" y="24616"/>
                      <a:pt x="104308" y="24608"/>
                    </a:cubicBezTo>
                    <a:lnTo>
                      <a:pt x="104291" y="24592"/>
                    </a:lnTo>
                    <a:cubicBezTo>
                      <a:pt x="104265" y="24549"/>
                      <a:pt x="104233" y="24506"/>
                      <a:pt x="104206" y="24464"/>
                    </a:cubicBezTo>
                    <a:cubicBezTo>
                      <a:pt x="104155" y="24397"/>
                      <a:pt x="104113" y="24322"/>
                      <a:pt x="104072" y="24244"/>
                    </a:cubicBezTo>
                    <a:cubicBezTo>
                      <a:pt x="103871" y="23906"/>
                      <a:pt x="88795" y="23772"/>
                      <a:pt x="72219" y="23772"/>
                    </a:cubicBezTo>
                    <a:cubicBezTo>
                      <a:pt x="51879" y="23772"/>
                      <a:pt x="29278" y="23974"/>
                      <a:pt x="29119" y="24244"/>
                    </a:cubicBezTo>
                    <a:cubicBezTo>
                      <a:pt x="29068" y="24322"/>
                      <a:pt x="29028" y="24397"/>
                      <a:pt x="28977" y="24464"/>
                    </a:cubicBezTo>
                    <a:cubicBezTo>
                      <a:pt x="28950" y="24506"/>
                      <a:pt x="28916" y="24549"/>
                      <a:pt x="28891" y="24592"/>
                    </a:cubicBezTo>
                    <a:cubicBezTo>
                      <a:pt x="28883" y="24600"/>
                      <a:pt x="28883" y="24608"/>
                      <a:pt x="28875" y="24608"/>
                    </a:cubicBezTo>
                    <a:cubicBezTo>
                      <a:pt x="28875" y="24616"/>
                      <a:pt x="28875" y="24616"/>
                      <a:pt x="28865" y="24626"/>
                    </a:cubicBezTo>
                    <a:cubicBezTo>
                      <a:pt x="28654" y="24896"/>
                      <a:pt x="28408" y="25134"/>
                      <a:pt x="28146" y="25353"/>
                    </a:cubicBezTo>
                    <a:cubicBezTo>
                      <a:pt x="27665" y="25743"/>
                      <a:pt x="26986" y="26080"/>
                      <a:pt x="26353" y="26275"/>
                    </a:cubicBezTo>
                    <a:cubicBezTo>
                      <a:pt x="25607" y="26505"/>
                      <a:pt x="24840" y="26599"/>
                      <a:pt x="24068" y="26599"/>
                    </a:cubicBezTo>
                    <a:cubicBezTo>
                      <a:pt x="23281" y="26599"/>
                      <a:pt x="22490" y="26501"/>
                      <a:pt x="21716" y="26353"/>
                    </a:cubicBezTo>
                    <a:cubicBezTo>
                      <a:pt x="20081" y="26038"/>
                      <a:pt x="18466" y="25615"/>
                      <a:pt x="16866" y="25158"/>
                    </a:cubicBezTo>
                    <a:cubicBezTo>
                      <a:pt x="15258" y="24693"/>
                      <a:pt x="13667" y="24177"/>
                      <a:pt x="12077" y="23651"/>
                    </a:cubicBezTo>
                    <a:cubicBezTo>
                      <a:pt x="11332" y="23408"/>
                      <a:pt x="10586" y="23162"/>
                      <a:pt x="9843" y="22916"/>
                    </a:cubicBezTo>
                    <a:cubicBezTo>
                      <a:pt x="9835" y="22721"/>
                      <a:pt x="9817" y="22526"/>
                      <a:pt x="9792" y="22331"/>
                    </a:cubicBezTo>
                    <a:cubicBezTo>
                      <a:pt x="9664" y="21350"/>
                      <a:pt x="9368" y="20377"/>
                      <a:pt x="8844" y="19531"/>
                    </a:cubicBezTo>
                    <a:cubicBezTo>
                      <a:pt x="8312" y="18686"/>
                      <a:pt x="7566" y="17991"/>
                      <a:pt x="6703" y="17483"/>
                    </a:cubicBezTo>
                    <a:cubicBezTo>
                      <a:pt x="5440" y="16734"/>
                      <a:pt x="3969" y="16431"/>
                      <a:pt x="2504" y="16431"/>
                    </a:cubicBezTo>
                    <a:cubicBezTo>
                      <a:pt x="2429" y="16431"/>
                      <a:pt x="2353" y="16432"/>
                      <a:pt x="2278" y="16433"/>
                    </a:cubicBezTo>
                    <a:cubicBezTo>
                      <a:pt x="2243" y="16265"/>
                      <a:pt x="2209" y="16086"/>
                      <a:pt x="2184" y="15917"/>
                    </a:cubicBezTo>
                    <a:cubicBezTo>
                      <a:pt x="2040" y="15140"/>
                      <a:pt x="1896" y="14370"/>
                      <a:pt x="1770" y="13590"/>
                    </a:cubicBezTo>
                    <a:cubicBezTo>
                      <a:pt x="1313" y="10856"/>
                      <a:pt x="848" y="8125"/>
                      <a:pt x="391" y="5399"/>
                    </a:cubicBezTo>
                    <a:cubicBezTo>
                      <a:pt x="255" y="4611"/>
                      <a:pt x="119" y="3825"/>
                      <a:pt x="1" y="3037"/>
                    </a:cubicBezTo>
                    <a:lnTo>
                      <a:pt x="1" y="29966"/>
                    </a:lnTo>
                    <a:lnTo>
                      <a:pt x="133546" y="29966"/>
                    </a:lnTo>
                    <a:lnTo>
                      <a:pt x="133546" y="1"/>
                    </a:lnTo>
                    <a:close/>
                  </a:path>
                </a:pathLst>
              </a:custGeom>
              <a:solidFill>
                <a:srgbClr val="6B5E69">
                  <a:alpha val="7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237900" y="4580275"/>
                <a:ext cx="3338650" cy="444125"/>
              </a:xfrm>
              <a:custGeom>
                <a:avLst/>
                <a:gdLst/>
                <a:ahLst/>
                <a:cxnLst/>
                <a:rect l="l" t="t" r="r" b="b"/>
                <a:pathLst>
                  <a:path w="133546" h="17765" extrusionOk="0">
                    <a:moveTo>
                      <a:pt x="1" y="0"/>
                    </a:moveTo>
                    <a:lnTo>
                      <a:pt x="1" y="2608"/>
                    </a:lnTo>
                    <a:cubicBezTo>
                      <a:pt x="86" y="2971"/>
                      <a:pt x="169" y="3335"/>
                      <a:pt x="255" y="3699"/>
                    </a:cubicBezTo>
                    <a:cubicBezTo>
                      <a:pt x="381" y="4275"/>
                      <a:pt x="492" y="4850"/>
                      <a:pt x="602" y="5425"/>
                    </a:cubicBezTo>
                    <a:cubicBezTo>
                      <a:pt x="661" y="5721"/>
                      <a:pt x="712" y="6018"/>
                      <a:pt x="771" y="6306"/>
                    </a:cubicBezTo>
                    <a:cubicBezTo>
                      <a:pt x="805" y="6467"/>
                      <a:pt x="797" y="6601"/>
                      <a:pt x="787" y="6763"/>
                    </a:cubicBezTo>
                    <a:cubicBezTo>
                      <a:pt x="779" y="6924"/>
                      <a:pt x="779" y="7068"/>
                      <a:pt x="813" y="7220"/>
                    </a:cubicBezTo>
                    <a:cubicBezTo>
                      <a:pt x="846" y="7389"/>
                      <a:pt x="1033" y="7550"/>
                      <a:pt x="1204" y="7550"/>
                    </a:cubicBezTo>
                    <a:cubicBezTo>
                      <a:pt x="1212" y="7550"/>
                      <a:pt x="1220" y="7550"/>
                      <a:pt x="1228" y="7549"/>
                    </a:cubicBezTo>
                    <a:cubicBezTo>
                      <a:pt x="1479" y="7524"/>
                      <a:pt x="1730" y="7511"/>
                      <a:pt x="1980" y="7511"/>
                    </a:cubicBezTo>
                    <a:cubicBezTo>
                      <a:pt x="2480" y="7511"/>
                      <a:pt x="2974" y="7563"/>
                      <a:pt x="3454" y="7677"/>
                    </a:cubicBezTo>
                    <a:cubicBezTo>
                      <a:pt x="4097" y="7819"/>
                      <a:pt x="4707" y="8057"/>
                      <a:pt x="5265" y="8396"/>
                    </a:cubicBezTo>
                    <a:cubicBezTo>
                      <a:pt x="5832" y="8733"/>
                      <a:pt x="6305" y="9200"/>
                      <a:pt x="6687" y="9733"/>
                    </a:cubicBezTo>
                    <a:cubicBezTo>
                      <a:pt x="7067" y="10248"/>
                      <a:pt x="7355" y="10825"/>
                      <a:pt x="7558" y="11434"/>
                    </a:cubicBezTo>
                    <a:cubicBezTo>
                      <a:pt x="7668" y="11755"/>
                      <a:pt x="7743" y="12076"/>
                      <a:pt x="7804" y="12415"/>
                    </a:cubicBezTo>
                    <a:cubicBezTo>
                      <a:pt x="7828" y="12568"/>
                      <a:pt x="7845" y="12728"/>
                      <a:pt x="7845" y="12889"/>
                    </a:cubicBezTo>
                    <a:cubicBezTo>
                      <a:pt x="7845" y="12966"/>
                      <a:pt x="7828" y="13041"/>
                      <a:pt x="7828" y="13126"/>
                    </a:cubicBezTo>
                    <a:cubicBezTo>
                      <a:pt x="7828" y="13220"/>
                      <a:pt x="7863" y="13321"/>
                      <a:pt x="7879" y="13415"/>
                    </a:cubicBezTo>
                    <a:cubicBezTo>
                      <a:pt x="7918" y="13609"/>
                      <a:pt x="8100" y="13703"/>
                      <a:pt x="8274" y="13703"/>
                    </a:cubicBezTo>
                    <a:cubicBezTo>
                      <a:pt x="8289" y="13703"/>
                      <a:pt x="8304" y="13703"/>
                      <a:pt x="8320" y="13701"/>
                    </a:cubicBezTo>
                    <a:cubicBezTo>
                      <a:pt x="8362" y="13736"/>
                      <a:pt x="8413" y="13760"/>
                      <a:pt x="8464" y="13778"/>
                    </a:cubicBezTo>
                    <a:cubicBezTo>
                      <a:pt x="9368" y="14075"/>
                      <a:pt x="10292" y="14318"/>
                      <a:pt x="11206" y="14582"/>
                    </a:cubicBezTo>
                    <a:cubicBezTo>
                      <a:pt x="12128" y="14844"/>
                      <a:pt x="13034" y="15131"/>
                      <a:pt x="13937" y="15419"/>
                    </a:cubicBezTo>
                    <a:cubicBezTo>
                      <a:pt x="15503" y="15927"/>
                      <a:pt x="17061" y="16451"/>
                      <a:pt x="18643" y="16892"/>
                    </a:cubicBezTo>
                    <a:cubicBezTo>
                      <a:pt x="20217" y="17332"/>
                      <a:pt x="21826" y="17670"/>
                      <a:pt x="23451" y="17747"/>
                    </a:cubicBezTo>
                    <a:cubicBezTo>
                      <a:pt x="23680" y="17759"/>
                      <a:pt x="23909" y="17764"/>
                      <a:pt x="24138" y="17764"/>
                    </a:cubicBezTo>
                    <a:cubicBezTo>
                      <a:pt x="24734" y="17764"/>
                      <a:pt x="25327" y="17724"/>
                      <a:pt x="25920" y="17645"/>
                    </a:cubicBezTo>
                    <a:cubicBezTo>
                      <a:pt x="29552" y="17162"/>
                      <a:pt x="29966" y="15470"/>
                      <a:pt x="30591" y="15216"/>
                    </a:cubicBezTo>
                    <a:cubicBezTo>
                      <a:pt x="31446" y="14869"/>
                      <a:pt x="102632" y="15360"/>
                      <a:pt x="103124" y="14591"/>
                    </a:cubicBezTo>
                    <a:cubicBezTo>
                      <a:pt x="103605" y="15360"/>
                      <a:pt x="104824" y="16825"/>
                      <a:pt x="105670" y="17162"/>
                    </a:cubicBezTo>
                    <a:cubicBezTo>
                      <a:pt x="106306" y="17416"/>
                      <a:pt x="106948" y="17560"/>
                      <a:pt x="107616" y="17645"/>
                    </a:cubicBezTo>
                    <a:cubicBezTo>
                      <a:pt x="108211" y="17724"/>
                      <a:pt x="108808" y="17764"/>
                      <a:pt x="109407" y="17764"/>
                    </a:cubicBezTo>
                    <a:cubicBezTo>
                      <a:pt x="109636" y="17764"/>
                      <a:pt x="109866" y="17759"/>
                      <a:pt x="110096" y="17747"/>
                    </a:cubicBezTo>
                    <a:cubicBezTo>
                      <a:pt x="111721" y="17670"/>
                      <a:pt x="113329" y="17332"/>
                      <a:pt x="114895" y="16892"/>
                    </a:cubicBezTo>
                    <a:cubicBezTo>
                      <a:pt x="116477" y="16451"/>
                      <a:pt x="118043" y="15927"/>
                      <a:pt x="119609" y="15419"/>
                    </a:cubicBezTo>
                    <a:cubicBezTo>
                      <a:pt x="120513" y="15131"/>
                      <a:pt x="121419" y="14844"/>
                      <a:pt x="122341" y="14582"/>
                    </a:cubicBezTo>
                    <a:cubicBezTo>
                      <a:pt x="123255" y="14318"/>
                      <a:pt x="124179" y="14075"/>
                      <a:pt x="125083" y="13778"/>
                    </a:cubicBezTo>
                    <a:cubicBezTo>
                      <a:pt x="125133" y="13760"/>
                      <a:pt x="125184" y="13736"/>
                      <a:pt x="125227" y="13701"/>
                    </a:cubicBezTo>
                    <a:cubicBezTo>
                      <a:pt x="125242" y="13703"/>
                      <a:pt x="125257" y="13703"/>
                      <a:pt x="125273" y="13703"/>
                    </a:cubicBezTo>
                    <a:cubicBezTo>
                      <a:pt x="125447" y="13703"/>
                      <a:pt x="125628" y="13609"/>
                      <a:pt x="125667" y="13415"/>
                    </a:cubicBezTo>
                    <a:cubicBezTo>
                      <a:pt x="125684" y="13321"/>
                      <a:pt x="125718" y="13220"/>
                      <a:pt x="125718" y="13126"/>
                    </a:cubicBezTo>
                    <a:cubicBezTo>
                      <a:pt x="125718" y="13041"/>
                      <a:pt x="125702" y="12966"/>
                      <a:pt x="125702" y="12889"/>
                    </a:cubicBezTo>
                    <a:cubicBezTo>
                      <a:pt x="125702" y="12728"/>
                      <a:pt x="125718" y="12568"/>
                      <a:pt x="125743" y="12415"/>
                    </a:cubicBezTo>
                    <a:cubicBezTo>
                      <a:pt x="125804" y="12076"/>
                      <a:pt x="125879" y="11755"/>
                      <a:pt x="125988" y="11434"/>
                    </a:cubicBezTo>
                    <a:cubicBezTo>
                      <a:pt x="126191" y="10825"/>
                      <a:pt x="126480" y="10248"/>
                      <a:pt x="126851" y="9733"/>
                    </a:cubicBezTo>
                    <a:cubicBezTo>
                      <a:pt x="127241" y="9200"/>
                      <a:pt x="127715" y="8733"/>
                      <a:pt x="128281" y="8396"/>
                    </a:cubicBezTo>
                    <a:cubicBezTo>
                      <a:pt x="128840" y="8057"/>
                      <a:pt x="129449" y="7819"/>
                      <a:pt x="130093" y="7677"/>
                    </a:cubicBezTo>
                    <a:cubicBezTo>
                      <a:pt x="130572" y="7563"/>
                      <a:pt x="131067" y="7511"/>
                      <a:pt x="131567" y="7511"/>
                    </a:cubicBezTo>
                    <a:cubicBezTo>
                      <a:pt x="131817" y="7511"/>
                      <a:pt x="132068" y="7524"/>
                      <a:pt x="132319" y="7549"/>
                    </a:cubicBezTo>
                    <a:cubicBezTo>
                      <a:pt x="132327" y="7550"/>
                      <a:pt x="132335" y="7550"/>
                      <a:pt x="132343" y="7550"/>
                    </a:cubicBezTo>
                    <a:cubicBezTo>
                      <a:pt x="132513" y="7550"/>
                      <a:pt x="132700" y="7389"/>
                      <a:pt x="132733" y="7220"/>
                    </a:cubicBezTo>
                    <a:cubicBezTo>
                      <a:pt x="132768" y="7068"/>
                      <a:pt x="132760" y="6924"/>
                      <a:pt x="132760" y="6763"/>
                    </a:cubicBezTo>
                    <a:cubicBezTo>
                      <a:pt x="132749" y="6601"/>
                      <a:pt x="132741" y="6467"/>
                      <a:pt x="132776" y="6306"/>
                    </a:cubicBezTo>
                    <a:cubicBezTo>
                      <a:pt x="132835" y="6018"/>
                      <a:pt x="132886" y="5721"/>
                      <a:pt x="132944" y="5425"/>
                    </a:cubicBezTo>
                    <a:cubicBezTo>
                      <a:pt x="133054" y="4850"/>
                      <a:pt x="133166" y="4275"/>
                      <a:pt x="133292" y="3699"/>
                    </a:cubicBezTo>
                    <a:cubicBezTo>
                      <a:pt x="133377" y="3335"/>
                      <a:pt x="133460" y="2971"/>
                      <a:pt x="133546" y="2608"/>
                    </a:cubicBezTo>
                    <a:lnTo>
                      <a:pt x="133546" y="0"/>
                    </a:lnTo>
                    <a:cubicBezTo>
                      <a:pt x="133217" y="1694"/>
                      <a:pt x="132902" y="3386"/>
                      <a:pt x="132496" y="5061"/>
                    </a:cubicBezTo>
                    <a:cubicBezTo>
                      <a:pt x="132420" y="5392"/>
                      <a:pt x="132343" y="5721"/>
                      <a:pt x="132260" y="6052"/>
                    </a:cubicBezTo>
                    <a:cubicBezTo>
                      <a:pt x="132225" y="6205"/>
                      <a:pt x="132191" y="6339"/>
                      <a:pt x="132124" y="6483"/>
                    </a:cubicBezTo>
                    <a:cubicBezTo>
                      <a:pt x="132100" y="6542"/>
                      <a:pt x="132065" y="6593"/>
                      <a:pt x="132030" y="6652"/>
                    </a:cubicBezTo>
                    <a:cubicBezTo>
                      <a:pt x="131926" y="6646"/>
                      <a:pt x="131821" y="6643"/>
                      <a:pt x="131716" y="6643"/>
                    </a:cubicBezTo>
                    <a:cubicBezTo>
                      <a:pt x="130450" y="6643"/>
                      <a:pt x="129193" y="7057"/>
                      <a:pt x="128139" y="7760"/>
                    </a:cubicBezTo>
                    <a:cubicBezTo>
                      <a:pt x="126945" y="8548"/>
                      <a:pt x="125946" y="9657"/>
                      <a:pt x="125397" y="10986"/>
                    </a:cubicBezTo>
                    <a:cubicBezTo>
                      <a:pt x="125253" y="11357"/>
                      <a:pt x="125125" y="11739"/>
                      <a:pt x="125042" y="12127"/>
                    </a:cubicBezTo>
                    <a:cubicBezTo>
                      <a:pt x="124999" y="12314"/>
                      <a:pt x="124965" y="12501"/>
                      <a:pt x="124940" y="12694"/>
                    </a:cubicBezTo>
                    <a:cubicBezTo>
                      <a:pt x="124922" y="12787"/>
                      <a:pt x="124906" y="12881"/>
                      <a:pt x="124890" y="12974"/>
                    </a:cubicBezTo>
                    <a:cubicBezTo>
                      <a:pt x="124890" y="12982"/>
                      <a:pt x="124890" y="12990"/>
                      <a:pt x="124879" y="13008"/>
                    </a:cubicBezTo>
                    <a:cubicBezTo>
                      <a:pt x="124085" y="13262"/>
                      <a:pt x="123297" y="13557"/>
                      <a:pt x="122511" y="13837"/>
                    </a:cubicBezTo>
                    <a:cubicBezTo>
                      <a:pt x="121750" y="14115"/>
                      <a:pt x="120970" y="14369"/>
                      <a:pt x="120192" y="14633"/>
                    </a:cubicBezTo>
                    <a:cubicBezTo>
                      <a:pt x="118669" y="15149"/>
                      <a:pt x="117129" y="15639"/>
                      <a:pt x="115571" y="16063"/>
                    </a:cubicBezTo>
                    <a:cubicBezTo>
                      <a:pt x="114056" y="16477"/>
                      <a:pt x="112509" y="16790"/>
                      <a:pt x="110943" y="16908"/>
                    </a:cubicBezTo>
                    <a:cubicBezTo>
                      <a:pt x="110523" y="16940"/>
                      <a:pt x="110101" y="16958"/>
                      <a:pt x="109679" y="16958"/>
                    </a:cubicBezTo>
                    <a:cubicBezTo>
                      <a:pt x="108622" y="16958"/>
                      <a:pt x="107566" y="16846"/>
                      <a:pt x="106550" y="16563"/>
                    </a:cubicBezTo>
                    <a:cubicBezTo>
                      <a:pt x="106229" y="16477"/>
                      <a:pt x="105932" y="16376"/>
                      <a:pt x="105687" y="16258"/>
                    </a:cubicBezTo>
                    <a:cubicBezTo>
                      <a:pt x="105392" y="16122"/>
                      <a:pt x="105112" y="15961"/>
                      <a:pt x="104850" y="15775"/>
                    </a:cubicBezTo>
                    <a:cubicBezTo>
                      <a:pt x="104842" y="15767"/>
                      <a:pt x="104834" y="15767"/>
                      <a:pt x="104834" y="15758"/>
                    </a:cubicBezTo>
                    <a:cubicBezTo>
                      <a:pt x="104824" y="15758"/>
                      <a:pt x="104815" y="15750"/>
                      <a:pt x="104807" y="15740"/>
                    </a:cubicBezTo>
                    <a:cubicBezTo>
                      <a:pt x="104783" y="15716"/>
                      <a:pt x="104748" y="15689"/>
                      <a:pt x="104714" y="15665"/>
                    </a:cubicBezTo>
                    <a:cubicBezTo>
                      <a:pt x="104655" y="15614"/>
                      <a:pt x="104596" y="15555"/>
                      <a:pt x="104537" y="15496"/>
                    </a:cubicBezTo>
                    <a:cubicBezTo>
                      <a:pt x="104486" y="15446"/>
                      <a:pt x="104436" y="15395"/>
                      <a:pt x="104393" y="15334"/>
                    </a:cubicBezTo>
                    <a:cubicBezTo>
                      <a:pt x="104377" y="15318"/>
                      <a:pt x="104358" y="15301"/>
                      <a:pt x="104342" y="15275"/>
                    </a:cubicBezTo>
                    <a:cubicBezTo>
                      <a:pt x="104342" y="15275"/>
                      <a:pt x="104308" y="15224"/>
                      <a:pt x="104300" y="15216"/>
                    </a:cubicBezTo>
                    <a:cubicBezTo>
                      <a:pt x="104206" y="15090"/>
                      <a:pt x="104123" y="14954"/>
                      <a:pt x="104054" y="14810"/>
                    </a:cubicBezTo>
                    <a:cubicBezTo>
                      <a:pt x="104046" y="14786"/>
                      <a:pt x="104038" y="14767"/>
                      <a:pt x="104029" y="14751"/>
                    </a:cubicBezTo>
                    <a:cubicBezTo>
                      <a:pt x="104029" y="14743"/>
                      <a:pt x="103995" y="14649"/>
                      <a:pt x="103995" y="14641"/>
                    </a:cubicBezTo>
                    <a:cubicBezTo>
                      <a:pt x="103971" y="14564"/>
                      <a:pt x="103944" y="14489"/>
                      <a:pt x="103928" y="14404"/>
                    </a:cubicBezTo>
                    <a:cubicBezTo>
                      <a:pt x="103885" y="14227"/>
                      <a:pt x="103717" y="14107"/>
                      <a:pt x="103538" y="14107"/>
                    </a:cubicBezTo>
                    <a:lnTo>
                      <a:pt x="103503" y="14107"/>
                    </a:lnTo>
                    <a:cubicBezTo>
                      <a:pt x="103327" y="14107"/>
                      <a:pt x="29661" y="14227"/>
                      <a:pt x="29619" y="14404"/>
                    </a:cubicBezTo>
                    <a:cubicBezTo>
                      <a:pt x="29602" y="14489"/>
                      <a:pt x="29576" y="14564"/>
                      <a:pt x="29552" y="14641"/>
                    </a:cubicBezTo>
                    <a:cubicBezTo>
                      <a:pt x="29552" y="14649"/>
                      <a:pt x="29517" y="14743"/>
                      <a:pt x="29517" y="14751"/>
                    </a:cubicBezTo>
                    <a:cubicBezTo>
                      <a:pt x="29501" y="14767"/>
                      <a:pt x="29493" y="14786"/>
                      <a:pt x="29485" y="14810"/>
                    </a:cubicBezTo>
                    <a:cubicBezTo>
                      <a:pt x="29415" y="14954"/>
                      <a:pt x="29340" y="15090"/>
                      <a:pt x="29247" y="15216"/>
                    </a:cubicBezTo>
                    <a:cubicBezTo>
                      <a:pt x="29239" y="15224"/>
                      <a:pt x="29204" y="15275"/>
                      <a:pt x="29204" y="15275"/>
                    </a:cubicBezTo>
                    <a:cubicBezTo>
                      <a:pt x="29188" y="15301"/>
                      <a:pt x="29170" y="15318"/>
                      <a:pt x="29153" y="15334"/>
                    </a:cubicBezTo>
                    <a:cubicBezTo>
                      <a:pt x="29103" y="15395"/>
                      <a:pt x="29060" y="15446"/>
                      <a:pt x="29009" y="15496"/>
                    </a:cubicBezTo>
                    <a:cubicBezTo>
                      <a:pt x="28950" y="15555"/>
                      <a:pt x="28891" y="15614"/>
                      <a:pt x="28833" y="15665"/>
                    </a:cubicBezTo>
                    <a:cubicBezTo>
                      <a:pt x="28798" y="15689"/>
                      <a:pt x="28764" y="15716"/>
                      <a:pt x="28739" y="15740"/>
                    </a:cubicBezTo>
                    <a:cubicBezTo>
                      <a:pt x="28723" y="15750"/>
                      <a:pt x="28723" y="15758"/>
                      <a:pt x="28713" y="15758"/>
                    </a:cubicBezTo>
                    <a:cubicBezTo>
                      <a:pt x="28705" y="15767"/>
                      <a:pt x="28705" y="15767"/>
                      <a:pt x="28688" y="15775"/>
                    </a:cubicBezTo>
                    <a:cubicBezTo>
                      <a:pt x="28435" y="15961"/>
                      <a:pt x="28154" y="16122"/>
                      <a:pt x="27860" y="16258"/>
                    </a:cubicBezTo>
                    <a:cubicBezTo>
                      <a:pt x="27614" y="16376"/>
                      <a:pt x="27317" y="16477"/>
                      <a:pt x="26997" y="16563"/>
                    </a:cubicBezTo>
                    <a:cubicBezTo>
                      <a:pt x="25980" y="16846"/>
                      <a:pt x="24925" y="16958"/>
                      <a:pt x="23868" y="16958"/>
                    </a:cubicBezTo>
                    <a:cubicBezTo>
                      <a:pt x="23446" y="16958"/>
                      <a:pt x="23024" y="16940"/>
                      <a:pt x="22604" y="16908"/>
                    </a:cubicBezTo>
                    <a:cubicBezTo>
                      <a:pt x="21038" y="16790"/>
                      <a:pt x="19490" y="16477"/>
                      <a:pt x="17967" y="16063"/>
                    </a:cubicBezTo>
                    <a:cubicBezTo>
                      <a:pt x="16417" y="15639"/>
                      <a:pt x="14878" y="15149"/>
                      <a:pt x="13346" y="14633"/>
                    </a:cubicBezTo>
                    <a:cubicBezTo>
                      <a:pt x="12577" y="14369"/>
                      <a:pt x="11797" y="14115"/>
                      <a:pt x="11035" y="13837"/>
                    </a:cubicBezTo>
                    <a:cubicBezTo>
                      <a:pt x="10249" y="13557"/>
                      <a:pt x="9461" y="13262"/>
                      <a:pt x="8667" y="13008"/>
                    </a:cubicBezTo>
                    <a:cubicBezTo>
                      <a:pt x="8657" y="12990"/>
                      <a:pt x="8657" y="12982"/>
                      <a:pt x="8657" y="12974"/>
                    </a:cubicBezTo>
                    <a:cubicBezTo>
                      <a:pt x="8641" y="12881"/>
                      <a:pt x="8616" y="12787"/>
                      <a:pt x="8606" y="12694"/>
                    </a:cubicBezTo>
                    <a:cubicBezTo>
                      <a:pt x="8574" y="12501"/>
                      <a:pt x="8539" y="12314"/>
                      <a:pt x="8505" y="12127"/>
                    </a:cubicBezTo>
                    <a:cubicBezTo>
                      <a:pt x="8421" y="11739"/>
                      <a:pt x="8293" y="11357"/>
                      <a:pt x="8141" y="10986"/>
                    </a:cubicBezTo>
                    <a:cubicBezTo>
                      <a:pt x="7601" y="9657"/>
                      <a:pt x="6593" y="8548"/>
                      <a:pt x="5399" y="7760"/>
                    </a:cubicBezTo>
                    <a:cubicBezTo>
                      <a:pt x="4353" y="7057"/>
                      <a:pt x="3096" y="6643"/>
                      <a:pt x="1830" y="6643"/>
                    </a:cubicBezTo>
                    <a:cubicBezTo>
                      <a:pt x="1726" y="6643"/>
                      <a:pt x="1621" y="6646"/>
                      <a:pt x="1516" y="6652"/>
                    </a:cubicBezTo>
                    <a:cubicBezTo>
                      <a:pt x="1481" y="6593"/>
                      <a:pt x="1447" y="6542"/>
                      <a:pt x="1423" y="6483"/>
                    </a:cubicBezTo>
                    <a:cubicBezTo>
                      <a:pt x="1356" y="6339"/>
                      <a:pt x="1321" y="6205"/>
                      <a:pt x="1286" y="6052"/>
                    </a:cubicBezTo>
                    <a:cubicBezTo>
                      <a:pt x="1203" y="5721"/>
                      <a:pt x="1126" y="5392"/>
                      <a:pt x="1051" y="5061"/>
                    </a:cubicBezTo>
                    <a:cubicBezTo>
                      <a:pt x="645" y="3386"/>
                      <a:pt x="330" y="1694"/>
                      <a:pt x="1" y="0"/>
                    </a:cubicBezTo>
                    <a:close/>
                  </a:path>
                </a:pathLst>
              </a:custGeom>
              <a:solidFill>
                <a:srgbClr val="4E454F">
                  <a:alpha val="6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3"/>
            <p:cNvGrpSpPr/>
            <p:nvPr/>
          </p:nvGrpSpPr>
          <p:grpSpPr>
            <a:xfrm>
              <a:off x="106" y="3702206"/>
              <a:ext cx="9143895" cy="1441290"/>
              <a:chOff x="237900" y="4302525"/>
              <a:chExt cx="3338650" cy="749150"/>
            </a:xfrm>
          </p:grpSpPr>
          <p:sp>
            <p:nvSpPr>
              <p:cNvPr id="25" name="Google Shape;25;p3"/>
              <p:cNvSpPr/>
              <p:nvPr/>
            </p:nvSpPr>
            <p:spPr>
              <a:xfrm>
                <a:off x="237900" y="4302525"/>
                <a:ext cx="3338650" cy="749150"/>
              </a:xfrm>
              <a:custGeom>
                <a:avLst/>
                <a:gdLst/>
                <a:ahLst/>
                <a:cxnLst/>
                <a:rect l="l" t="t" r="r" b="b"/>
                <a:pathLst>
                  <a:path w="133546" h="29966" extrusionOk="0">
                    <a:moveTo>
                      <a:pt x="133546" y="1"/>
                    </a:moveTo>
                    <a:cubicBezTo>
                      <a:pt x="133511" y="439"/>
                      <a:pt x="133470" y="880"/>
                      <a:pt x="133420" y="1311"/>
                    </a:cubicBezTo>
                    <a:cubicBezTo>
                      <a:pt x="133267" y="2682"/>
                      <a:pt x="133022" y="4036"/>
                      <a:pt x="132792" y="5399"/>
                    </a:cubicBezTo>
                    <a:cubicBezTo>
                      <a:pt x="132335" y="8125"/>
                      <a:pt x="131878" y="10856"/>
                      <a:pt x="131421" y="13590"/>
                    </a:cubicBezTo>
                    <a:cubicBezTo>
                      <a:pt x="131287" y="14370"/>
                      <a:pt x="131143" y="15140"/>
                      <a:pt x="131007" y="15917"/>
                    </a:cubicBezTo>
                    <a:cubicBezTo>
                      <a:pt x="130972" y="16086"/>
                      <a:pt x="130940" y="16265"/>
                      <a:pt x="130905" y="16433"/>
                    </a:cubicBezTo>
                    <a:cubicBezTo>
                      <a:pt x="130830" y="16432"/>
                      <a:pt x="130754" y="16431"/>
                      <a:pt x="130679" y="16431"/>
                    </a:cubicBezTo>
                    <a:cubicBezTo>
                      <a:pt x="129214" y="16431"/>
                      <a:pt x="127751" y="16734"/>
                      <a:pt x="126480" y="17483"/>
                    </a:cubicBezTo>
                    <a:cubicBezTo>
                      <a:pt x="125617" y="17991"/>
                      <a:pt x="124871" y="18686"/>
                      <a:pt x="124339" y="19531"/>
                    </a:cubicBezTo>
                    <a:cubicBezTo>
                      <a:pt x="123813" y="20377"/>
                      <a:pt x="123527" y="21350"/>
                      <a:pt x="123399" y="22331"/>
                    </a:cubicBezTo>
                    <a:cubicBezTo>
                      <a:pt x="123374" y="22526"/>
                      <a:pt x="123356" y="22721"/>
                      <a:pt x="123340" y="22916"/>
                    </a:cubicBezTo>
                    <a:cubicBezTo>
                      <a:pt x="122595" y="23162"/>
                      <a:pt x="121851" y="23408"/>
                      <a:pt x="121106" y="23651"/>
                    </a:cubicBezTo>
                    <a:cubicBezTo>
                      <a:pt x="119516" y="24177"/>
                      <a:pt x="117923" y="24693"/>
                      <a:pt x="116325" y="25158"/>
                    </a:cubicBezTo>
                    <a:cubicBezTo>
                      <a:pt x="114725" y="25615"/>
                      <a:pt x="113110" y="26038"/>
                      <a:pt x="111467" y="26353"/>
                    </a:cubicBezTo>
                    <a:cubicBezTo>
                      <a:pt x="110693" y="26501"/>
                      <a:pt x="109904" y="26599"/>
                      <a:pt x="109117" y="26599"/>
                    </a:cubicBezTo>
                    <a:cubicBezTo>
                      <a:pt x="108347" y="26599"/>
                      <a:pt x="107580" y="26505"/>
                      <a:pt x="106830" y="26275"/>
                    </a:cubicBezTo>
                    <a:cubicBezTo>
                      <a:pt x="106205" y="26080"/>
                      <a:pt x="105518" y="25743"/>
                      <a:pt x="105045" y="25353"/>
                    </a:cubicBezTo>
                    <a:cubicBezTo>
                      <a:pt x="104773" y="25134"/>
                      <a:pt x="104529" y="24896"/>
                      <a:pt x="104316" y="24626"/>
                    </a:cubicBezTo>
                    <a:cubicBezTo>
                      <a:pt x="104316" y="24616"/>
                      <a:pt x="104308" y="24616"/>
                      <a:pt x="104308" y="24608"/>
                    </a:cubicBezTo>
                    <a:lnTo>
                      <a:pt x="104291" y="24592"/>
                    </a:lnTo>
                    <a:cubicBezTo>
                      <a:pt x="104265" y="24549"/>
                      <a:pt x="104233" y="24506"/>
                      <a:pt x="104206" y="24464"/>
                    </a:cubicBezTo>
                    <a:cubicBezTo>
                      <a:pt x="104155" y="24397"/>
                      <a:pt x="104113" y="24322"/>
                      <a:pt x="104072" y="24244"/>
                    </a:cubicBezTo>
                    <a:cubicBezTo>
                      <a:pt x="103871" y="23906"/>
                      <a:pt x="88795" y="23772"/>
                      <a:pt x="72219" y="23772"/>
                    </a:cubicBezTo>
                    <a:cubicBezTo>
                      <a:pt x="51879" y="23772"/>
                      <a:pt x="29278" y="23974"/>
                      <a:pt x="29119" y="24244"/>
                    </a:cubicBezTo>
                    <a:cubicBezTo>
                      <a:pt x="29068" y="24322"/>
                      <a:pt x="29028" y="24397"/>
                      <a:pt x="28977" y="24464"/>
                    </a:cubicBezTo>
                    <a:cubicBezTo>
                      <a:pt x="28950" y="24506"/>
                      <a:pt x="28916" y="24549"/>
                      <a:pt x="28891" y="24592"/>
                    </a:cubicBezTo>
                    <a:cubicBezTo>
                      <a:pt x="28883" y="24600"/>
                      <a:pt x="28883" y="24608"/>
                      <a:pt x="28875" y="24608"/>
                    </a:cubicBezTo>
                    <a:cubicBezTo>
                      <a:pt x="28875" y="24616"/>
                      <a:pt x="28875" y="24616"/>
                      <a:pt x="28865" y="24626"/>
                    </a:cubicBezTo>
                    <a:cubicBezTo>
                      <a:pt x="28654" y="24896"/>
                      <a:pt x="28408" y="25134"/>
                      <a:pt x="28146" y="25353"/>
                    </a:cubicBezTo>
                    <a:cubicBezTo>
                      <a:pt x="27665" y="25743"/>
                      <a:pt x="26986" y="26080"/>
                      <a:pt x="26353" y="26275"/>
                    </a:cubicBezTo>
                    <a:cubicBezTo>
                      <a:pt x="25607" y="26505"/>
                      <a:pt x="24840" y="26599"/>
                      <a:pt x="24068" y="26599"/>
                    </a:cubicBezTo>
                    <a:cubicBezTo>
                      <a:pt x="23281" y="26599"/>
                      <a:pt x="22490" y="26501"/>
                      <a:pt x="21716" y="26353"/>
                    </a:cubicBezTo>
                    <a:cubicBezTo>
                      <a:pt x="20081" y="26038"/>
                      <a:pt x="18466" y="25615"/>
                      <a:pt x="16866" y="25158"/>
                    </a:cubicBezTo>
                    <a:cubicBezTo>
                      <a:pt x="15258" y="24693"/>
                      <a:pt x="13667" y="24177"/>
                      <a:pt x="12077" y="23651"/>
                    </a:cubicBezTo>
                    <a:cubicBezTo>
                      <a:pt x="11332" y="23408"/>
                      <a:pt x="10586" y="23162"/>
                      <a:pt x="9843" y="22916"/>
                    </a:cubicBezTo>
                    <a:cubicBezTo>
                      <a:pt x="9835" y="22721"/>
                      <a:pt x="9817" y="22526"/>
                      <a:pt x="9792" y="22331"/>
                    </a:cubicBezTo>
                    <a:cubicBezTo>
                      <a:pt x="9664" y="21350"/>
                      <a:pt x="9368" y="20377"/>
                      <a:pt x="8844" y="19531"/>
                    </a:cubicBezTo>
                    <a:cubicBezTo>
                      <a:pt x="8312" y="18686"/>
                      <a:pt x="7566" y="17991"/>
                      <a:pt x="6703" y="17483"/>
                    </a:cubicBezTo>
                    <a:cubicBezTo>
                      <a:pt x="5440" y="16734"/>
                      <a:pt x="3969" y="16431"/>
                      <a:pt x="2504" y="16431"/>
                    </a:cubicBezTo>
                    <a:cubicBezTo>
                      <a:pt x="2429" y="16431"/>
                      <a:pt x="2353" y="16432"/>
                      <a:pt x="2278" y="16433"/>
                    </a:cubicBezTo>
                    <a:cubicBezTo>
                      <a:pt x="2243" y="16265"/>
                      <a:pt x="2209" y="16086"/>
                      <a:pt x="2184" y="15917"/>
                    </a:cubicBezTo>
                    <a:cubicBezTo>
                      <a:pt x="2040" y="15140"/>
                      <a:pt x="1896" y="14370"/>
                      <a:pt x="1770" y="13590"/>
                    </a:cubicBezTo>
                    <a:cubicBezTo>
                      <a:pt x="1313" y="10856"/>
                      <a:pt x="848" y="8125"/>
                      <a:pt x="391" y="5399"/>
                    </a:cubicBezTo>
                    <a:cubicBezTo>
                      <a:pt x="255" y="4611"/>
                      <a:pt x="119" y="3825"/>
                      <a:pt x="1" y="3037"/>
                    </a:cubicBezTo>
                    <a:lnTo>
                      <a:pt x="1" y="29966"/>
                    </a:lnTo>
                    <a:lnTo>
                      <a:pt x="133546" y="29966"/>
                    </a:lnTo>
                    <a:lnTo>
                      <a:pt x="133546" y="1"/>
                    </a:lnTo>
                    <a:close/>
                  </a:path>
                </a:pathLst>
              </a:custGeom>
              <a:solidFill>
                <a:srgbClr val="6B5E69">
                  <a:alpha val="7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237900" y="4580275"/>
                <a:ext cx="3338650" cy="444125"/>
              </a:xfrm>
              <a:custGeom>
                <a:avLst/>
                <a:gdLst/>
                <a:ahLst/>
                <a:cxnLst/>
                <a:rect l="l" t="t" r="r" b="b"/>
                <a:pathLst>
                  <a:path w="133546" h="17765" extrusionOk="0">
                    <a:moveTo>
                      <a:pt x="1" y="0"/>
                    </a:moveTo>
                    <a:lnTo>
                      <a:pt x="1" y="2608"/>
                    </a:lnTo>
                    <a:cubicBezTo>
                      <a:pt x="86" y="2971"/>
                      <a:pt x="169" y="3335"/>
                      <a:pt x="255" y="3699"/>
                    </a:cubicBezTo>
                    <a:cubicBezTo>
                      <a:pt x="381" y="4275"/>
                      <a:pt x="492" y="4850"/>
                      <a:pt x="602" y="5425"/>
                    </a:cubicBezTo>
                    <a:cubicBezTo>
                      <a:pt x="661" y="5721"/>
                      <a:pt x="712" y="6018"/>
                      <a:pt x="771" y="6306"/>
                    </a:cubicBezTo>
                    <a:cubicBezTo>
                      <a:pt x="805" y="6467"/>
                      <a:pt x="797" y="6601"/>
                      <a:pt x="787" y="6763"/>
                    </a:cubicBezTo>
                    <a:cubicBezTo>
                      <a:pt x="779" y="6924"/>
                      <a:pt x="779" y="7068"/>
                      <a:pt x="813" y="7220"/>
                    </a:cubicBezTo>
                    <a:cubicBezTo>
                      <a:pt x="846" y="7389"/>
                      <a:pt x="1033" y="7550"/>
                      <a:pt x="1204" y="7550"/>
                    </a:cubicBezTo>
                    <a:cubicBezTo>
                      <a:pt x="1212" y="7550"/>
                      <a:pt x="1220" y="7550"/>
                      <a:pt x="1228" y="7549"/>
                    </a:cubicBezTo>
                    <a:cubicBezTo>
                      <a:pt x="1479" y="7524"/>
                      <a:pt x="1730" y="7511"/>
                      <a:pt x="1980" y="7511"/>
                    </a:cubicBezTo>
                    <a:cubicBezTo>
                      <a:pt x="2480" y="7511"/>
                      <a:pt x="2974" y="7563"/>
                      <a:pt x="3454" y="7677"/>
                    </a:cubicBezTo>
                    <a:cubicBezTo>
                      <a:pt x="4097" y="7819"/>
                      <a:pt x="4707" y="8057"/>
                      <a:pt x="5265" y="8396"/>
                    </a:cubicBezTo>
                    <a:cubicBezTo>
                      <a:pt x="5832" y="8733"/>
                      <a:pt x="6305" y="9200"/>
                      <a:pt x="6687" y="9733"/>
                    </a:cubicBezTo>
                    <a:cubicBezTo>
                      <a:pt x="7067" y="10248"/>
                      <a:pt x="7355" y="10825"/>
                      <a:pt x="7558" y="11434"/>
                    </a:cubicBezTo>
                    <a:cubicBezTo>
                      <a:pt x="7668" y="11755"/>
                      <a:pt x="7743" y="12076"/>
                      <a:pt x="7804" y="12415"/>
                    </a:cubicBezTo>
                    <a:cubicBezTo>
                      <a:pt x="7828" y="12568"/>
                      <a:pt x="7845" y="12728"/>
                      <a:pt x="7845" y="12889"/>
                    </a:cubicBezTo>
                    <a:cubicBezTo>
                      <a:pt x="7845" y="12966"/>
                      <a:pt x="7828" y="13041"/>
                      <a:pt x="7828" y="13126"/>
                    </a:cubicBezTo>
                    <a:cubicBezTo>
                      <a:pt x="7828" y="13220"/>
                      <a:pt x="7863" y="13321"/>
                      <a:pt x="7879" y="13415"/>
                    </a:cubicBezTo>
                    <a:cubicBezTo>
                      <a:pt x="7918" y="13609"/>
                      <a:pt x="8100" y="13703"/>
                      <a:pt x="8274" y="13703"/>
                    </a:cubicBezTo>
                    <a:cubicBezTo>
                      <a:pt x="8289" y="13703"/>
                      <a:pt x="8304" y="13703"/>
                      <a:pt x="8320" y="13701"/>
                    </a:cubicBezTo>
                    <a:cubicBezTo>
                      <a:pt x="8362" y="13736"/>
                      <a:pt x="8413" y="13760"/>
                      <a:pt x="8464" y="13778"/>
                    </a:cubicBezTo>
                    <a:cubicBezTo>
                      <a:pt x="9368" y="14075"/>
                      <a:pt x="10292" y="14318"/>
                      <a:pt x="11206" y="14582"/>
                    </a:cubicBezTo>
                    <a:cubicBezTo>
                      <a:pt x="12128" y="14844"/>
                      <a:pt x="13034" y="15131"/>
                      <a:pt x="13937" y="15419"/>
                    </a:cubicBezTo>
                    <a:cubicBezTo>
                      <a:pt x="15503" y="15927"/>
                      <a:pt x="17061" y="16451"/>
                      <a:pt x="18643" y="16892"/>
                    </a:cubicBezTo>
                    <a:cubicBezTo>
                      <a:pt x="20217" y="17332"/>
                      <a:pt x="21826" y="17670"/>
                      <a:pt x="23451" y="17747"/>
                    </a:cubicBezTo>
                    <a:cubicBezTo>
                      <a:pt x="23680" y="17759"/>
                      <a:pt x="23909" y="17764"/>
                      <a:pt x="24138" y="17764"/>
                    </a:cubicBezTo>
                    <a:cubicBezTo>
                      <a:pt x="24734" y="17764"/>
                      <a:pt x="25327" y="17724"/>
                      <a:pt x="25920" y="17645"/>
                    </a:cubicBezTo>
                    <a:cubicBezTo>
                      <a:pt x="29552" y="17162"/>
                      <a:pt x="29966" y="15470"/>
                      <a:pt x="30591" y="15216"/>
                    </a:cubicBezTo>
                    <a:cubicBezTo>
                      <a:pt x="31446" y="14869"/>
                      <a:pt x="102632" y="15360"/>
                      <a:pt x="103124" y="14591"/>
                    </a:cubicBezTo>
                    <a:cubicBezTo>
                      <a:pt x="103605" y="15360"/>
                      <a:pt x="104824" y="16825"/>
                      <a:pt x="105670" y="17162"/>
                    </a:cubicBezTo>
                    <a:cubicBezTo>
                      <a:pt x="106306" y="17416"/>
                      <a:pt x="106948" y="17560"/>
                      <a:pt x="107616" y="17645"/>
                    </a:cubicBezTo>
                    <a:cubicBezTo>
                      <a:pt x="108211" y="17724"/>
                      <a:pt x="108808" y="17764"/>
                      <a:pt x="109407" y="17764"/>
                    </a:cubicBezTo>
                    <a:cubicBezTo>
                      <a:pt x="109636" y="17764"/>
                      <a:pt x="109866" y="17759"/>
                      <a:pt x="110096" y="17747"/>
                    </a:cubicBezTo>
                    <a:cubicBezTo>
                      <a:pt x="111721" y="17670"/>
                      <a:pt x="113329" y="17332"/>
                      <a:pt x="114895" y="16892"/>
                    </a:cubicBezTo>
                    <a:cubicBezTo>
                      <a:pt x="116477" y="16451"/>
                      <a:pt x="118043" y="15927"/>
                      <a:pt x="119609" y="15419"/>
                    </a:cubicBezTo>
                    <a:cubicBezTo>
                      <a:pt x="120513" y="15131"/>
                      <a:pt x="121419" y="14844"/>
                      <a:pt x="122341" y="14582"/>
                    </a:cubicBezTo>
                    <a:cubicBezTo>
                      <a:pt x="123255" y="14318"/>
                      <a:pt x="124179" y="14075"/>
                      <a:pt x="125083" y="13778"/>
                    </a:cubicBezTo>
                    <a:cubicBezTo>
                      <a:pt x="125133" y="13760"/>
                      <a:pt x="125184" y="13736"/>
                      <a:pt x="125227" y="13701"/>
                    </a:cubicBezTo>
                    <a:cubicBezTo>
                      <a:pt x="125242" y="13703"/>
                      <a:pt x="125257" y="13703"/>
                      <a:pt x="125273" y="13703"/>
                    </a:cubicBezTo>
                    <a:cubicBezTo>
                      <a:pt x="125447" y="13703"/>
                      <a:pt x="125628" y="13609"/>
                      <a:pt x="125667" y="13415"/>
                    </a:cubicBezTo>
                    <a:cubicBezTo>
                      <a:pt x="125684" y="13321"/>
                      <a:pt x="125718" y="13220"/>
                      <a:pt x="125718" y="13126"/>
                    </a:cubicBezTo>
                    <a:cubicBezTo>
                      <a:pt x="125718" y="13041"/>
                      <a:pt x="125702" y="12966"/>
                      <a:pt x="125702" y="12889"/>
                    </a:cubicBezTo>
                    <a:cubicBezTo>
                      <a:pt x="125702" y="12728"/>
                      <a:pt x="125718" y="12568"/>
                      <a:pt x="125743" y="12415"/>
                    </a:cubicBezTo>
                    <a:cubicBezTo>
                      <a:pt x="125804" y="12076"/>
                      <a:pt x="125879" y="11755"/>
                      <a:pt x="125988" y="11434"/>
                    </a:cubicBezTo>
                    <a:cubicBezTo>
                      <a:pt x="126191" y="10825"/>
                      <a:pt x="126480" y="10248"/>
                      <a:pt x="126851" y="9733"/>
                    </a:cubicBezTo>
                    <a:cubicBezTo>
                      <a:pt x="127241" y="9200"/>
                      <a:pt x="127715" y="8733"/>
                      <a:pt x="128281" y="8396"/>
                    </a:cubicBezTo>
                    <a:cubicBezTo>
                      <a:pt x="128840" y="8057"/>
                      <a:pt x="129449" y="7819"/>
                      <a:pt x="130093" y="7677"/>
                    </a:cubicBezTo>
                    <a:cubicBezTo>
                      <a:pt x="130572" y="7563"/>
                      <a:pt x="131067" y="7511"/>
                      <a:pt x="131567" y="7511"/>
                    </a:cubicBezTo>
                    <a:cubicBezTo>
                      <a:pt x="131817" y="7511"/>
                      <a:pt x="132068" y="7524"/>
                      <a:pt x="132319" y="7549"/>
                    </a:cubicBezTo>
                    <a:cubicBezTo>
                      <a:pt x="132327" y="7550"/>
                      <a:pt x="132335" y="7550"/>
                      <a:pt x="132343" y="7550"/>
                    </a:cubicBezTo>
                    <a:cubicBezTo>
                      <a:pt x="132513" y="7550"/>
                      <a:pt x="132700" y="7389"/>
                      <a:pt x="132733" y="7220"/>
                    </a:cubicBezTo>
                    <a:cubicBezTo>
                      <a:pt x="132768" y="7068"/>
                      <a:pt x="132760" y="6924"/>
                      <a:pt x="132760" y="6763"/>
                    </a:cubicBezTo>
                    <a:cubicBezTo>
                      <a:pt x="132749" y="6601"/>
                      <a:pt x="132741" y="6467"/>
                      <a:pt x="132776" y="6306"/>
                    </a:cubicBezTo>
                    <a:cubicBezTo>
                      <a:pt x="132835" y="6018"/>
                      <a:pt x="132886" y="5721"/>
                      <a:pt x="132944" y="5425"/>
                    </a:cubicBezTo>
                    <a:cubicBezTo>
                      <a:pt x="133054" y="4850"/>
                      <a:pt x="133166" y="4275"/>
                      <a:pt x="133292" y="3699"/>
                    </a:cubicBezTo>
                    <a:cubicBezTo>
                      <a:pt x="133377" y="3335"/>
                      <a:pt x="133460" y="2971"/>
                      <a:pt x="133546" y="2608"/>
                    </a:cubicBezTo>
                    <a:lnTo>
                      <a:pt x="133546" y="0"/>
                    </a:lnTo>
                    <a:cubicBezTo>
                      <a:pt x="133217" y="1694"/>
                      <a:pt x="132902" y="3386"/>
                      <a:pt x="132496" y="5061"/>
                    </a:cubicBezTo>
                    <a:cubicBezTo>
                      <a:pt x="132420" y="5392"/>
                      <a:pt x="132343" y="5721"/>
                      <a:pt x="132260" y="6052"/>
                    </a:cubicBezTo>
                    <a:cubicBezTo>
                      <a:pt x="132225" y="6205"/>
                      <a:pt x="132191" y="6339"/>
                      <a:pt x="132124" y="6483"/>
                    </a:cubicBezTo>
                    <a:cubicBezTo>
                      <a:pt x="132100" y="6542"/>
                      <a:pt x="132065" y="6593"/>
                      <a:pt x="132030" y="6652"/>
                    </a:cubicBezTo>
                    <a:cubicBezTo>
                      <a:pt x="131926" y="6646"/>
                      <a:pt x="131821" y="6643"/>
                      <a:pt x="131716" y="6643"/>
                    </a:cubicBezTo>
                    <a:cubicBezTo>
                      <a:pt x="130450" y="6643"/>
                      <a:pt x="129193" y="7057"/>
                      <a:pt x="128139" y="7760"/>
                    </a:cubicBezTo>
                    <a:cubicBezTo>
                      <a:pt x="126945" y="8548"/>
                      <a:pt x="125946" y="9657"/>
                      <a:pt x="125397" y="10986"/>
                    </a:cubicBezTo>
                    <a:cubicBezTo>
                      <a:pt x="125253" y="11357"/>
                      <a:pt x="125125" y="11739"/>
                      <a:pt x="125042" y="12127"/>
                    </a:cubicBezTo>
                    <a:cubicBezTo>
                      <a:pt x="124999" y="12314"/>
                      <a:pt x="124965" y="12501"/>
                      <a:pt x="124940" y="12694"/>
                    </a:cubicBezTo>
                    <a:cubicBezTo>
                      <a:pt x="124922" y="12787"/>
                      <a:pt x="124906" y="12881"/>
                      <a:pt x="124890" y="12974"/>
                    </a:cubicBezTo>
                    <a:cubicBezTo>
                      <a:pt x="124890" y="12982"/>
                      <a:pt x="124890" y="12990"/>
                      <a:pt x="124879" y="13008"/>
                    </a:cubicBezTo>
                    <a:cubicBezTo>
                      <a:pt x="124085" y="13262"/>
                      <a:pt x="123297" y="13557"/>
                      <a:pt x="122511" y="13837"/>
                    </a:cubicBezTo>
                    <a:cubicBezTo>
                      <a:pt x="121750" y="14115"/>
                      <a:pt x="120970" y="14369"/>
                      <a:pt x="120192" y="14633"/>
                    </a:cubicBezTo>
                    <a:cubicBezTo>
                      <a:pt x="118669" y="15149"/>
                      <a:pt x="117129" y="15639"/>
                      <a:pt x="115571" y="16063"/>
                    </a:cubicBezTo>
                    <a:cubicBezTo>
                      <a:pt x="114056" y="16477"/>
                      <a:pt x="112509" y="16790"/>
                      <a:pt x="110943" y="16908"/>
                    </a:cubicBezTo>
                    <a:cubicBezTo>
                      <a:pt x="110523" y="16940"/>
                      <a:pt x="110101" y="16958"/>
                      <a:pt x="109679" y="16958"/>
                    </a:cubicBezTo>
                    <a:cubicBezTo>
                      <a:pt x="108622" y="16958"/>
                      <a:pt x="107566" y="16846"/>
                      <a:pt x="106550" y="16563"/>
                    </a:cubicBezTo>
                    <a:cubicBezTo>
                      <a:pt x="106229" y="16477"/>
                      <a:pt x="105932" y="16376"/>
                      <a:pt x="105687" y="16258"/>
                    </a:cubicBezTo>
                    <a:cubicBezTo>
                      <a:pt x="105392" y="16122"/>
                      <a:pt x="105112" y="15961"/>
                      <a:pt x="104850" y="15775"/>
                    </a:cubicBezTo>
                    <a:cubicBezTo>
                      <a:pt x="104842" y="15767"/>
                      <a:pt x="104834" y="15767"/>
                      <a:pt x="104834" y="15758"/>
                    </a:cubicBezTo>
                    <a:cubicBezTo>
                      <a:pt x="104824" y="15758"/>
                      <a:pt x="104815" y="15750"/>
                      <a:pt x="104807" y="15740"/>
                    </a:cubicBezTo>
                    <a:cubicBezTo>
                      <a:pt x="104783" y="15716"/>
                      <a:pt x="104748" y="15689"/>
                      <a:pt x="104714" y="15665"/>
                    </a:cubicBezTo>
                    <a:cubicBezTo>
                      <a:pt x="104655" y="15614"/>
                      <a:pt x="104596" y="15555"/>
                      <a:pt x="104537" y="15496"/>
                    </a:cubicBezTo>
                    <a:cubicBezTo>
                      <a:pt x="104486" y="15446"/>
                      <a:pt x="104436" y="15395"/>
                      <a:pt x="104393" y="15334"/>
                    </a:cubicBezTo>
                    <a:cubicBezTo>
                      <a:pt x="104377" y="15318"/>
                      <a:pt x="104358" y="15301"/>
                      <a:pt x="104342" y="15275"/>
                    </a:cubicBezTo>
                    <a:cubicBezTo>
                      <a:pt x="104342" y="15275"/>
                      <a:pt x="104308" y="15224"/>
                      <a:pt x="104300" y="15216"/>
                    </a:cubicBezTo>
                    <a:cubicBezTo>
                      <a:pt x="104206" y="15090"/>
                      <a:pt x="104123" y="14954"/>
                      <a:pt x="104054" y="14810"/>
                    </a:cubicBezTo>
                    <a:cubicBezTo>
                      <a:pt x="104046" y="14786"/>
                      <a:pt x="104038" y="14767"/>
                      <a:pt x="104029" y="14751"/>
                    </a:cubicBezTo>
                    <a:cubicBezTo>
                      <a:pt x="104029" y="14743"/>
                      <a:pt x="103995" y="14649"/>
                      <a:pt x="103995" y="14641"/>
                    </a:cubicBezTo>
                    <a:cubicBezTo>
                      <a:pt x="103971" y="14564"/>
                      <a:pt x="103944" y="14489"/>
                      <a:pt x="103928" y="14404"/>
                    </a:cubicBezTo>
                    <a:cubicBezTo>
                      <a:pt x="103885" y="14227"/>
                      <a:pt x="103717" y="14107"/>
                      <a:pt x="103538" y="14107"/>
                    </a:cubicBezTo>
                    <a:lnTo>
                      <a:pt x="103503" y="14107"/>
                    </a:lnTo>
                    <a:cubicBezTo>
                      <a:pt x="103327" y="14107"/>
                      <a:pt x="29661" y="14227"/>
                      <a:pt x="29619" y="14404"/>
                    </a:cubicBezTo>
                    <a:cubicBezTo>
                      <a:pt x="29602" y="14489"/>
                      <a:pt x="29576" y="14564"/>
                      <a:pt x="29552" y="14641"/>
                    </a:cubicBezTo>
                    <a:cubicBezTo>
                      <a:pt x="29552" y="14649"/>
                      <a:pt x="29517" y="14743"/>
                      <a:pt x="29517" y="14751"/>
                    </a:cubicBezTo>
                    <a:cubicBezTo>
                      <a:pt x="29501" y="14767"/>
                      <a:pt x="29493" y="14786"/>
                      <a:pt x="29485" y="14810"/>
                    </a:cubicBezTo>
                    <a:cubicBezTo>
                      <a:pt x="29415" y="14954"/>
                      <a:pt x="29340" y="15090"/>
                      <a:pt x="29247" y="15216"/>
                    </a:cubicBezTo>
                    <a:cubicBezTo>
                      <a:pt x="29239" y="15224"/>
                      <a:pt x="29204" y="15275"/>
                      <a:pt x="29204" y="15275"/>
                    </a:cubicBezTo>
                    <a:cubicBezTo>
                      <a:pt x="29188" y="15301"/>
                      <a:pt x="29170" y="15318"/>
                      <a:pt x="29153" y="15334"/>
                    </a:cubicBezTo>
                    <a:cubicBezTo>
                      <a:pt x="29103" y="15395"/>
                      <a:pt x="29060" y="15446"/>
                      <a:pt x="29009" y="15496"/>
                    </a:cubicBezTo>
                    <a:cubicBezTo>
                      <a:pt x="28950" y="15555"/>
                      <a:pt x="28891" y="15614"/>
                      <a:pt x="28833" y="15665"/>
                    </a:cubicBezTo>
                    <a:cubicBezTo>
                      <a:pt x="28798" y="15689"/>
                      <a:pt x="28764" y="15716"/>
                      <a:pt x="28739" y="15740"/>
                    </a:cubicBezTo>
                    <a:cubicBezTo>
                      <a:pt x="28723" y="15750"/>
                      <a:pt x="28723" y="15758"/>
                      <a:pt x="28713" y="15758"/>
                    </a:cubicBezTo>
                    <a:cubicBezTo>
                      <a:pt x="28705" y="15767"/>
                      <a:pt x="28705" y="15767"/>
                      <a:pt x="28688" y="15775"/>
                    </a:cubicBezTo>
                    <a:cubicBezTo>
                      <a:pt x="28435" y="15961"/>
                      <a:pt x="28154" y="16122"/>
                      <a:pt x="27860" y="16258"/>
                    </a:cubicBezTo>
                    <a:cubicBezTo>
                      <a:pt x="27614" y="16376"/>
                      <a:pt x="27317" y="16477"/>
                      <a:pt x="26997" y="16563"/>
                    </a:cubicBezTo>
                    <a:cubicBezTo>
                      <a:pt x="25980" y="16846"/>
                      <a:pt x="24925" y="16958"/>
                      <a:pt x="23868" y="16958"/>
                    </a:cubicBezTo>
                    <a:cubicBezTo>
                      <a:pt x="23446" y="16958"/>
                      <a:pt x="23024" y="16940"/>
                      <a:pt x="22604" y="16908"/>
                    </a:cubicBezTo>
                    <a:cubicBezTo>
                      <a:pt x="21038" y="16790"/>
                      <a:pt x="19490" y="16477"/>
                      <a:pt x="17967" y="16063"/>
                    </a:cubicBezTo>
                    <a:cubicBezTo>
                      <a:pt x="16417" y="15639"/>
                      <a:pt x="14878" y="15149"/>
                      <a:pt x="13346" y="14633"/>
                    </a:cubicBezTo>
                    <a:cubicBezTo>
                      <a:pt x="12577" y="14369"/>
                      <a:pt x="11797" y="14115"/>
                      <a:pt x="11035" y="13837"/>
                    </a:cubicBezTo>
                    <a:cubicBezTo>
                      <a:pt x="10249" y="13557"/>
                      <a:pt x="9461" y="13262"/>
                      <a:pt x="8667" y="13008"/>
                    </a:cubicBezTo>
                    <a:cubicBezTo>
                      <a:pt x="8657" y="12990"/>
                      <a:pt x="8657" y="12982"/>
                      <a:pt x="8657" y="12974"/>
                    </a:cubicBezTo>
                    <a:cubicBezTo>
                      <a:pt x="8641" y="12881"/>
                      <a:pt x="8616" y="12787"/>
                      <a:pt x="8606" y="12694"/>
                    </a:cubicBezTo>
                    <a:cubicBezTo>
                      <a:pt x="8574" y="12501"/>
                      <a:pt x="8539" y="12314"/>
                      <a:pt x="8505" y="12127"/>
                    </a:cubicBezTo>
                    <a:cubicBezTo>
                      <a:pt x="8421" y="11739"/>
                      <a:pt x="8293" y="11357"/>
                      <a:pt x="8141" y="10986"/>
                    </a:cubicBezTo>
                    <a:cubicBezTo>
                      <a:pt x="7601" y="9657"/>
                      <a:pt x="6593" y="8548"/>
                      <a:pt x="5399" y="7760"/>
                    </a:cubicBezTo>
                    <a:cubicBezTo>
                      <a:pt x="4353" y="7057"/>
                      <a:pt x="3096" y="6643"/>
                      <a:pt x="1830" y="6643"/>
                    </a:cubicBezTo>
                    <a:cubicBezTo>
                      <a:pt x="1726" y="6643"/>
                      <a:pt x="1621" y="6646"/>
                      <a:pt x="1516" y="6652"/>
                    </a:cubicBezTo>
                    <a:cubicBezTo>
                      <a:pt x="1481" y="6593"/>
                      <a:pt x="1447" y="6542"/>
                      <a:pt x="1423" y="6483"/>
                    </a:cubicBezTo>
                    <a:cubicBezTo>
                      <a:pt x="1356" y="6339"/>
                      <a:pt x="1321" y="6205"/>
                      <a:pt x="1286" y="6052"/>
                    </a:cubicBezTo>
                    <a:cubicBezTo>
                      <a:pt x="1203" y="5721"/>
                      <a:pt x="1126" y="5392"/>
                      <a:pt x="1051" y="5061"/>
                    </a:cubicBezTo>
                    <a:cubicBezTo>
                      <a:pt x="645" y="3386"/>
                      <a:pt x="330" y="1694"/>
                      <a:pt x="1" y="0"/>
                    </a:cubicBezTo>
                    <a:close/>
                  </a:path>
                </a:pathLst>
              </a:custGeom>
              <a:solidFill>
                <a:srgbClr val="4E454F">
                  <a:alpha val="6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 name="Google Shape;27;p3"/>
          <p:cNvSpPr txBox="1">
            <a:spLocks noGrp="1"/>
          </p:cNvSpPr>
          <p:nvPr>
            <p:ph type="title"/>
          </p:nvPr>
        </p:nvSpPr>
        <p:spPr>
          <a:xfrm>
            <a:off x="2399150" y="1027850"/>
            <a:ext cx="4361100" cy="1320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757350" y="1341575"/>
            <a:ext cx="1394100" cy="908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800">
                <a:solidFill>
                  <a:schemeClr val="accent4"/>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9" name="Google Shape;29;p3"/>
          <p:cNvSpPr txBox="1">
            <a:spLocks noGrp="1"/>
          </p:cNvSpPr>
          <p:nvPr>
            <p:ph type="subTitle" idx="1"/>
          </p:nvPr>
        </p:nvSpPr>
        <p:spPr>
          <a:xfrm>
            <a:off x="2399150" y="2419750"/>
            <a:ext cx="3390900" cy="705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grpSp>
        <p:nvGrpSpPr>
          <p:cNvPr id="54" name="Google Shape;54;p6"/>
          <p:cNvGrpSpPr/>
          <p:nvPr/>
        </p:nvGrpSpPr>
        <p:grpSpPr>
          <a:xfrm>
            <a:off x="106" y="-369"/>
            <a:ext cx="9143895" cy="5143865"/>
            <a:chOff x="106" y="-369"/>
            <a:chExt cx="9143895" cy="5143865"/>
          </a:xfrm>
        </p:grpSpPr>
        <p:grpSp>
          <p:nvGrpSpPr>
            <p:cNvPr id="55" name="Google Shape;55;p6"/>
            <p:cNvGrpSpPr/>
            <p:nvPr/>
          </p:nvGrpSpPr>
          <p:grpSpPr>
            <a:xfrm rot="10800000">
              <a:off x="106" y="-369"/>
              <a:ext cx="9143895" cy="1441290"/>
              <a:chOff x="237900" y="4302525"/>
              <a:chExt cx="3338650" cy="749150"/>
            </a:xfrm>
          </p:grpSpPr>
          <p:sp>
            <p:nvSpPr>
              <p:cNvPr id="56" name="Google Shape;56;p6"/>
              <p:cNvSpPr/>
              <p:nvPr/>
            </p:nvSpPr>
            <p:spPr>
              <a:xfrm>
                <a:off x="237900" y="4302525"/>
                <a:ext cx="3338650" cy="749150"/>
              </a:xfrm>
              <a:custGeom>
                <a:avLst/>
                <a:gdLst/>
                <a:ahLst/>
                <a:cxnLst/>
                <a:rect l="l" t="t" r="r" b="b"/>
                <a:pathLst>
                  <a:path w="133546" h="29966" extrusionOk="0">
                    <a:moveTo>
                      <a:pt x="133546" y="1"/>
                    </a:moveTo>
                    <a:cubicBezTo>
                      <a:pt x="133511" y="439"/>
                      <a:pt x="133470" y="880"/>
                      <a:pt x="133420" y="1311"/>
                    </a:cubicBezTo>
                    <a:cubicBezTo>
                      <a:pt x="133267" y="2682"/>
                      <a:pt x="133022" y="4036"/>
                      <a:pt x="132792" y="5399"/>
                    </a:cubicBezTo>
                    <a:cubicBezTo>
                      <a:pt x="132335" y="8125"/>
                      <a:pt x="131878" y="10856"/>
                      <a:pt x="131421" y="13590"/>
                    </a:cubicBezTo>
                    <a:cubicBezTo>
                      <a:pt x="131287" y="14370"/>
                      <a:pt x="131143" y="15140"/>
                      <a:pt x="131007" y="15917"/>
                    </a:cubicBezTo>
                    <a:cubicBezTo>
                      <a:pt x="130972" y="16086"/>
                      <a:pt x="130940" y="16265"/>
                      <a:pt x="130905" y="16433"/>
                    </a:cubicBezTo>
                    <a:cubicBezTo>
                      <a:pt x="130830" y="16432"/>
                      <a:pt x="130754" y="16431"/>
                      <a:pt x="130679" y="16431"/>
                    </a:cubicBezTo>
                    <a:cubicBezTo>
                      <a:pt x="129214" y="16431"/>
                      <a:pt x="127751" y="16734"/>
                      <a:pt x="126480" y="17483"/>
                    </a:cubicBezTo>
                    <a:cubicBezTo>
                      <a:pt x="125617" y="17991"/>
                      <a:pt x="124871" y="18686"/>
                      <a:pt x="124339" y="19531"/>
                    </a:cubicBezTo>
                    <a:cubicBezTo>
                      <a:pt x="123813" y="20377"/>
                      <a:pt x="123527" y="21350"/>
                      <a:pt x="123399" y="22331"/>
                    </a:cubicBezTo>
                    <a:cubicBezTo>
                      <a:pt x="123374" y="22526"/>
                      <a:pt x="123356" y="22721"/>
                      <a:pt x="123340" y="22916"/>
                    </a:cubicBezTo>
                    <a:cubicBezTo>
                      <a:pt x="122595" y="23162"/>
                      <a:pt x="121851" y="23408"/>
                      <a:pt x="121106" y="23651"/>
                    </a:cubicBezTo>
                    <a:cubicBezTo>
                      <a:pt x="119516" y="24177"/>
                      <a:pt x="117923" y="24693"/>
                      <a:pt x="116325" y="25158"/>
                    </a:cubicBezTo>
                    <a:cubicBezTo>
                      <a:pt x="114725" y="25615"/>
                      <a:pt x="113110" y="26038"/>
                      <a:pt x="111467" y="26353"/>
                    </a:cubicBezTo>
                    <a:cubicBezTo>
                      <a:pt x="110693" y="26501"/>
                      <a:pt x="109904" y="26599"/>
                      <a:pt x="109117" y="26599"/>
                    </a:cubicBezTo>
                    <a:cubicBezTo>
                      <a:pt x="108347" y="26599"/>
                      <a:pt x="107580" y="26505"/>
                      <a:pt x="106830" y="26275"/>
                    </a:cubicBezTo>
                    <a:cubicBezTo>
                      <a:pt x="106205" y="26080"/>
                      <a:pt x="105518" y="25743"/>
                      <a:pt x="105045" y="25353"/>
                    </a:cubicBezTo>
                    <a:cubicBezTo>
                      <a:pt x="104773" y="25134"/>
                      <a:pt x="104529" y="24896"/>
                      <a:pt x="104316" y="24626"/>
                    </a:cubicBezTo>
                    <a:cubicBezTo>
                      <a:pt x="104316" y="24616"/>
                      <a:pt x="104308" y="24616"/>
                      <a:pt x="104308" y="24608"/>
                    </a:cubicBezTo>
                    <a:lnTo>
                      <a:pt x="104291" y="24592"/>
                    </a:lnTo>
                    <a:cubicBezTo>
                      <a:pt x="104265" y="24549"/>
                      <a:pt x="104233" y="24506"/>
                      <a:pt x="104206" y="24464"/>
                    </a:cubicBezTo>
                    <a:cubicBezTo>
                      <a:pt x="104155" y="24397"/>
                      <a:pt x="104113" y="24322"/>
                      <a:pt x="104072" y="24244"/>
                    </a:cubicBezTo>
                    <a:cubicBezTo>
                      <a:pt x="103871" y="23906"/>
                      <a:pt x="88795" y="23772"/>
                      <a:pt x="72219" y="23772"/>
                    </a:cubicBezTo>
                    <a:cubicBezTo>
                      <a:pt x="51879" y="23772"/>
                      <a:pt x="29278" y="23974"/>
                      <a:pt x="29119" y="24244"/>
                    </a:cubicBezTo>
                    <a:cubicBezTo>
                      <a:pt x="29068" y="24322"/>
                      <a:pt x="29028" y="24397"/>
                      <a:pt x="28977" y="24464"/>
                    </a:cubicBezTo>
                    <a:cubicBezTo>
                      <a:pt x="28950" y="24506"/>
                      <a:pt x="28916" y="24549"/>
                      <a:pt x="28891" y="24592"/>
                    </a:cubicBezTo>
                    <a:cubicBezTo>
                      <a:pt x="28883" y="24600"/>
                      <a:pt x="28883" y="24608"/>
                      <a:pt x="28875" y="24608"/>
                    </a:cubicBezTo>
                    <a:cubicBezTo>
                      <a:pt x="28875" y="24616"/>
                      <a:pt x="28875" y="24616"/>
                      <a:pt x="28865" y="24626"/>
                    </a:cubicBezTo>
                    <a:cubicBezTo>
                      <a:pt x="28654" y="24896"/>
                      <a:pt x="28408" y="25134"/>
                      <a:pt x="28146" y="25353"/>
                    </a:cubicBezTo>
                    <a:cubicBezTo>
                      <a:pt x="27665" y="25743"/>
                      <a:pt x="26986" y="26080"/>
                      <a:pt x="26353" y="26275"/>
                    </a:cubicBezTo>
                    <a:cubicBezTo>
                      <a:pt x="25607" y="26505"/>
                      <a:pt x="24840" y="26599"/>
                      <a:pt x="24068" y="26599"/>
                    </a:cubicBezTo>
                    <a:cubicBezTo>
                      <a:pt x="23281" y="26599"/>
                      <a:pt x="22490" y="26501"/>
                      <a:pt x="21716" y="26353"/>
                    </a:cubicBezTo>
                    <a:cubicBezTo>
                      <a:pt x="20081" y="26038"/>
                      <a:pt x="18466" y="25615"/>
                      <a:pt x="16866" y="25158"/>
                    </a:cubicBezTo>
                    <a:cubicBezTo>
                      <a:pt x="15258" y="24693"/>
                      <a:pt x="13667" y="24177"/>
                      <a:pt x="12077" y="23651"/>
                    </a:cubicBezTo>
                    <a:cubicBezTo>
                      <a:pt x="11332" y="23408"/>
                      <a:pt x="10586" y="23162"/>
                      <a:pt x="9843" y="22916"/>
                    </a:cubicBezTo>
                    <a:cubicBezTo>
                      <a:pt x="9835" y="22721"/>
                      <a:pt x="9817" y="22526"/>
                      <a:pt x="9792" y="22331"/>
                    </a:cubicBezTo>
                    <a:cubicBezTo>
                      <a:pt x="9664" y="21350"/>
                      <a:pt x="9368" y="20377"/>
                      <a:pt x="8844" y="19531"/>
                    </a:cubicBezTo>
                    <a:cubicBezTo>
                      <a:pt x="8312" y="18686"/>
                      <a:pt x="7566" y="17991"/>
                      <a:pt x="6703" y="17483"/>
                    </a:cubicBezTo>
                    <a:cubicBezTo>
                      <a:pt x="5440" y="16734"/>
                      <a:pt x="3969" y="16431"/>
                      <a:pt x="2504" y="16431"/>
                    </a:cubicBezTo>
                    <a:cubicBezTo>
                      <a:pt x="2429" y="16431"/>
                      <a:pt x="2353" y="16432"/>
                      <a:pt x="2278" y="16433"/>
                    </a:cubicBezTo>
                    <a:cubicBezTo>
                      <a:pt x="2243" y="16265"/>
                      <a:pt x="2209" y="16086"/>
                      <a:pt x="2184" y="15917"/>
                    </a:cubicBezTo>
                    <a:cubicBezTo>
                      <a:pt x="2040" y="15140"/>
                      <a:pt x="1896" y="14370"/>
                      <a:pt x="1770" y="13590"/>
                    </a:cubicBezTo>
                    <a:cubicBezTo>
                      <a:pt x="1313" y="10856"/>
                      <a:pt x="848" y="8125"/>
                      <a:pt x="391" y="5399"/>
                    </a:cubicBezTo>
                    <a:cubicBezTo>
                      <a:pt x="255" y="4611"/>
                      <a:pt x="119" y="3825"/>
                      <a:pt x="1" y="3037"/>
                    </a:cubicBezTo>
                    <a:lnTo>
                      <a:pt x="1" y="29966"/>
                    </a:lnTo>
                    <a:lnTo>
                      <a:pt x="133546" y="29966"/>
                    </a:lnTo>
                    <a:lnTo>
                      <a:pt x="133546" y="1"/>
                    </a:lnTo>
                    <a:close/>
                  </a:path>
                </a:pathLst>
              </a:custGeom>
              <a:solidFill>
                <a:srgbClr val="6B5E69">
                  <a:alpha val="7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237900" y="4580275"/>
                <a:ext cx="3338650" cy="444125"/>
              </a:xfrm>
              <a:custGeom>
                <a:avLst/>
                <a:gdLst/>
                <a:ahLst/>
                <a:cxnLst/>
                <a:rect l="l" t="t" r="r" b="b"/>
                <a:pathLst>
                  <a:path w="133546" h="17765" extrusionOk="0">
                    <a:moveTo>
                      <a:pt x="1" y="0"/>
                    </a:moveTo>
                    <a:lnTo>
                      <a:pt x="1" y="2608"/>
                    </a:lnTo>
                    <a:cubicBezTo>
                      <a:pt x="86" y="2971"/>
                      <a:pt x="169" y="3335"/>
                      <a:pt x="255" y="3699"/>
                    </a:cubicBezTo>
                    <a:cubicBezTo>
                      <a:pt x="381" y="4275"/>
                      <a:pt x="492" y="4850"/>
                      <a:pt x="602" y="5425"/>
                    </a:cubicBezTo>
                    <a:cubicBezTo>
                      <a:pt x="661" y="5721"/>
                      <a:pt x="712" y="6018"/>
                      <a:pt x="771" y="6306"/>
                    </a:cubicBezTo>
                    <a:cubicBezTo>
                      <a:pt x="805" y="6467"/>
                      <a:pt x="797" y="6601"/>
                      <a:pt x="787" y="6763"/>
                    </a:cubicBezTo>
                    <a:cubicBezTo>
                      <a:pt x="779" y="6924"/>
                      <a:pt x="779" y="7068"/>
                      <a:pt x="813" y="7220"/>
                    </a:cubicBezTo>
                    <a:cubicBezTo>
                      <a:pt x="846" y="7389"/>
                      <a:pt x="1033" y="7550"/>
                      <a:pt x="1204" y="7550"/>
                    </a:cubicBezTo>
                    <a:cubicBezTo>
                      <a:pt x="1212" y="7550"/>
                      <a:pt x="1220" y="7550"/>
                      <a:pt x="1228" y="7549"/>
                    </a:cubicBezTo>
                    <a:cubicBezTo>
                      <a:pt x="1479" y="7524"/>
                      <a:pt x="1730" y="7511"/>
                      <a:pt x="1980" y="7511"/>
                    </a:cubicBezTo>
                    <a:cubicBezTo>
                      <a:pt x="2480" y="7511"/>
                      <a:pt x="2974" y="7563"/>
                      <a:pt x="3454" y="7677"/>
                    </a:cubicBezTo>
                    <a:cubicBezTo>
                      <a:pt x="4097" y="7819"/>
                      <a:pt x="4707" y="8057"/>
                      <a:pt x="5265" y="8396"/>
                    </a:cubicBezTo>
                    <a:cubicBezTo>
                      <a:pt x="5832" y="8733"/>
                      <a:pt x="6305" y="9200"/>
                      <a:pt x="6687" y="9733"/>
                    </a:cubicBezTo>
                    <a:cubicBezTo>
                      <a:pt x="7067" y="10248"/>
                      <a:pt x="7355" y="10825"/>
                      <a:pt x="7558" y="11434"/>
                    </a:cubicBezTo>
                    <a:cubicBezTo>
                      <a:pt x="7668" y="11755"/>
                      <a:pt x="7743" y="12076"/>
                      <a:pt x="7804" y="12415"/>
                    </a:cubicBezTo>
                    <a:cubicBezTo>
                      <a:pt x="7828" y="12568"/>
                      <a:pt x="7845" y="12728"/>
                      <a:pt x="7845" y="12889"/>
                    </a:cubicBezTo>
                    <a:cubicBezTo>
                      <a:pt x="7845" y="12966"/>
                      <a:pt x="7828" y="13041"/>
                      <a:pt x="7828" y="13126"/>
                    </a:cubicBezTo>
                    <a:cubicBezTo>
                      <a:pt x="7828" y="13220"/>
                      <a:pt x="7863" y="13321"/>
                      <a:pt x="7879" y="13415"/>
                    </a:cubicBezTo>
                    <a:cubicBezTo>
                      <a:pt x="7918" y="13609"/>
                      <a:pt x="8100" y="13703"/>
                      <a:pt x="8274" y="13703"/>
                    </a:cubicBezTo>
                    <a:cubicBezTo>
                      <a:pt x="8289" y="13703"/>
                      <a:pt x="8304" y="13703"/>
                      <a:pt x="8320" y="13701"/>
                    </a:cubicBezTo>
                    <a:cubicBezTo>
                      <a:pt x="8362" y="13736"/>
                      <a:pt x="8413" y="13760"/>
                      <a:pt x="8464" y="13778"/>
                    </a:cubicBezTo>
                    <a:cubicBezTo>
                      <a:pt x="9368" y="14075"/>
                      <a:pt x="10292" y="14318"/>
                      <a:pt x="11206" y="14582"/>
                    </a:cubicBezTo>
                    <a:cubicBezTo>
                      <a:pt x="12128" y="14844"/>
                      <a:pt x="13034" y="15131"/>
                      <a:pt x="13937" y="15419"/>
                    </a:cubicBezTo>
                    <a:cubicBezTo>
                      <a:pt x="15503" y="15927"/>
                      <a:pt x="17061" y="16451"/>
                      <a:pt x="18643" y="16892"/>
                    </a:cubicBezTo>
                    <a:cubicBezTo>
                      <a:pt x="20217" y="17332"/>
                      <a:pt x="21826" y="17670"/>
                      <a:pt x="23451" y="17747"/>
                    </a:cubicBezTo>
                    <a:cubicBezTo>
                      <a:pt x="23680" y="17759"/>
                      <a:pt x="23909" y="17764"/>
                      <a:pt x="24138" y="17764"/>
                    </a:cubicBezTo>
                    <a:cubicBezTo>
                      <a:pt x="24734" y="17764"/>
                      <a:pt x="25327" y="17724"/>
                      <a:pt x="25920" y="17645"/>
                    </a:cubicBezTo>
                    <a:cubicBezTo>
                      <a:pt x="29552" y="17162"/>
                      <a:pt x="29966" y="15470"/>
                      <a:pt x="30591" y="15216"/>
                    </a:cubicBezTo>
                    <a:cubicBezTo>
                      <a:pt x="31446" y="14869"/>
                      <a:pt x="102632" y="15360"/>
                      <a:pt x="103124" y="14591"/>
                    </a:cubicBezTo>
                    <a:cubicBezTo>
                      <a:pt x="103605" y="15360"/>
                      <a:pt x="104824" y="16825"/>
                      <a:pt x="105670" y="17162"/>
                    </a:cubicBezTo>
                    <a:cubicBezTo>
                      <a:pt x="106306" y="17416"/>
                      <a:pt x="106948" y="17560"/>
                      <a:pt x="107616" y="17645"/>
                    </a:cubicBezTo>
                    <a:cubicBezTo>
                      <a:pt x="108211" y="17724"/>
                      <a:pt x="108808" y="17764"/>
                      <a:pt x="109407" y="17764"/>
                    </a:cubicBezTo>
                    <a:cubicBezTo>
                      <a:pt x="109636" y="17764"/>
                      <a:pt x="109866" y="17759"/>
                      <a:pt x="110096" y="17747"/>
                    </a:cubicBezTo>
                    <a:cubicBezTo>
                      <a:pt x="111721" y="17670"/>
                      <a:pt x="113329" y="17332"/>
                      <a:pt x="114895" y="16892"/>
                    </a:cubicBezTo>
                    <a:cubicBezTo>
                      <a:pt x="116477" y="16451"/>
                      <a:pt x="118043" y="15927"/>
                      <a:pt x="119609" y="15419"/>
                    </a:cubicBezTo>
                    <a:cubicBezTo>
                      <a:pt x="120513" y="15131"/>
                      <a:pt x="121419" y="14844"/>
                      <a:pt x="122341" y="14582"/>
                    </a:cubicBezTo>
                    <a:cubicBezTo>
                      <a:pt x="123255" y="14318"/>
                      <a:pt x="124179" y="14075"/>
                      <a:pt x="125083" y="13778"/>
                    </a:cubicBezTo>
                    <a:cubicBezTo>
                      <a:pt x="125133" y="13760"/>
                      <a:pt x="125184" y="13736"/>
                      <a:pt x="125227" y="13701"/>
                    </a:cubicBezTo>
                    <a:cubicBezTo>
                      <a:pt x="125242" y="13703"/>
                      <a:pt x="125257" y="13703"/>
                      <a:pt x="125273" y="13703"/>
                    </a:cubicBezTo>
                    <a:cubicBezTo>
                      <a:pt x="125447" y="13703"/>
                      <a:pt x="125628" y="13609"/>
                      <a:pt x="125667" y="13415"/>
                    </a:cubicBezTo>
                    <a:cubicBezTo>
                      <a:pt x="125684" y="13321"/>
                      <a:pt x="125718" y="13220"/>
                      <a:pt x="125718" y="13126"/>
                    </a:cubicBezTo>
                    <a:cubicBezTo>
                      <a:pt x="125718" y="13041"/>
                      <a:pt x="125702" y="12966"/>
                      <a:pt x="125702" y="12889"/>
                    </a:cubicBezTo>
                    <a:cubicBezTo>
                      <a:pt x="125702" y="12728"/>
                      <a:pt x="125718" y="12568"/>
                      <a:pt x="125743" y="12415"/>
                    </a:cubicBezTo>
                    <a:cubicBezTo>
                      <a:pt x="125804" y="12076"/>
                      <a:pt x="125879" y="11755"/>
                      <a:pt x="125988" y="11434"/>
                    </a:cubicBezTo>
                    <a:cubicBezTo>
                      <a:pt x="126191" y="10825"/>
                      <a:pt x="126480" y="10248"/>
                      <a:pt x="126851" y="9733"/>
                    </a:cubicBezTo>
                    <a:cubicBezTo>
                      <a:pt x="127241" y="9200"/>
                      <a:pt x="127715" y="8733"/>
                      <a:pt x="128281" y="8396"/>
                    </a:cubicBezTo>
                    <a:cubicBezTo>
                      <a:pt x="128840" y="8057"/>
                      <a:pt x="129449" y="7819"/>
                      <a:pt x="130093" y="7677"/>
                    </a:cubicBezTo>
                    <a:cubicBezTo>
                      <a:pt x="130572" y="7563"/>
                      <a:pt x="131067" y="7511"/>
                      <a:pt x="131567" y="7511"/>
                    </a:cubicBezTo>
                    <a:cubicBezTo>
                      <a:pt x="131817" y="7511"/>
                      <a:pt x="132068" y="7524"/>
                      <a:pt x="132319" y="7549"/>
                    </a:cubicBezTo>
                    <a:cubicBezTo>
                      <a:pt x="132327" y="7550"/>
                      <a:pt x="132335" y="7550"/>
                      <a:pt x="132343" y="7550"/>
                    </a:cubicBezTo>
                    <a:cubicBezTo>
                      <a:pt x="132513" y="7550"/>
                      <a:pt x="132700" y="7389"/>
                      <a:pt x="132733" y="7220"/>
                    </a:cubicBezTo>
                    <a:cubicBezTo>
                      <a:pt x="132768" y="7068"/>
                      <a:pt x="132760" y="6924"/>
                      <a:pt x="132760" y="6763"/>
                    </a:cubicBezTo>
                    <a:cubicBezTo>
                      <a:pt x="132749" y="6601"/>
                      <a:pt x="132741" y="6467"/>
                      <a:pt x="132776" y="6306"/>
                    </a:cubicBezTo>
                    <a:cubicBezTo>
                      <a:pt x="132835" y="6018"/>
                      <a:pt x="132886" y="5721"/>
                      <a:pt x="132944" y="5425"/>
                    </a:cubicBezTo>
                    <a:cubicBezTo>
                      <a:pt x="133054" y="4850"/>
                      <a:pt x="133166" y="4275"/>
                      <a:pt x="133292" y="3699"/>
                    </a:cubicBezTo>
                    <a:cubicBezTo>
                      <a:pt x="133377" y="3335"/>
                      <a:pt x="133460" y="2971"/>
                      <a:pt x="133546" y="2608"/>
                    </a:cubicBezTo>
                    <a:lnTo>
                      <a:pt x="133546" y="0"/>
                    </a:lnTo>
                    <a:cubicBezTo>
                      <a:pt x="133217" y="1694"/>
                      <a:pt x="132902" y="3386"/>
                      <a:pt x="132496" y="5061"/>
                    </a:cubicBezTo>
                    <a:cubicBezTo>
                      <a:pt x="132420" y="5392"/>
                      <a:pt x="132343" y="5721"/>
                      <a:pt x="132260" y="6052"/>
                    </a:cubicBezTo>
                    <a:cubicBezTo>
                      <a:pt x="132225" y="6205"/>
                      <a:pt x="132191" y="6339"/>
                      <a:pt x="132124" y="6483"/>
                    </a:cubicBezTo>
                    <a:cubicBezTo>
                      <a:pt x="132100" y="6542"/>
                      <a:pt x="132065" y="6593"/>
                      <a:pt x="132030" y="6652"/>
                    </a:cubicBezTo>
                    <a:cubicBezTo>
                      <a:pt x="131926" y="6646"/>
                      <a:pt x="131821" y="6643"/>
                      <a:pt x="131716" y="6643"/>
                    </a:cubicBezTo>
                    <a:cubicBezTo>
                      <a:pt x="130450" y="6643"/>
                      <a:pt x="129193" y="7057"/>
                      <a:pt x="128139" y="7760"/>
                    </a:cubicBezTo>
                    <a:cubicBezTo>
                      <a:pt x="126945" y="8548"/>
                      <a:pt x="125946" y="9657"/>
                      <a:pt x="125397" y="10986"/>
                    </a:cubicBezTo>
                    <a:cubicBezTo>
                      <a:pt x="125253" y="11357"/>
                      <a:pt x="125125" y="11739"/>
                      <a:pt x="125042" y="12127"/>
                    </a:cubicBezTo>
                    <a:cubicBezTo>
                      <a:pt x="124999" y="12314"/>
                      <a:pt x="124965" y="12501"/>
                      <a:pt x="124940" y="12694"/>
                    </a:cubicBezTo>
                    <a:cubicBezTo>
                      <a:pt x="124922" y="12787"/>
                      <a:pt x="124906" y="12881"/>
                      <a:pt x="124890" y="12974"/>
                    </a:cubicBezTo>
                    <a:cubicBezTo>
                      <a:pt x="124890" y="12982"/>
                      <a:pt x="124890" y="12990"/>
                      <a:pt x="124879" y="13008"/>
                    </a:cubicBezTo>
                    <a:cubicBezTo>
                      <a:pt x="124085" y="13262"/>
                      <a:pt x="123297" y="13557"/>
                      <a:pt x="122511" y="13837"/>
                    </a:cubicBezTo>
                    <a:cubicBezTo>
                      <a:pt x="121750" y="14115"/>
                      <a:pt x="120970" y="14369"/>
                      <a:pt x="120192" y="14633"/>
                    </a:cubicBezTo>
                    <a:cubicBezTo>
                      <a:pt x="118669" y="15149"/>
                      <a:pt x="117129" y="15639"/>
                      <a:pt x="115571" y="16063"/>
                    </a:cubicBezTo>
                    <a:cubicBezTo>
                      <a:pt x="114056" y="16477"/>
                      <a:pt x="112509" y="16790"/>
                      <a:pt x="110943" y="16908"/>
                    </a:cubicBezTo>
                    <a:cubicBezTo>
                      <a:pt x="110523" y="16940"/>
                      <a:pt x="110101" y="16958"/>
                      <a:pt x="109679" y="16958"/>
                    </a:cubicBezTo>
                    <a:cubicBezTo>
                      <a:pt x="108622" y="16958"/>
                      <a:pt x="107566" y="16846"/>
                      <a:pt x="106550" y="16563"/>
                    </a:cubicBezTo>
                    <a:cubicBezTo>
                      <a:pt x="106229" y="16477"/>
                      <a:pt x="105932" y="16376"/>
                      <a:pt x="105687" y="16258"/>
                    </a:cubicBezTo>
                    <a:cubicBezTo>
                      <a:pt x="105392" y="16122"/>
                      <a:pt x="105112" y="15961"/>
                      <a:pt x="104850" y="15775"/>
                    </a:cubicBezTo>
                    <a:cubicBezTo>
                      <a:pt x="104842" y="15767"/>
                      <a:pt x="104834" y="15767"/>
                      <a:pt x="104834" y="15758"/>
                    </a:cubicBezTo>
                    <a:cubicBezTo>
                      <a:pt x="104824" y="15758"/>
                      <a:pt x="104815" y="15750"/>
                      <a:pt x="104807" y="15740"/>
                    </a:cubicBezTo>
                    <a:cubicBezTo>
                      <a:pt x="104783" y="15716"/>
                      <a:pt x="104748" y="15689"/>
                      <a:pt x="104714" y="15665"/>
                    </a:cubicBezTo>
                    <a:cubicBezTo>
                      <a:pt x="104655" y="15614"/>
                      <a:pt x="104596" y="15555"/>
                      <a:pt x="104537" y="15496"/>
                    </a:cubicBezTo>
                    <a:cubicBezTo>
                      <a:pt x="104486" y="15446"/>
                      <a:pt x="104436" y="15395"/>
                      <a:pt x="104393" y="15334"/>
                    </a:cubicBezTo>
                    <a:cubicBezTo>
                      <a:pt x="104377" y="15318"/>
                      <a:pt x="104358" y="15301"/>
                      <a:pt x="104342" y="15275"/>
                    </a:cubicBezTo>
                    <a:cubicBezTo>
                      <a:pt x="104342" y="15275"/>
                      <a:pt x="104308" y="15224"/>
                      <a:pt x="104300" y="15216"/>
                    </a:cubicBezTo>
                    <a:cubicBezTo>
                      <a:pt x="104206" y="15090"/>
                      <a:pt x="104123" y="14954"/>
                      <a:pt x="104054" y="14810"/>
                    </a:cubicBezTo>
                    <a:cubicBezTo>
                      <a:pt x="104046" y="14786"/>
                      <a:pt x="104038" y="14767"/>
                      <a:pt x="104029" y="14751"/>
                    </a:cubicBezTo>
                    <a:cubicBezTo>
                      <a:pt x="104029" y="14743"/>
                      <a:pt x="103995" y="14649"/>
                      <a:pt x="103995" y="14641"/>
                    </a:cubicBezTo>
                    <a:cubicBezTo>
                      <a:pt x="103971" y="14564"/>
                      <a:pt x="103944" y="14489"/>
                      <a:pt x="103928" y="14404"/>
                    </a:cubicBezTo>
                    <a:cubicBezTo>
                      <a:pt x="103885" y="14227"/>
                      <a:pt x="103717" y="14107"/>
                      <a:pt x="103538" y="14107"/>
                    </a:cubicBezTo>
                    <a:lnTo>
                      <a:pt x="103503" y="14107"/>
                    </a:lnTo>
                    <a:cubicBezTo>
                      <a:pt x="103327" y="14107"/>
                      <a:pt x="29661" y="14227"/>
                      <a:pt x="29619" y="14404"/>
                    </a:cubicBezTo>
                    <a:cubicBezTo>
                      <a:pt x="29602" y="14489"/>
                      <a:pt x="29576" y="14564"/>
                      <a:pt x="29552" y="14641"/>
                    </a:cubicBezTo>
                    <a:cubicBezTo>
                      <a:pt x="29552" y="14649"/>
                      <a:pt x="29517" y="14743"/>
                      <a:pt x="29517" y="14751"/>
                    </a:cubicBezTo>
                    <a:cubicBezTo>
                      <a:pt x="29501" y="14767"/>
                      <a:pt x="29493" y="14786"/>
                      <a:pt x="29485" y="14810"/>
                    </a:cubicBezTo>
                    <a:cubicBezTo>
                      <a:pt x="29415" y="14954"/>
                      <a:pt x="29340" y="15090"/>
                      <a:pt x="29247" y="15216"/>
                    </a:cubicBezTo>
                    <a:cubicBezTo>
                      <a:pt x="29239" y="15224"/>
                      <a:pt x="29204" y="15275"/>
                      <a:pt x="29204" y="15275"/>
                    </a:cubicBezTo>
                    <a:cubicBezTo>
                      <a:pt x="29188" y="15301"/>
                      <a:pt x="29170" y="15318"/>
                      <a:pt x="29153" y="15334"/>
                    </a:cubicBezTo>
                    <a:cubicBezTo>
                      <a:pt x="29103" y="15395"/>
                      <a:pt x="29060" y="15446"/>
                      <a:pt x="29009" y="15496"/>
                    </a:cubicBezTo>
                    <a:cubicBezTo>
                      <a:pt x="28950" y="15555"/>
                      <a:pt x="28891" y="15614"/>
                      <a:pt x="28833" y="15665"/>
                    </a:cubicBezTo>
                    <a:cubicBezTo>
                      <a:pt x="28798" y="15689"/>
                      <a:pt x="28764" y="15716"/>
                      <a:pt x="28739" y="15740"/>
                    </a:cubicBezTo>
                    <a:cubicBezTo>
                      <a:pt x="28723" y="15750"/>
                      <a:pt x="28723" y="15758"/>
                      <a:pt x="28713" y="15758"/>
                    </a:cubicBezTo>
                    <a:cubicBezTo>
                      <a:pt x="28705" y="15767"/>
                      <a:pt x="28705" y="15767"/>
                      <a:pt x="28688" y="15775"/>
                    </a:cubicBezTo>
                    <a:cubicBezTo>
                      <a:pt x="28435" y="15961"/>
                      <a:pt x="28154" y="16122"/>
                      <a:pt x="27860" y="16258"/>
                    </a:cubicBezTo>
                    <a:cubicBezTo>
                      <a:pt x="27614" y="16376"/>
                      <a:pt x="27317" y="16477"/>
                      <a:pt x="26997" y="16563"/>
                    </a:cubicBezTo>
                    <a:cubicBezTo>
                      <a:pt x="25980" y="16846"/>
                      <a:pt x="24925" y="16958"/>
                      <a:pt x="23868" y="16958"/>
                    </a:cubicBezTo>
                    <a:cubicBezTo>
                      <a:pt x="23446" y="16958"/>
                      <a:pt x="23024" y="16940"/>
                      <a:pt x="22604" y="16908"/>
                    </a:cubicBezTo>
                    <a:cubicBezTo>
                      <a:pt x="21038" y="16790"/>
                      <a:pt x="19490" y="16477"/>
                      <a:pt x="17967" y="16063"/>
                    </a:cubicBezTo>
                    <a:cubicBezTo>
                      <a:pt x="16417" y="15639"/>
                      <a:pt x="14878" y="15149"/>
                      <a:pt x="13346" y="14633"/>
                    </a:cubicBezTo>
                    <a:cubicBezTo>
                      <a:pt x="12577" y="14369"/>
                      <a:pt x="11797" y="14115"/>
                      <a:pt x="11035" y="13837"/>
                    </a:cubicBezTo>
                    <a:cubicBezTo>
                      <a:pt x="10249" y="13557"/>
                      <a:pt x="9461" y="13262"/>
                      <a:pt x="8667" y="13008"/>
                    </a:cubicBezTo>
                    <a:cubicBezTo>
                      <a:pt x="8657" y="12990"/>
                      <a:pt x="8657" y="12982"/>
                      <a:pt x="8657" y="12974"/>
                    </a:cubicBezTo>
                    <a:cubicBezTo>
                      <a:pt x="8641" y="12881"/>
                      <a:pt x="8616" y="12787"/>
                      <a:pt x="8606" y="12694"/>
                    </a:cubicBezTo>
                    <a:cubicBezTo>
                      <a:pt x="8574" y="12501"/>
                      <a:pt x="8539" y="12314"/>
                      <a:pt x="8505" y="12127"/>
                    </a:cubicBezTo>
                    <a:cubicBezTo>
                      <a:pt x="8421" y="11739"/>
                      <a:pt x="8293" y="11357"/>
                      <a:pt x="8141" y="10986"/>
                    </a:cubicBezTo>
                    <a:cubicBezTo>
                      <a:pt x="7601" y="9657"/>
                      <a:pt x="6593" y="8548"/>
                      <a:pt x="5399" y="7760"/>
                    </a:cubicBezTo>
                    <a:cubicBezTo>
                      <a:pt x="4353" y="7057"/>
                      <a:pt x="3096" y="6643"/>
                      <a:pt x="1830" y="6643"/>
                    </a:cubicBezTo>
                    <a:cubicBezTo>
                      <a:pt x="1726" y="6643"/>
                      <a:pt x="1621" y="6646"/>
                      <a:pt x="1516" y="6652"/>
                    </a:cubicBezTo>
                    <a:cubicBezTo>
                      <a:pt x="1481" y="6593"/>
                      <a:pt x="1447" y="6542"/>
                      <a:pt x="1423" y="6483"/>
                    </a:cubicBezTo>
                    <a:cubicBezTo>
                      <a:pt x="1356" y="6339"/>
                      <a:pt x="1321" y="6205"/>
                      <a:pt x="1286" y="6052"/>
                    </a:cubicBezTo>
                    <a:cubicBezTo>
                      <a:pt x="1203" y="5721"/>
                      <a:pt x="1126" y="5392"/>
                      <a:pt x="1051" y="5061"/>
                    </a:cubicBezTo>
                    <a:cubicBezTo>
                      <a:pt x="645" y="3386"/>
                      <a:pt x="330" y="1694"/>
                      <a:pt x="1" y="0"/>
                    </a:cubicBezTo>
                    <a:close/>
                  </a:path>
                </a:pathLst>
              </a:custGeom>
              <a:solidFill>
                <a:srgbClr val="4E454F">
                  <a:alpha val="6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6"/>
            <p:cNvGrpSpPr/>
            <p:nvPr/>
          </p:nvGrpSpPr>
          <p:grpSpPr>
            <a:xfrm>
              <a:off x="106" y="3702206"/>
              <a:ext cx="9143895" cy="1441290"/>
              <a:chOff x="237900" y="4302525"/>
              <a:chExt cx="3338650" cy="749150"/>
            </a:xfrm>
          </p:grpSpPr>
          <p:sp>
            <p:nvSpPr>
              <p:cNvPr id="59" name="Google Shape;59;p6"/>
              <p:cNvSpPr/>
              <p:nvPr/>
            </p:nvSpPr>
            <p:spPr>
              <a:xfrm>
                <a:off x="237900" y="4302525"/>
                <a:ext cx="3338650" cy="749150"/>
              </a:xfrm>
              <a:custGeom>
                <a:avLst/>
                <a:gdLst/>
                <a:ahLst/>
                <a:cxnLst/>
                <a:rect l="l" t="t" r="r" b="b"/>
                <a:pathLst>
                  <a:path w="133546" h="29966" extrusionOk="0">
                    <a:moveTo>
                      <a:pt x="133546" y="1"/>
                    </a:moveTo>
                    <a:cubicBezTo>
                      <a:pt x="133511" y="439"/>
                      <a:pt x="133470" y="880"/>
                      <a:pt x="133420" y="1311"/>
                    </a:cubicBezTo>
                    <a:cubicBezTo>
                      <a:pt x="133267" y="2682"/>
                      <a:pt x="133022" y="4036"/>
                      <a:pt x="132792" y="5399"/>
                    </a:cubicBezTo>
                    <a:cubicBezTo>
                      <a:pt x="132335" y="8125"/>
                      <a:pt x="131878" y="10856"/>
                      <a:pt x="131421" y="13590"/>
                    </a:cubicBezTo>
                    <a:cubicBezTo>
                      <a:pt x="131287" y="14370"/>
                      <a:pt x="131143" y="15140"/>
                      <a:pt x="131007" y="15917"/>
                    </a:cubicBezTo>
                    <a:cubicBezTo>
                      <a:pt x="130972" y="16086"/>
                      <a:pt x="130940" y="16265"/>
                      <a:pt x="130905" y="16433"/>
                    </a:cubicBezTo>
                    <a:cubicBezTo>
                      <a:pt x="130830" y="16432"/>
                      <a:pt x="130754" y="16431"/>
                      <a:pt x="130679" y="16431"/>
                    </a:cubicBezTo>
                    <a:cubicBezTo>
                      <a:pt x="129214" y="16431"/>
                      <a:pt x="127751" y="16734"/>
                      <a:pt x="126480" y="17483"/>
                    </a:cubicBezTo>
                    <a:cubicBezTo>
                      <a:pt x="125617" y="17991"/>
                      <a:pt x="124871" y="18686"/>
                      <a:pt x="124339" y="19531"/>
                    </a:cubicBezTo>
                    <a:cubicBezTo>
                      <a:pt x="123813" y="20377"/>
                      <a:pt x="123527" y="21350"/>
                      <a:pt x="123399" y="22331"/>
                    </a:cubicBezTo>
                    <a:cubicBezTo>
                      <a:pt x="123374" y="22526"/>
                      <a:pt x="123356" y="22721"/>
                      <a:pt x="123340" y="22916"/>
                    </a:cubicBezTo>
                    <a:cubicBezTo>
                      <a:pt x="122595" y="23162"/>
                      <a:pt x="121851" y="23408"/>
                      <a:pt x="121106" y="23651"/>
                    </a:cubicBezTo>
                    <a:cubicBezTo>
                      <a:pt x="119516" y="24177"/>
                      <a:pt x="117923" y="24693"/>
                      <a:pt x="116325" y="25158"/>
                    </a:cubicBezTo>
                    <a:cubicBezTo>
                      <a:pt x="114725" y="25615"/>
                      <a:pt x="113110" y="26038"/>
                      <a:pt x="111467" y="26353"/>
                    </a:cubicBezTo>
                    <a:cubicBezTo>
                      <a:pt x="110693" y="26501"/>
                      <a:pt x="109904" y="26599"/>
                      <a:pt x="109117" y="26599"/>
                    </a:cubicBezTo>
                    <a:cubicBezTo>
                      <a:pt x="108347" y="26599"/>
                      <a:pt x="107580" y="26505"/>
                      <a:pt x="106830" y="26275"/>
                    </a:cubicBezTo>
                    <a:cubicBezTo>
                      <a:pt x="106205" y="26080"/>
                      <a:pt x="105518" y="25743"/>
                      <a:pt x="105045" y="25353"/>
                    </a:cubicBezTo>
                    <a:cubicBezTo>
                      <a:pt x="104773" y="25134"/>
                      <a:pt x="104529" y="24896"/>
                      <a:pt x="104316" y="24626"/>
                    </a:cubicBezTo>
                    <a:cubicBezTo>
                      <a:pt x="104316" y="24616"/>
                      <a:pt x="104308" y="24616"/>
                      <a:pt x="104308" y="24608"/>
                    </a:cubicBezTo>
                    <a:lnTo>
                      <a:pt x="104291" y="24592"/>
                    </a:lnTo>
                    <a:cubicBezTo>
                      <a:pt x="104265" y="24549"/>
                      <a:pt x="104233" y="24506"/>
                      <a:pt x="104206" y="24464"/>
                    </a:cubicBezTo>
                    <a:cubicBezTo>
                      <a:pt x="104155" y="24397"/>
                      <a:pt x="104113" y="24322"/>
                      <a:pt x="104072" y="24244"/>
                    </a:cubicBezTo>
                    <a:cubicBezTo>
                      <a:pt x="103871" y="23906"/>
                      <a:pt x="88795" y="23772"/>
                      <a:pt x="72219" y="23772"/>
                    </a:cubicBezTo>
                    <a:cubicBezTo>
                      <a:pt x="51879" y="23772"/>
                      <a:pt x="29278" y="23974"/>
                      <a:pt x="29119" y="24244"/>
                    </a:cubicBezTo>
                    <a:cubicBezTo>
                      <a:pt x="29068" y="24322"/>
                      <a:pt x="29028" y="24397"/>
                      <a:pt x="28977" y="24464"/>
                    </a:cubicBezTo>
                    <a:cubicBezTo>
                      <a:pt x="28950" y="24506"/>
                      <a:pt x="28916" y="24549"/>
                      <a:pt x="28891" y="24592"/>
                    </a:cubicBezTo>
                    <a:cubicBezTo>
                      <a:pt x="28883" y="24600"/>
                      <a:pt x="28883" y="24608"/>
                      <a:pt x="28875" y="24608"/>
                    </a:cubicBezTo>
                    <a:cubicBezTo>
                      <a:pt x="28875" y="24616"/>
                      <a:pt x="28875" y="24616"/>
                      <a:pt x="28865" y="24626"/>
                    </a:cubicBezTo>
                    <a:cubicBezTo>
                      <a:pt x="28654" y="24896"/>
                      <a:pt x="28408" y="25134"/>
                      <a:pt x="28146" y="25353"/>
                    </a:cubicBezTo>
                    <a:cubicBezTo>
                      <a:pt x="27665" y="25743"/>
                      <a:pt x="26986" y="26080"/>
                      <a:pt x="26353" y="26275"/>
                    </a:cubicBezTo>
                    <a:cubicBezTo>
                      <a:pt x="25607" y="26505"/>
                      <a:pt x="24840" y="26599"/>
                      <a:pt x="24068" y="26599"/>
                    </a:cubicBezTo>
                    <a:cubicBezTo>
                      <a:pt x="23281" y="26599"/>
                      <a:pt x="22490" y="26501"/>
                      <a:pt x="21716" y="26353"/>
                    </a:cubicBezTo>
                    <a:cubicBezTo>
                      <a:pt x="20081" y="26038"/>
                      <a:pt x="18466" y="25615"/>
                      <a:pt x="16866" y="25158"/>
                    </a:cubicBezTo>
                    <a:cubicBezTo>
                      <a:pt x="15258" y="24693"/>
                      <a:pt x="13667" y="24177"/>
                      <a:pt x="12077" y="23651"/>
                    </a:cubicBezTo>
                    <a:cubicBezTo>
                      <a:pt x="11332" y="23408"/>
                      <a:pt x="10586" y="23162"/>
                      <a:pt x="9843" y="22916"/>
                    </a:cubicBezTo>
                    <a:cubicBezTo>
                      <a:pt x="9835" y="22721"/>
                      <a:pt x="9817" y="22526"/>
                      <a:pt x="9792" y="22331"/>
                    </a:cubicBezTo>
                    <a:cubicBezTo>
                      <a:pt x="9664" y="21350"/>
                      <a:pt x="9368" y="20377"/>
                      <a:pt x="8844" y="19531"/>
                    </a:cubicBezTo>
                    <a:cubicBezTo>
                      <a:pt x="8312" y="18686"/>
                      <a:pt x="7566" y="17991"/>
                      <a:pt x="6703" y="17483"/>
                    </a:cubicBezTo>
                    <a:cubicBezTo>
                      <a:pt x="5440" y="16734"/>
                      <a:pt x="3969" y="16431"/>
                      <a:pt x="2504" y="16431"/>
                    </a:cubicBezTo>
                    <a:cubicBezTo>
                      <a:pt x="2429" y="16431"/>
                      <a:pt x="2353" y="16432"/>
                      <a:pt x="2278" y="16433"/>
                    </a:cubicBezTo>
                    <a:cubicBezTo>
                      <a:pt x="2243" y="16265"/>
                      <a:pt x="2209" y="16086"/>
                      <a:pt x="2184" y="15917"/>
                    </a:cubicBezTo>
                    <a:cubicBezTo>
                      <a:pt x="2040" y="15140"/>
                      <a:pt x="1896" y="14370"/>
                      <a:pt x="1770" y="13590"/>
                    </a:cubicBezTo>
                    <a:cubicBezTo>
                      <a:pt x="1313" y="10856"/>
                      <a:pt x="848" y="8125"/>
                      <a:pt x="391" y="5399"/>
                    </a:cubicBezTo>
                    <a:cubicBezTo>
                      <a:pt x="255" y="4611"/>
                      <a:pt x="119" y="3825"/>
                      <a:pt x="1" y="3037"/>
                    </a:cubicBezTo>
                    <a:lnTo>
                      <a:pt x="1" y="29966"/>
                    </a:lnTo>
                    <a:lnTo>
                      <a:pt x="133546" y="29966"/>
                    </a:lnTo>
                    <a:lnTo>
                      <a:pt x="133546" y="1"/>
                    </a:lnTo>
                    <a:close/>
                  </a:path>
                </a:pathLst>
              </a:custGeom>
              <a:solidFill>
                <a:srgbClr val="6B5E69">
                  <a:alpha val="7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237900" y="4580275"/>
                <a:ext cx="3338650" cy="444125"/>
              </a:xfrm>
              <a:custGeom>
                <a:avLst/>
                <a:gdLst/>
                <a:ahLst/>
                <a:cxnLst/>
                <a:rect l="l" t="t" r="r" b="b"/>
                <a:pathLst>
                  <a:path w="133546" h="17765" extrusionOk="0">
                    <a:moveTo>
                      <a:pt x="1" y="0"/>
                    </a:moveTo>
                    <a:lnTo>
                      <a:pt x="1" y="2608"/>
                    </a:lnTo>
                    <a:cubicBezTo>
                      <a:pt x="86" y="2971"/>
                      <a:pt x="169" y="3335"/>
                      <a:pt x="255" y="3699"/>
                    </a:cubicBezTo>
                    <a:cubicBezTo>
                      <a:pt x="381" y="4275"/>
                      <a:pt x="492" y="4850"/>
                      <a:pt x="602" y="5425"/>
                    </a:cubicBezTo>
                    <a:cubicBezTo>
                      <a:pt x="661" y="5721"/>
                      <a:pt x="712" y="6018"/>
                      <a:pt x="771" y="6306"/>
                    </a:cubicBezTo>
                    <a:cubicBezTo>
                      <a:pt x="805" y="6467"/>
                      <a:pt x="797" y="6601"/>
                      <a:pt x="787" y="6763"/>
                    </a:cubicBezTo>
                    <a:cubicBezTo>
                      <a:pt x="779" y="6924"/>
                      <a:pt x="779" y="7068"/>
                      <a:pt x="813" y="7220"/>
                    </a:cubicBezTo>
                    <a:cubicBezTo>
                      <a:pt x="846" y="7389"/>
                      <a:pt x="1033" y="7550"/>
                      <a:pt x="1204" y="7550"/>
                    </a:cubicBezTo>
                    <a:cubicBezTo>
                      <a:pt x="1212" y="7550"/>
                      <a:pt x="1220" y="7550"/>
                      <a:pt x="1228" y="7549"/>
                    </a:cubicBezTo>
                    <a:cubicBezTo>
                      <a:pt x="1479" y="7524"/>
                      <a:pt x="1730" y="7511"/>
                      <a:pt x="1980" y="7511"/>
                    </a:cubicBezTo>
                    <a:cubicBezTo>
                      <a:pt x="2480" y="7511"/>
                      <a:pt x="2974" y="7563"/>
                      <a:pt x="3454" y="7677"/>
                    </a:cubicBezTo>
                    <a:cubicBezTo>
                      <a:pt x="4097" y="7819"/>
                      <a:pt x="4707" y="8057"/>
                      <a:pt x="5265" y="8396"/>
                    </a:cubicBezTo>
                    <a:cubicBezTo>
                      <a:pt x="5832" y="8733"/>
                      <a:pt x="6305" y="9200"/>
                      <a:pt x="6687" y="9733"/>
                    </a:cubicBezTo>
                    <a:cubicBezTo>
                      <a:pt x="7067" y="10248"/>
                      <a:pt x="7355" y="10825"/>
                      <a:pt x="7558" y="11434"/>
                    </a:cubicBezTo>
                    <a:cubicBezTo>
                      <a:pt x="7668" y="11755"/>
                      <a:pt x="7743" y="12076"/>
                      <a:pt x="7804" y="12415"/>
                    </a:cubicBezTo>
                    <a:cubicBezTo>
                      <a:pt x="7828" y="12568"/>
                      <a:pt x="7845" y="12728"/>
                      <a:pt x="7845" y="12889"/>
                    </a:cubicBezTo>
                    <a:cubicBezTo>
                      <a:pt x="7845" y="12966"/>
                      <a:pt x="7828" y="13041"/>
                      <a:pt x="7828" y="13126"/>
                    </a:cubicBezTo>
                    <a:cubicBezTo>
                      <a:pt x="7828" y="13220"/>
                      <a:pt x="7863" y="13321"/>
                      <a:pt x="7879" y="13415"/>
                    </a:cubicBezTo>
                    <a:cubicBezTo>
                      <a:pt x="7918" y="13609"/>
                      <a:pt x="8100" y="13703"/>
                      <a:pt x="8274" y="13703"/>
                    </a:cubicBezTo>
                    <a:cubicBezTo>
                      <a:pt x="8289" y="13703"/>
                      <a:pt x="8304" y="13703"/>
                      <a:pt x="8320" y="13701"/>
                    </a:cubicBezTo>
                    <a:cubicBezTo>
                      <a:pt x="8362" y="13736"/>
                      <a:pt x="8413" y="13760"/>
                      <a:pt x="8464" y="13778"/>
                    </a:cubicBezTo>
                    <a:cubicBezTo>
                      <a:pt x="9368" y="14075"/>
                      <a:pt x="10292" y="14318"/>
                      <a:pt x="11206" y="14582"/>
                    </a:cubicBezTo>
                    <a:cubicBezTo>
                      <a:pt x="12128" y="14844"/>
                      <a:pt x="13034" y="15131"/>
                      <a:pt x="13937" y="15419"/>
                    </a:cubicBezTo>
                    <a:cubicBezTo>
                      <a:pt x="15503" y="15927"/>
                      <a:pt x="17061" y="16451"/>
                      <a:pt x="18643" y="16892"/>
                    </a:cubicBezTo>
                    <a:cubicBezTo>
                      <a:pt x="20217" y="17332"/>
                      <a:pt x="21826" y="17670"/>
                      <a:pt x="23451" y="17747"/>
                    </a:cubicBezTo>
                    <a:cubicBezTo>
                      <a:pt x="23680" y="17759"/>
                      <a:pt x="23909" y="17764"/>
                      <a:pt x="24138" y="17764"/>
                    </a:cubicBezTo>
                    <a:cubicBezTo>
                      <a:pt x="24734" y="17764"/>
                      <a:pt x="25327" y="17724"/>
                      <a:pt x="25920" y="17645"/>
                    </a:cubicBezTo>
                    <a:cubicBezTo>
                      <a:pt x="29552" y="17162"/>
                      <a:pt x="29966" y="15470"/>
                      <a:pt x="30591" y="15216"/>
                    </a:cubicBezTo>
                    <a:cubicBezTo>
                      <a:pt x="31446" y="14869"/>
                      <a:pt x="102632" y="15360"/>
                      <a:pt x="103124" y="14591"/>
                    </a:cubicBezTo>
                    <a:cubicBezTo>
                      <a:pt x="103605" y="15360"/>
                      <a:pt x="104824" y="16825"/>
                      <a:pt x="105670" y="17162"/>
                    </a:cubicBezTo>
                    <a:cubicBezTo>
                      <a:pt x="106306" y="17416"/>
                      <a:pt x="106948" y="17560"/>
                      <a:pt x="107616" y="17645"/>
                    </a:cubicBezTo>
                    <a:cubicBezTo>
                      <a:pt x="108211" y="17724"/>
                      <a:pt x="108808" y="17764"/>
                      <a:pt x="109407" y="17764"/>
                    </a:cubicBezTo>
                    <a:cubicBezTo>
                      <a:pt x="109636" y="17764"/>
                      <a:pt x="109866" y="17759"/>
                      <a:pt x="110096" y="17747"/>
                    </a:cubicBezTo>
                    <a:cubicBezTo>
                      <a:pt x="111721" y="17670"/>
                      <a:pt x="113329" y="17332"/>
                      <a:pt x="114895" y="16892"/>
                    </a:cubicBezTo>
                    <a:cubicBezTo>
                      <a:pt x="116477" y="16451"/>
                      <a:pt x="118043" y="15927"/>
                      <a:pt x="119609" y="15419"/>
                    </a:cubicBezTo>
                    <a:cubicBezTo>
                      <a:pt x="120513" y="15131"/>
                      <a:pt x="121419" y="14844"/>
                      <a:pt x="122341" y="14582"/>
                    </a:cubicBezTo>
                    <a:cubicBezTo>
                      <a:pt x="123255" y="14318"/>
                      <a:pt x="124179" y="14075"/>
                      <a:pt x="125083" y="13778"/>
                    </a:cubicBezTo>
                    <a:cubicBezTo>
                      <a:pt x="125133" y="13760"/>
                      <a:pt x="125184" y="13736"/>
                      <a:pt x="125227" y="13701"/>
                    </a:cubicBezTo>
                    <a:cubicBezTo>
                      <a:pt x="125242" y="13703"/>
                      <a:pt x="125257" y="13703"/>
                      <a:pt x="125273" y="13703"/>
                    </a:cubicBezTo>
                    <a:cubicBezTo>
                      <a:pt x="125447" y="13703"/>
                      <a:pt x="125628" y="13609"/>
                      <a:pt x="125667" y="13415"/>
                    </a:cubicBezTo>
                    <a:cubicBezTo>
                      <a:pt x="125684" y="13321"/>
                      <a:pt x="125718" y="13220"/>
                      <a:pt x="125718" y="13126"/>
                    </a:cubicBezTo>
                    <a:cubicBezTo>
                      <a:pt x="125718" y="13041"/>
                      <a:pt x="125702" y="12966"/>
                      <a:pt x="125702" y="12889"/>
                    </a:cubicBezTo>
                    <a:cubicBezTo>
                      <a:pt x="125702" y="12728"/>
                      <a:pt x="125718" y="12568"/>
                      <a:pt x="125743" y="12415"/>
                    </a:cubicBezTo>
                    <a:cubicBezTo>
                      <a:pt x="125804" y="12076"/>
                      <a:pt x="125879" y="11755"/>
                      <a:pt x="125988" y="11434"/>
                    </a:cubicBezTo>
                    <a:cubicBezTo>
                      <a:pt x="126191" y="10825"/>
                      <a:pt x="126480" y="10248"/>
                      <a:pt x="126851" y="9733"/>
                    </a:cubicBezTo>
                    <a:cubicBezTo>
                      <a:pt x="127241" y="9200"/>
                      <a:pt x="127715" y="8733"/>
                      <a:pt x="128281" y="8396"/>
                    </a:cubicBezTo>
                    <a:cubicBezTo>
                      <a:pt x="128840" y="8057"/>
                      <a:pt x="129449" y="7819"/>
                      <a:pt x="130093" y="7677"/>
                    </a:cubicBezTo>
                    <a:cubicBezTo>
                      <a:pt x="130572" y="7563"/>
                      <a:pt x="131067" y="7511"/>
                      <a:pt x="131567" y="7511"/>
                    </a:cubicBezTo>
                    <a:cubicBezTo>
                      <a:pt x="131817" y="7511"/>
                      <a:pt x="132068" y="7524"/>
                      <a:pt x="132319" y="7549"/>
                    </a:cubicBezTo>
                    <a:cubicBezTo>
                      <a:pt x="132327" y="7550"/>
                      <a:pt x="132335" y="7550"/>
                      <a:pt x="132343" y="7550"/>
                    </a:cubicBezTo>
                    <a:cubicBezTo>
                      <a:pt x="132513" y="7550"/>
                      <a:pt x="132700" y="7389"/>
                      <a:pt x="132733" y="7220"/>
                    </a:cubicBezTo>
                    <a:cubicBezTo>
                      <a:pt x="132768" y="7068"/>
                      <a:pt x="132760" y="6924"/>
                      <a:pt x="132760" y="6763"/>
                    </a:cubicBezTo>
                    <a:cubicBezTo>
                      <a:pt x="132749" y="6601"/>
                      <a:pt x="132741" y="6467"/>
                      <a:pt x="132776" y="6306"/>
                    </a:cubicBezTo>
                    <a:cubicBezTo>
                      <a:pt x="132835" y="6018"/>
                      <a:pt x="132886" y="5721"/>
                      <a:pt x="132944" y="5425"/>
                    </a:cubicBezTo>
                    <a:cubicBezTo>
                      <a:pt x="133054" y="4850"/>
                      <a:pt x="133166" y="4275"/>
                      <a:pt x="133292" y="3699"/>
                    </a:cubicBezTo>
                    <a:cubicBezTo>
                      <a:pt x="133377" y="3335"/>
                      <a:pt x="133460" y="2971"/>
                      <a:pt x="133546" y="2608"/>
                    </a:cubicBezTo>
                    <a:lnTo>
                      <a:pt x="133546" y="0"/>
                    </a:lnTo>
                    <a:cubicBezTo>
                      <a:pt x="133217" y="1694"/>
                      <a:pt x="132902" y="3386"/>
                      <a:pt x="132496" y="5061"/>
                    </a:cubicBezTo>
                    <a:cubicBezTo>
                      <a:pt x="132420" y="5392"/>
                      <a:pt x="132343" y="5721"/>
                      <a:pt x="132260" y="6052"/>
                    </a:cubicBezTo>
                    <a:cubicBezTo>
                      <a:pt x="132225" y="6205"/>
                      <a:pt x="132191" y="6339"/>
                      <a:pt x="132124" y="6483"/>
                    </a:cubicBezTo>
                    <a:cubicBezTo>
                      <a:pt x="132100" y="6542"/>
                      <a:pt x="132065" y="6593"/>
                      <a:pt x="132030" y="6652"/>
                    </a:cubicBezTo>
                    <a:cubicBezTo>
                      <a:pt x="131926" y="6646"/>
                      <a:pt x="131821" y="6643"/>
                      <a:pt x="131716" y="6643"/>
                    </a:cubicBezTo>
                    <a:cubicBezTo>
                      <a:pt x="130450" y="6643"/>
                      <a:pt x="129193" y="7057"/>
                      <a:pt x="128139" y="7760"/>
                    </a:cubicBezTo>
                    <a:cubicBezTo>
                      <a:pt x="126945" y="8548"/>
                      <a:pt x="125946" y="9657"/>
                      <a:pt x="125397" y="10986"/>
                    </a:cubicBezTo>
                    <a:cubicBezTo>
                      <a:pt x="125253" y="11357"/>
                      <a:pt x="125125" y="11739"/>
                      <a:pt x="125042" y="12127"/>
                    </a:cubicBezTo>
                    <a:cubicBezTo>
                      <a:pt x="124999" y="12314"/>
                      <a:pt x="124965" y="12501"/>
                      <a:pt x="124940" y="12694"/>
                    </a:cubicBezTo>
                    <a:cubicBezTo>
                      <a:pt x="124922" y="12787"/>
                      <a:pt x="124906" y="12881"/>
                      <a:pt x="124890" y="12974"/>
                    </a:cubicBezTo>
                    <a:cubicBezTo>
                      <a:pt x="124890" y="12982"/>
                      <a:pt x="124890" y="12990"/>
                      <a:pt x="124879" y="13008"/>
                    </a:cubicBezTo>
                    <a:cubicBezTo>
                      <a:pt x="124085" y="13262"/>
                      <a:pt x="123297" y="13557"/>
                      <a:pt x="122511" y="13837"/>
                    </a:cubicBezTo>
                    <a:cubicBezTo>
                      <a:pt x="121750" y="14115"/>
                      <a:pt x="120970" y="14369"/>
                      <a:pt x="120192" y="14633"/>
                    </a:cubicBezTo>
                    <a:cubicBezTo>
                      <a:pt x="118669" y="15149"/>
                      <a:pt x="117129" y="15639"/>
                      <a:pt x="115571" y="16063"/>
                    </a:cubicBezTo>
                    <a:cubicBezTo>
                      <a:pt x="114056" y="16477"/>
                      <a:pt x="112509" y="16790"/>
                      <a:pt x="110943" y="16908"/>
                    </a:cubicBezTo>
                    <a:cubicBezTo>
                      <a:pt x="110523" y="16940"/>
                      <a:pt x="110101" y="16958"/>
                      <a:pt x="109679" y="16958"/>
                    </a:cubicBezTo>
                    <a:cubicBezTo>
                      <a:pt x="108622" y="16958"/>
                      <a:pt x="107566" y="16846"/>
                      <a:pt x="106550" y="16563"/>
                    </a:cubicBezTo>
                    <a:cubicBezTo>
                      <a:pt x="106229" y="16477"/>
                      <a:pt x="105932" y="16376"/>
                      <a:pt x="105687" y="16258"/>
                    </a:cubicBezTo>
                    <a:cubicBezTo>
                      <a:pt x="105392" y="16122"/>
                      <a:pt x="105112" y="15961"/>
                      <a:pt x="104850" y="15775"/>
                    </a:cubicBezTo>
                    <a:cubicBezTo>
                      <a:pt x="104842" y="15767"/>
                      <a:pt x="104834" y="15767"/>
                      <a:pt x="104834" y="15758"/>
                    </a:cubicBezTo>
                    <a:cubicBezTo>
                      <a:pt x="104824" y="15758"/>
                      <a:pt x="104815" y="15750"/>
                      <a:pt x="104807" y="15740"/>
                    </a:cubicBezTo>
                    <a:cubicBezTo>
                      <a:pt x="104783" y="15716"/>
                      <a:pt x="104748" y="15689"/>
                      <a:pt x="104714" y="15665"/>
                    </a:cubicBezTo>
                    <a:cubicBezTo>
                      <a:pt x="104655" y="15614"/>
                      <a:pt x="104596" y="15555"/>
                      <a:pt x="104537" y="15496"/>
                    </a:cubicBezTo>
                    <a:cubicBezTo>
                      <a:pt x="104486" y="15446"/>
                      <a:pt x="104436" y="15395"/>
                      <a:pt x="104393" y="15334"/>
                    </a:cubicBezTo>
                    <a:cubicBezTo>
                      <a:pt x="104377" y="15318"/>
                      <a:pt x="104358" y="15301"/>
                      <a:pt x="104342" y="15275"/>
                    </a:cubicBezTo>
                    <a:cubicBezTo>
                      <a:pt x="104342" y="15275"/>
                      <a:pt x="104308" y="15224"/>
                      <a:pt x="104300" y="15216"/>
                    </a:cubicBezTo>
                    <a:cubicBezTo>
                      <a:pt x="104206" y="15090"/>
                      <a:pt x="104123" y="14954"/>
                      <a:pt x="104054" y="14810"/>
                    </a:cubicBezTo>
                    <a:cubicBezTo>
                      <a:pt x="104046" y="14786"/>
                      <a:pt x="104038" y="14767"/>
                      <a:pt x="104029" y="14751"/>
                    </a:cubicBezTo>
                    <a:cubicBezTo>
                      <a:pt x="104029" y="14743"/>
                      <a:pt x="103995" y="14649"/>
                      <a:pt x="103995" y="14641"/>
                    </a:cubicBezTo>
                    <a:cubicBezTo>
                      <a:pt x="103971" y="14564"/>
                      <a:pt x="103944" y="14489"/>
                      <a:pt x="103928" y="14404"/>
                    </a:cubicBezTo>
                    <a:cubicBezTo>
                      <a:pt x="103885" y="14227"/>
                      <a:pt x="103717" y="14107"/>
                      <a:pt x="103538" y="14107"/>
                    </a:cubicBezTo>
                    <a:lnTo>
                      <a:pt x="103503" y="14107"/>
                    </a:lnTo>
                    <a:cubicBezTo>
                      <a:pt x="103327" y="14107"/>
                      <a:pt x="29661" y="14227"/>
                      <a:pt x="29619" y="14404"/>
                    </a:cubicBezTo>
                    <a:cubicBezTo>
                      <a:pt x="29602" y="14489"/>
                      <a:pt x="29576" y="14564"/>
                      <a:pt x="29552" y="14641"/>
                    </a:cubicBezTo>
                    <a:cubicBezTo>
                      <a:pt x="29552" y="14649"/>
                      <a:pt x="29517" y="14743"/>
                      <a:pt x="29517" y="14751"/>
                    </a:cubicBezTo>
                    <a:cubicBezTo>
                      <a:pt x="29501" y="14767"/>
                      <a:pt x="29493" y="14786"/>
                      <a:pt x="29485" y="14810"/>
                    </a:cubicBezTo>
                    <a:cubicBezTo>
                      <a:pt x="29415" y="14954"/>
                      <a:pt x="29340" y="15090"/>
                      <a:pt x="29247" y="15216"/>
                    </a:cubicBezTo>
                    <a:cubicBezTo>
                      <a:pt x="29239" y="15224"/>
                      <a:pt x="29204" y="15275"/>
                      <a:pt x="29204" y="15275"/>
                    </a:cubicBezTo>
                    <a:cubicBezTo>
                      <a:pt x="29188" y="15301"/>
                      <a:pt x="29170" y="15318"/>
                      <a:pt x="29153" y="15334"/>
                    </a:cubicBezTo>
                    <a:cubicBezTo>
                      <a:pt x="29103" y="15395"/>
                      <a:pt x="29060" y="15446"/>
                      <a:pt x="29009" y="15496"/>
                    </a:cubicBezTo>
                    <a:cubicBezTo>
                      <a:pt x="28950" y="15555"/>
                      <a:pt x="28891" y="15614"/>
                      <a:pt x="28833" y="15665"/>
                    </a:cubicBezTo>
                    <a:cubicBezTo>
                      <a:pt x="28798" y="15689"/>
                      <a:pt x="28764" y="15716"/>
                      <a:pt x="28739" y="15740"/>
                    </a:cubicBezTo>
                    <a:cubicBezTo>
                      <a:pt x="28723" y="15750"/>
                      <a:pt x="28723" y="15758"/>
                      <a:pt x="28713" y="15758"/>
                    </a:cubicBezTo>
                    <a:cubicBezTo>
                      <a:pt x="28705" y="15767"/>
                      <a:pt x="28705" y="15767"/>
                      <a:pt x="28688" y="15775"/>
                    </a:cubicBezTo>
                    <a:cubicBezTo>
                      <a:pt x="28435" y="15961"/>
                      <a:pt x="28154" y="16122"/>
                      <a:pt x="27860" y="16258"/>
                    </a:cubicBezTo>
                    <a:cubicBezTo>
                      <a:pt x="27614" y="16376"/>
                      <a:pt x="27317" y="16477"/>
                      <a:pt x="26997" y="16563"/>
                    </a:cubicBezTo>
                    <a:cubicBezTo>
                      <a:pt x="25980" y="16846"/>
                      <a:pt x="24925" y="16958"/>
                      <a:pt x="23868" y="16958"/>
                    </a:cubicBezTo>
                    <a:cubicBezTo>
                      <a:pt x="23446" y="16958"/>
                      <a:pt x="23024" y="16940"/>
                      <a:pt x="22604" y="16908"/>
                    </a:cubicBezTo>
                    <a:cubicBezTo>
                      <a:pt x="21038" y="16790"/>
                      <a:pt x="19490" y="16477"/>
                      <a:pt x="17967" y="16063"/>
                    </a:cubicBezTo>
                    <a:cubicBezTo>
                      <a:pt x="16417" y="15639"/>
                      <a:pt x="14878" y="15149"/>
                      <a:pt x="13346" y="14633"/>
                    </a:cubicBezTo>
                    <a:cubicBezTo>
                      <a:pt x="12577" y="14369"/>
                      <a:pt x="11797" y="14115"/>
                      <a:pt x="11035" y="13837"/>
                    </a:cubicBezTo>
                    <a:cubicBezTo>
                      <a:pt x="10249" y="13557"/>
                      <a:pt x="9461" y="13262"/>
                      <a:pt x="8667" y="13008"/>
                    </a:cubicBezTo>
                    <a:cubicBezTo>
                      <a:pt x="8657" y="12990"/>
                      <a:pt x="8657" y="12982"/>
                      <a:pt x="8657" y="12974"/>
                    </a:cubicBezTo>
                    <a:cubicBezTo>
                      <a:pt x="8641" y="12881"/>
                      <a:pt x="8616" y="12787"/>
                      <a:pt x="8606" y="12694"/>
                    </a:cubicBezTo>
                    <a:cubicBezTo>
                      <a:pt x="8574" y="12501"/>
                      <a:pt x="8539" y="12314"/>
                      <a:pt x="8505" y="12127"/>
                    </a:cubicBezTo>
                    <a:cubicBezTo>
                      <a:pt x="8421" y="11739"/>
                      <a:pt x="8293" y="11357"/>
                      <a:pt x="8141" y="10986"/>
                    </a:cubicBezTo>
                    <a:cubicBezTo>
                      <a:pt x="7601" y="9657"/>
                      <a:pt x="6593" y="8548"/>
                      <a:pt x="5399" y="7760"/>
                    </a:cubicBezTo>
                    <a:cubicBezTo>
                      <a:pt x="4353" y="7057"/>
                      <a:pt x="3096" y="6643"/>
                      <a:pt x="1830" y="6643"/>
                    </a:cubicBezTo>
                    <a:cubicBezTo>
                      <a:pt x="1726" y="6643"/>
                      <a:pt x="1621" y="6646"/>
                      <a:pt x="1516" y="6652"/>
                    </a:cubicBezTo>
                    <a:cubicBezTo>
                      <a:pt x="1481" y="6593"/>
                      <a:pt x="1447" y="6542"/>
                      <a:pt x="1423" y="6483"/>
                    </a:cubicBezTo>
                    <a:cubicBezTo>
                      <a:pt x="1356" y="6339"/>
                      <a:pt x="1321" y="6205"/>
                      <a:pt x="1286" y="6052"/>
                    </a:cubicBezTo>
                    <a:cubicBezTo>
                      <a:pt x="1203" y="5721"/>
                      <a:pt x="1126" y="5392"/>
                      <a:pt x="1051" y="5061"/>
                    </a:cubicBezTo>
                    <a:cubicBezTo>
                      <a:pt x="645" y="3386"/>
                      <a:pt x="330" y="1694"/>
                      <a:pt x="1" y="0"/>
                    </a:cubicBezTo>
                    <a:close/>
                  </a:path>
                </a:pathLst>
              </a:custGeom>
              <a:solidFill>
                <a:srgbClr val="4E454F">
                  <a:alpha val="6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 name="Google Shape;6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37"/>
        <p:cNvGrpSpPr/>
        <p:nvPr/>
      </p:nvGrpSpPr>
      <p:grpSpPr>
        <a:xfrm>
          <a:off x="0" y="0"/>
          <a:ext cx="0" cy="0"/>
          <a:chOff x="0" y="0"/>
          <a:chExt cx="0" cy="0"/>
        </a:xfrm>
      </p:grpSpPr>
      <p:grpSp>
        <p:nvGrpSpPr>
          <p:cNvPr id="138" name="Google Shape;138;p15"/>
          <p:cNvGrpSpPr/>
          <p:nvPr/>
        </p:nvGrpSpPr>
        <p:grpSpPr>
          <a:xfrm>
            <a:off x="106" y="-369"/>
            <a:ext cx="9143895" cy="5143865"/>
            <a:chOff x="106" y="-369"/>
            <a:chExt cx="9143895" cy="5143865"/>
          </a:xfrm>
        </p:grpSpPr>
        <p:grpSp>
          <p:nvGrpSpPr>
            <p:cNvPr id="139" name="Google Shape;139;p15"/>
            <p:cNvGrpSpPr/>
            <p:nvPr/>
          </p:nvGrpSpPr>
          <p:grpSpPr>
            <a:xfrm rot="10800000">
              <a:off x="106" y="-369"/>
              <a:ext cx="9143895" cy="1441290"/>
              <a:chOff x="237900" y="4302525"/>
              <a:chExt cx="3338650" cy="749150"/>
            </a:xfrm>
          </p:grpSpPr>
          <p:sp>
            <p:nvSpPr>
              <p:cNvPr id="140" name="Google Shape;140;p15"/>
              <p:cNvSpPr/>
              <p:nvPr/>
            </p:nvSpPr>
            <p:spPr>
              <a:xfrm>
                <a:off x="237900" y="4302525"/>
                <a:ext cx="3338650" cy="749150"/>
              </a:xfrm>
              <a:custGeom>
                <a:avLst/>
                <a:gdLst/>
                <a:ahLst/>
                <a:cxnLst/>
                <a:rect l="l" t="t" r="r" b="b"/>
                <a:pathLst>
                  <a:path w="133546" h="29966" extrusionOk="0">
                    <a:moveTo>
                      <a:pt x="133546" y="1"/>
                    </a:moveTo>
                    <a:cubicBezTo>
                      <a:pt x="133511" y="439"/>
                      <a:pt x="133470" y="880"/>
                      <a:pt x="133420" y="1311"/>
                    </a:cubicBezTo>
                    <a:cubicBezTo>
                      <a:pt x="133267" y="2682"/>
                      <a:pt x="133022" y="4036"/>
                      <a:pt x="132792" y="5399"/>
                    </a:cubicBezTo>
                    <a:cubicBezTo>
                      <a:pt x="132335" y="8125"/>
                      <a:pt x="131878" y="10856"/>
                      <a:pt x="131421" y="13590"/>
                    </a:cubicBezTo>
                    <a:cubicBezTo>
                      <a:pt x="131287" y="14370"/>
                      <a:pt x="131143" y="15140"/>
                      <a:pt x="131007" y="15917"/>
                    </a:cubicBezTo>
                    <a:cubicBezTo>
                      <a:pt x="130972" y="16086"/>
                      <a:pt x="130940" y="16265"/>
                      <a:pt x="130905" y="16433"/>
                    </a:cubicBezTo>
                    <a:cubicBezTo>
                      <a:pt x="130830" y="16432"/>
                      <a:pt x="130754" y="16431"/>
                      <a:pt x="130679" y="16431"/>
                    </a:cubicBezTo>
                    <a:cubicBezTo>
                      <a:pt x="129214" y="16431"/>
                      <a:pt x="127751" y="16734"/>
                      <a:pt x="126480" y="17483"/>
                    </a:cubicBezTo>
                    <a:cubicBezTo>
                      <a:pt x="125617" y="17991"/>
                      <a:pt x="124871" y="18686"/>
                      <a:pt x="124339" y="19531"/>
                    </a:cubicBezTo>
                    <a:cubicBezTo>
                      <a:pt x="123813" y="20377"/>
                      <a:pt x="123527" y="21350"/>
                      <a:pt x="123399" y="22331"/>
                    </a:cubicBezTo>
                    <a:cubicBezTo>
                      <a:pt x="123374" y="22526"/>
                      <a:pt x="123356" y="22721"/>
                      <a:pt x="123340" y="22916"/>
                    </a:cubicBezTo>
                    <a:cubicBezTo>
                      <a:pt x="122595" y="23162"/>
                      <a:pt x="121851" y="23408"/>
                      <a:pt x="121106" y="23651"/>
                    </a:cubicBezTo>
                    <a:cubicBezTo>
                      <a:pt x="119516" y="24177"/>
                      <a:pt x="117923" y="24693"/>
                      <a:pt x="116325" y="25158"/>
                    </a:cubicBezTo>
                    <a:cubicBezTo>
                      <a:pt x="114725" y="25615"/>
                      <a:pt x="113110" y="26038"/>
                      <a:pt x="111467" y="26353"/>
                    </a:cubicBezTo>
                    <a:cubicBezTo>
                      <a:pt x="110693" y="26501"/>
                      <a:pt x="109904" y="26599"/>
                      <a:pt x="109117" y="26599"/>
                    </a:cubicBezTo>
                    <a:cubicBezTo>
                      <a:pt x="108347" y="26599"/>
                      <a:pt x="107580" y="26505"/>
                      <a:pt x="106830" y="26275"/>
                    </a:cubicBezTo>
                    <a:cubicBezTo>
                      <a:pt x="106205" y="26080"/>
                      <a:pt x="105518" y="25743"/>
                      <a:pt x="105045" y="25353"/>
                    </a:cubicBezTo>
                    <a:cubicBezTo>
                      <a:pt x="104773" y="25134"/>
                      <a:pt x="104529" y="24896"/>
                      <a:pt x="104316" y="24626"/>
                    </a:cubicBezTo>
                    <a:cubicBezTo>
                      <a:pt x="104316" y="24616"/>
                      <a:pt x="104308" y="24616"/>
                      <a:pt x="104308" y="24608"/>
                    </a:cubicBezTo>
                    <a:lnTo>
                      <a:pt x="104291" y="24592"/>
                    </a:lnTo>
                    <a:cubicBezTo>
                      <a:pt x="104265" y="24549"/>
                      <a:pt x="104233" y="24506"/>
                      <a:pt x="104206" y="24464"/>
                    </a:cubicBezTo>
                    <a:cubicBezTo>
                      <a:pt x="104155" y="24397"/>
                      <a:pt x="104113" y="24322"/>
                      <a:pt x="104072" y="24244"/>
                    </a:cubicBezTo>
                    <a:cubicBezTo>
                      <a:pt x="103871" y="23906"/>
                      <a:pt x="88795" y="23772"/>
                      <a:pt x="72219" y="23772"/>
                    </a:cubicBezTo>
                    <a:cubicBezTo>
                      <a:pt x="51879" y="23772"/>
                      <a:pt x="29278" y="23974"/>
                      <a:pt x="29119" y="24244"/>
                    </a:cubicBezTo>
                    <a:cubicBezTo>
                      <a:pt x="29068" y="24322"/>
                      <a:pt x="29028" y="24397"/>
                      <a:pt x="28977" y="24464"/>
                    </a:cubicBezTo>
                    <a:cubicBezTo>
                      <a:pt x="28950" y="24506"/>
                      <a:pt x="28916" y="24549"/>
                      <a:pt x="28891" y="24592"/>
                    </a:cubicBezTo>
                    <a:cubicBezTo>
                      <a:pt x="28883" y="24600"/>
                      <a:pt x="28883" y="24608"/>
                      <a:pt x="28875" y="24608"/>
                    </a:cubicBezTo>
                    <a:cubicBezTo>
                      <a:pt x="28875" y="24616"/>
                      <a:pt x="28875" y="24616"/>
                      <a:pt x="28865" y="24626"/>
                    </a:cubicBezTo>
                    <a:cubicBezTo>
                      <a:pt x="28654" y="24896"/>
                      <a:pt x="28408" y="25134"/>
                      <a:pt x="28146" y="25353"/>
                    </a:cubicBezTo>
                    <a:cubicBezTo>
                      <a:pt x="27665" y="25743"/>
                      <a:pt x="26986" y="26080"/>
                      <a:pt x="26353" y="26275"/>
                    </a:cubicBezTo>
                    <a:cubicBezTo>
                      <a:pt x="25607" y="26505"/>
                      <a:pt x="24840" y="26599"/>
                      <a:pt x="24068" y="26599"/>
                    </a:cubicBezTo>
                    <a:cubicBezTo>
                      <a:pt x="23281" y="26599"/>
                      <a:pt x="22490" y="26501"/>
                      <a:pt x="21716" y="26353"/>
                    </a:cubicBezTo>
                    <a:cubicBezTo>
                      <a:pt x="20081" y="26038"/>
                      <a:pt x="18466" y="25615"/>
                      <a:pt x="16866" y="25158"/>
                    </a:cubicBezTo>
                    <a:cubicBezTo>
                      <a:pt x="15258" y="24693"/>
                      <a:pt x="13667" y="24177"/>
                      <a:pt x="12077" y="23651"/>
                    </a:cubicBezTo>
                    <a:cubicBezTo>
                      <a:pt x="11332" y="23408"/>
                      <a:pt x="10586" y="23162"/>
                      <a:pt x="9843" y="22916"/>
                    </a:cubicBezTo>
                    <a:cubicBezTo>
                      <a:pt x="9835" y="22721"/>
                      <a:pt x="9817" y="22526"/>
                      <a:pt x="9792" y="22331"/>
                    </a:cubicBezTo>
                    <a:cubicBezTo>
                      <a:pt x="9664" y="21350"/>
                      <a:pt x="9368" y="20377"/>
                      <a:pt x="8844" y="19531"/>
                    </a:cubicBezTo>
                    <a:cubicBezTo>
                      <a:pt x="8312" y="18686"/>
                      <a:pt x="7566" y="17991"/>
                      <a:pt x="6703" y="17483"/>
                    </a:cubicBezTo>
                    <a:cubicBezTo>
                      <a:pt x="5440" y="16734"/>
                      <a:pt x="3969" y="16431"/>
                      <a:pt x="2504" y="16431"/>
                    </a:cubicBezTo>
                    <a:cubicBezTo>
                      <a:pt x="2429" y="16431"/>
                      <a:pt x="2353" y="16432"/>
                      <a:pt x="2278" y="16433"/>
                    </a:cubicBezTo>
                    <a:cubicBezTo>
                      <a:pt x="2243" y="16265"/>
                      <a:pt x="2209" y="16086"/>
                      <a:pt x="2184" y="15917"/>
                    </a:cubicBezTo>
                    <a:cubicBezTo>
                      <a:pt x="2040" y="15140"/>
                      <a:pt x="1896" y="14370"/>
                      <a:pt x="1770" y="13590"/>
                    </a:cubicBezTo>
                    <a:cubicBezTo>
                      <a:pt x="1313" y="10856"/>
                      <a:pt x="848" y="8125"/>
                      <a:pt x="391" y="5399"/>
                    </a:cubicBezTo>
                    <a:cubicBezTo>
                      <a:pt x="255" y="4611"/>
                      <a:pt x="119" y="3825"/>
                      <a:pt x="1" y="3037"/>
                    </a:cubicBezTo>
                    <a:lnTo>
                      <a:pt x="1" y="29966"/>
                    </a:lnTo>
                    <a:lnTo>
                      <a:pt x="133546" y="29966"/>
                    </a:lnTo>
                    <a:lnTo>
                      <a:pt x="133546" y="1"/>
                    </a:lnTo>
                    <a:close/>
                  </a:path>
                </a:pathLst>
              </a:custGeom>
              <a:solidFill>
                <a:srgbClr val="6B5E69">
                  <a:alpha val="7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37900" y="4580275"/>
                <a:ext cx="3338650" cy="444125"/>
              </a:xfrm>
              <a:custGeom>
                <a:avLst/>
                <a:gdLst/>
                <a:ahLst/>
                <a:cxnLst/>
                <a:rect l="l" t="t" r="r" b="b"/>
                <a:pathLst>
                  <a:path w="133546" h="17765" extrusionOk="0">
                    <a:moveTo>
                      <a:pt x="1" y="0"/>
                    </a:moveTo>
                    <a:lnTo>
                      <a:pt x="1" y="2608"/>
                    </a:lnTo>
                    <a:cubicBezTo>
                      <a:pt x="86" y="2971"/>
                      <a:pt x="169" y="3335"/>
                      <a:pt x="255" y="3699"/>
                    </a:cubicBezTo>
                    <a:cubicBezTo>
                      <a:pt x="381" y="4275"/>
                      <a:pt x="492" y="4850"/>
                      <a:pt x="602" y="5425"/>
                    </a:cubicBezTo>
                    <a:cubicBezTo>
                      <a:pt x="661" y="5721"/>
                      <a:pt x="712" y="6018"/>
                      <a:pt x="771" y="6306"/>
                    </a:cubicBezTo>
                    <a:cubicBezTo>
                      <a:pt x="805" y="6467"/>
                      <a:pt x="797" y="6601"/>
                      <a:pt x="787" y="6763"/>
                    </a:cubicBezTo>
                    <a:cubicBezTo>
                      <a:pt x="779" y="6924"/>
                      <a:pt x="779" y="7068"/>
                      <a:pt x="813" y="7220"/>
                    </a:cubicBezTo>
                    <a:cubicBezTo>
                      <a:pt x="846" y="7389"/>
                      <a:pt x="1033" y="7550"/>
                      <a:pt x="1204" y="7550"/>
                    </a:cubicBezTo>
                    <a:cubicBezTo>
                      <a:pt x="1212" y="7550"/>
                      <a:pt x="1220" y="7550"/>
                      <a:pt x="1228" y="7549"/>
                    </a:cubicBezTo>
                    <a:cubicBezTo>
                      <a:pt x="1479" y="7524"/>
                      <a:pt x="1730" y="7511"/>
                      <a:pt x="1980" y="7511"/>
                    </a:cubicBezTo>
                    <a:cubicBezTo>
                      <a:pt x="2480" y="7511"/>
                      <a:pt x="2974" y="7563"/>
                      <a:pt x="3454" y="7677"/>
                    </a:cubicBezTo>
                    <a:cubicBezTo>
                      <a:pt x="4097" y="7819"/>
                      <a:pt x="4707" y="8057"/>
                      <a:pt x="5265" y="8396"/>
                    </a:cubicBezTo>
                    <a:cubicBezTo>
                      <a:pt x="5832" y="8733"/>
                      <a:pt x="6305" y="9200"/>
                      <a:pt x="6687" y="9733"/>
                    </a:cubicBezTo>
                    <a:cubicBezTo>
                      <a:pt x="7067" y="10248"/>
                      <a:pt x="7355" y="10825"/>
                      <a:pt x="7558" y="11434"/>
                    </a:cubicBezTo>
                    <a:cubicBezTo>
                      <a:pt x="7668" y="11755"/>
                      <a:pt x="7743" y="12076"/>
                      <a:pt x="7804" y="12415"/>
                    </a:cubicBezTo>
                    <a:cubicBezTo>
                      <a:pt x="7828" y="12568"/>
                      <a:pt x="7845" y="12728"/>
                      <a:pt x="7845" y="12889"/>
                    </a:cubicBezTo>
                    <a:cubicBezTo>
                      <a:pt x="7845" y="12966"/>
                      <a:pt x="7828" y="13041"/>
                      <a:pt x="7828" y="13126"/>
                    </a:cubicBezTo>
                    <a:cubicBezTo>
                      <a:pt x="7828" y="13220"/>
                      <a:pt x="7863" y="13321"/>
                      <a:pt x="7879" y="13415"/>
                    </a:cubicBezTo>
                    <a:cubicBezTo>
                      <a:pt x="7918" y="13609"/>
                      <a:pt x="8100" y="13703"/>
                      <a:pt x="8274" y="13703"/>
                    </a:cubicBezTo>
                    <a:cubicBezTo>
                      <a:pt x="8289" y="13703"/>
                      <a:pt x="8304" y="13703"/>
                      <a:pt x="8320" y="13701"/>
                    </a:cubicBezTo>
                    <a:cubicBezTo>
                      <a:pt x="8362" y="13736"/>
                      <a:pt x="8413" y="13760"/>
                      <a:pt x="8464" y="13778"/>
                    </a:cubicBezTo>
                    <a:cubicBezTo>
                      <a:pt x="9368" y="14075"/>
                      <a:pt x="10292" y="14318"/>
                      <a:pt x="11206" y="14582"/>
                    </a:cubicBezTo>
                    <a:cubicBezTo>
                      <a:pt x="12128" y="14844"/>
                      <a:pt x="13034" y="15131"/>
                      <a:pt x="13937" y="15419"/>
                    </a:cubicBezTo>
                    <a:cubicBezTo>
                      <a:pt x="15503" y="15927"/>
                      <a:pt x="17061" y="16451"/>
                      <a:pt x="18643" y="16892"/>
                    </a:cubicBezTo>
                    <a:cubicBezTo>
                      <a:pt x="20217" y="17332"/>
                      <a:pt x="21826" y="17670"/>
                      <a:pt x="23451" y="17747"/>
                    </a:cubicBezTo>
                    <a:cubicBezTo>
                      <a:pt x="23680" y="17759"/>
                      <a:pt x="23909" y="17764"/>
                      <a:pt x="24138" y="17764"/>
                    </a:cubicBezTo>
                    <a:cubicBezTo>
                      <a:pt x="24734" y="17764"/>
                      <a:pt x="25327" y="17724"/>
                      <a:pt x="25920" y="17645"/>
                    </a:cubicBezTo>
                    <a:cubicBezTo>
                      <a:pt x="29552" y="17162"/>
                      <a:pt x="29966" y="15470"/>
                      <a:pt x="30591" y="15216"/>
                    </a:cubicBezTo>
                    <a:cubicBezTo>
                      <a:pt x="31446" y="14869"/>
                      <a:pt x="102632" y="15360"/>
                      <a:pt x="103124" y="14591"/>
                    </a:cubicBezTo>
                    <a:cubicBezTo>
                      <a:pt x="103605" y="15360"/>
                      <a:pt x="104824" y="16825"/>
                      <a:pt x="105670" y="17162"/>
                    </a:cubicBezTo>
                    <a:cubicBezTo>
                      <a:pt x="106306" y="17416"/>
                      <a:pt x="106948" y="17560"/>
                      <a:pt x="107616" y="17645"/>
                    </a:cubicBezTo>
                    <a:cubicBezTo>
                      <a:pt x="108211" y="17724"/>
                      <a:pt x="108808" y="17764"/>
                      <a:pt x="109407" y="17764"/>
                    </a:cubicBezTo>
                    <a:cubicBezTo>
                      <a:pt x="109636" y="17764"/>
                      <a:pt x="109866" y="17759"/>
                      <a:pt x="110096" y="17747"/>
                    </a:cubicBezTo>
                    <a:cubicBezTo>
                      <a:pt x="111721" y="17670"/>
                      <a:pt x="113329" y="17332"/>
                      <a:pt x="114895" y="16892"/>
                    </a:cubicBezTo>
                    <a:cubicBezTo>
                      <a:pt x="116477" y="16451"/>
                      <a:pt x="118043" y="15927"/>
                      <a:pt x="119609" y="15419"/>
                    </a:cubicBezTo>
                    <a:cubicBezTo>
                      <a:pt x="120513" y="15131"/>
                      <a:pt x="121419" y="14844"/>
                      <a:pt x="122341" y="14582"/>
                    </a:cubicBezTo>
                    <a:cubicBezTo>
                      <a:pt x="123255" y="14318"/>
                      <a:pt x="124179" y="14075"/>
                      <a:pt x="125083" y="13778"/>
                    </a:cubicBezTo>
                    <a:cubicBezTo>
                      <a:pt x="125133" y="13760"/>
                      <a:pt x="125184" y="13736"/>
                      <a:pt x="125227" y="13701"/>
                    </a:cubicBezTo>
                    <a:cubicBezTo>
                      <a:pt x="125242" y="13703"/>
                      <a:pt x="125257" y="13703"/>
                      <a:pt x="125273" y="13703"/>
                    </a:cubicBezTo>
                    <a:cubicBezTo>
                      <a:pt x="125447" y="13703"/>
                      <a:pt x="125628" y="13609"/>
                      <a:pt x="125667" y="13415"/>
                    </a:cubicBezTo>
                    <a:cubicBezTo>
                      <a:pt x="125684" y="13321"/>
                      <a:pt x="125718" y="13220"/>
                      <a:pt x="125718" y="13126"/>
                    </a:cubicBezTo>
                    <a:cubicBezTo>
                      <a:pt x="125718" y="13041"/>
                      <a:pt x="125702" y="12966"/>
                      <a:pt x="125702" y="12889"/>
                    </a:cubicBezTo>
                    <a:cubicBezTo>
                      <a:pt x="125702" y="12728"/>
                      <a:pt x="125718" y="12568"/>
                      <a:pt x="125743" y="12415"/>
                    </a:cubicBezTo>
                    <a:cubicBezTo>
                      <a:pt x="125804" y="12076"/>
                      <a:pt x="125879" y="11755"/>
                      <a:pt x="125988" y="11434"/>
                    </a:cubicBezTo>
                    <a:cubicBezTo>
                      <a:pt x="126191" y="10825"/>
                      <a:pt x="126480" y="10248"/>
                      <a:pt x="126851" y="9733"/>
                    </a:cubicBezTo>
                    <a:cubicBezTo>
                      <a:pt x="127241" y="9200"/>
                      <a:pt x="127715" y="8733"/>
                      <a:pt x="128281" y="8396"/>
                    </a:cubicBezTo>
                    <a:cubicBezTo>
                      <a:pt x="128840" y="8057"/>
                      <a:pt x="129449" y="7819"/>
                      <a:pt x="130093" y="7677"/>
                    </a:cubicBezTo>
                    <a:cubicBezTo>
                      <a:pt x="130572" y="7563"/>
                      <a:pt x="131067" y="7511"/>
                      <a:pt x="131567" y="7511"/>
                    </a:cubicBezTo>
                    <a:cubicBezTo>
                      <a:pt x="131817" y="7511"/>
                      <a:pt x="132068" y="7524"/>
                      <a:pt x="132319" y="7549"/>
                    </a:cubicBezTo>
                    <a:cubicBezTo>
                      <a:pt x="132327" y="7550"/>
                      <a:pt x="132335" y="7550"/>
                      <a:pt x="132343" y="7550"/>
                    </a:cubicBezTo>
                    <a:cubicBezTo>
                      <a:pt x="132513" y="7550"/>
                      <a:pt x="132700" y="7389"/>
                      <a:pt x="132733" y="7220"/>
                    </a:cubicBezTo>
                    <a:cubicBezTo>
                      <a:pt x="132768" y="7068"/>
                      <a:pt x="132760" y="6924"/>
                      <a:pt x="132760" y="6763"/>
                    </a:cubicBezTo>
                    <a:cubicBezTo>
                      <a:pt x="132749" y="6601"/>
                      <a:pt x="132741" y="6467"/>
                      <a:pt x="132776" y="6306"/>
                    </a:cubicBezTo>
                    <a:cubicBezTo>
                      <a:pt x="132835" y="6018"/>
                      <a:pt x="132886" y="5721"/>
                      <a:pt x="132944" y="5425"/>
                    </a:cubicBezTo>
                    <a:cubicBezTo>
                      <a:pt x="133054" y="4850"/>
                      <a:pt x="133166" y="4275"/>
                      <a:pt x="133292" y="3699"/>
                    </a:cubicBezTo>
                    <a:cubicBezTo>
                      <a:pt x="133377" y="3335"/>
                      <a:pt x="133460" y="2971"/>
                      <a:pt x="133546" y="2608"/>
                    </a:cubicBezTo>
                    <a:lnTo>
                      <a:pt x="133546" y="0"/>
                    </a:lnTo>
                    <a:cubicBezTo>
                      <a:pt x="133217" y="1694"/>
                      <a:pt x="132902" y="3386"/>
                      <a:pt x="132496" y="5061"/>
                    </a:cubicBezTo>
                    <a:cubicBezTo>
                      <a:pt x="132420" y="5392"/>
                      <a:pt x="132343" y="5721"/>
                      <a:pt x="132260" y="6052"/>
                    </a:cubicBezTo>
                    <a:cubicBezTo>
                      <a:pt x="132225" y="6205"/>
                      <a:pt x="132191" y="6339"/>
                      <a:pt x="132124" y="6483"/>
                    </a:cubicBezTo>
                    <a:cubicBezTo>
                      <a:pt x="132100" y="6542"/>
                      <a:pt x="132065" y="6593"/>
                      <a:pt x="132030" y="6652"/>
                    </a:cubicBezTo>
                    <a:cubicBezTo>
                      <a:pt x="131926" y="6646"/>
                      <a:pt x="131821" y="6643"/>
                      <a:pt x="131716" y="6643"/>
                    </a:cubicBezTo>
                    <a:cubicBezTo>
                      <a:pt x="130450" y="6643"/>
                      <a:pt x="129193" y="7057"/>
                      <a:pt x="128139" y="7760"/>
                    </a:cubicBezTo>
                    <a:cubicBezTo>
                      <a:pt x="126945" y="8548"/>
                      <a:pt x="125946" y="9657"/>
                      <a:pt x="125397" y="10986"/>
                    </a:cubicBezTo>
                    <a:cubicBezTo>
                      <a:pt x="125253" y="11357"/>
                      <a:pt x="125125" y="11739"/>
                      <a:pt x="125042" y="12127"/>
                    </a:cubicBezTo>
                    <a:cubicBezTo>
                      <a:pt x="124999" y="12314"/>
                      <a:pt x="124965" y="12501"/>
                      <a:pt x="124940" y="12694"/>
                    </a:cubicBezTo>
                    <a:cubicBezTo>
                      <a:pt x="124922" y="12787"/>
                      <a:pt x="124906" y="12881"/>
                      <a:pt x="124890" y="12974"/>
                    </a:cubicBezTo>
                    <a:cubicBezTo>
                      <a:pt x="124890" y="12982"/>
                      <a:pt x="124890" y="12990"/>
                      <a:pt x="124879" y="13008"/>
                    </a:cubicBezTo>
                    <a:cubicBezTo>
                      <a:pt x="124085" y="13262"/>
                      <a:pt x="123297" y="13557"/>
                      <a:pt x="122511" y="13837"/>
                    </a:cubicBezTo>
                    <a:cubicBezTo>
                      <a:pt x="121750" y="14115"/>
                      <a:pt x="120970" y="14369"/>
                      <a:pt x="120192" y="14633"/>
                    </a:cubicBezTo>
                    <a:cubicBezTo>
                      <a:pt x="118669" y="15149"/>
                      <a:pt x="117129" y="15639"/>
                      <a:pt x="115571" y="16063"/>
                    </a:cubicBezTo>
                    <a:cubicBezTo>
                      <a:pt x="114056" y="16477"/>
                      <a:pt x="112509" y="16790"/>
                      <a:pt x="110943" y="16908"/>
                    </a:cubicBezTo>
                    <a:cubicBezTo>
                      <a:pt x="110523" y="16940"/>
                      <a:pt x="110101" y="16958"/>
                      <a:pt x="109679" y="16958"/>
                    </a:cubicBezTo>
                    <a:cubicBezTo>
                      <a:pt x="108622" y="16958"/>
                      <a:pt x="107566" y="16846"/>
                      <a:pt x="106550" y="16563"/>
                    </a:cubicBezTo>
                    <a:cubicBezTo>
                      <a:pt x="106229" y="16477"/>
                      <a:pt x="105932" y="16376"/>
                      <a:pt x="105687" y="16258"/>
                    </a:cubicBezTo>
                    <a:cubicBezTo>
                      <a:pt x="105392" y="16122"/>
                      <a:pt x="105112" y="15961"/>
                      <a:pt x="104850" y="15775"/>
                    </a:cubicBezTo>
                    <a:cubicBezTo>
                      <a:pt x="104842" y="15767"/>
                      <a:pt x="104834" y="15767"/>
                      <a:pt x="104834" y="15758"/>
                    </a:cubicBezTo>
                    <a:cubicBezTo>
                      <a:pt x="104824" y="15758"/>
                      <a:pt x="104815" y="15750"/>
                      <a:pt x="104807" y="15740"/>
                    </a:cubicBezTo>
                    <a:cubicBezTo>
                      <a:pt x="104783" y="15716"/>
                      <a:pt x="104748" y="15689"/>
                      <a:pt x="104714" y="15665"/>
                    </a:cubicBezTo>
                    <a:cubicBezTo>
                      <a:pt x="104655" y="15614"/>
                      <a:pt x="104596" y="15555"/>
                      <a:pt x="104537" y="15496"/>
                    </a:cubicBezTo>
                    <a:cubicBezTo>
                      <a:pt x="104486" y="15446"/>
                      <a:pt x="104436" y="15395"/>
                      <a:pt x="104393" y="15334"/>
                    </a:cubicBezTo>
                    <a:cubicBezTo>
                      <a:pt x="104377" y="15318"/>
                      <a:pt x="104358" y="15301"/>
                      <a:pt x="104342" y="15275"/>
                    </a:cubicBezTo>
                    <a:cubicBezTo>
                      <a:pt x="104342" y="15275"/>
                      <a:pt x="104308" y="15224"/>
                      <a:pt x="104300" y="15216"/>
                    </a:cubicBezTo>
                    <a:cubicBezTo>
                      <a:pt x="104206" y="15090"/>
                      <a:pt x="104123" y="14954"/>
                      <a:pt x="104054" y="14810"/>
                    </a:cubicBezTo>
                    <a:cubicBezTo>
                      <a:pt x="104046" y="14786"/>
                      <a:pt x="104038" y="14767"/>
                      <a:pt x="104029" y="14751"/>
                    </a:cubicBezTo>
                    <a:cubicBezTo>
                      <a:pt x="104029" y="14743"/>
                      <a:pt x="103995" y="14649"/>
                      <a:pt x="103995" y="14641"/>
                    </a:cubicBezTo>
                    <a:cubicBezTo>
                      <a:pt x="103971" y="14564"/>
                      <a:pt x="103944" y="14489"/>
                      <a:pt x="103928" y="14404"/>
                    </a:cubicBezTo>
                    <a:cubicBezTo>
                      <a:pt x="103885" y="14227"/>
                      <a:pt x="103717" y="14107"/>
                      <a:pt x="103538" y="14107"/>
                    </a:cubicBezTo>
                    <a:lnTo>
                      <a:pt x="103503" y="14107"/>
                    </a:lnTo>
                    <a:cubicBezTo>
                      <a:pt x="103327" y="14107"/>
                      <a:pt x="29661" y="14227"/>
                      <a:pt x="29619" y="14404"/>
                    </a:cubicBezTo>
                    <a:cubicBezTo>
                      <a:pt x="29602" y="14489"/>
                      <a:pt x="29576" y="14564"/>
                      <a:pt x="29552" y="14641"/>
                    </a:cubicBezTo>
                    <a:cubicBezTo>
                      <a:pt x="29552" y="14649"/>
                      <a:pt x="29517" y="14743"/>
                      <a:pt x="29517" y="14751"/>
                    </a:cubicBezTo>
                    <a:cubicBezTo>
                      <a:pt x="29501" y="14767"/>
                      <a:pt x="29493" y="14786"/>
                      <a:pt x="29485" y="14810"/>
                    </a:cubicBezTo>
                    <a:cubicBezTo>
                      <a:pt x="29415" y="14954"/>
                      <a:pt x="29340" y="15090"/>
                      <a:pt x="29247" y="15216"/>
                    </a:cubicBezTo>
                    <a:cubicBezTo>
                      <a:pt x="29239" y="15224"/>
                      <a:pt x="29204" y="15275"/>
                      <a:pt x="29204" y="15275"/>
                    </a:cubicBezTo>
                    <a:cubicBezTo>
                      <a:pt x="29188" y="15301"/>
                      <a:pt x="29170" y="15318"/>
                      <a:pt x="29153" y="15334"/>
                    </a:cubicBezTo>
                    <a:cubicBezTo>
                      <a:pt x="29103" y="15395"/>
                      <a:pt x="29060" y="15446"/>
                      <a:pt x="29009" y="15496"/>
                    </a:cubicBezTo>
                    <a:cubicBezTo>
                      <a:pt x="28950" y="15555"/>
                      <a:pt x="28891" y="15614"/>
                      <a:pt x="28833" y="15665"/>
                    </a:cubicBezTo>
                    <a:cubicBezTo>
                      <a:pt x="28798" y="15689"/>
                      <a:pt x="28764" y="15716"/>
                      <a:pt x="28739" y="15740"/>
                    </a:cubicBezTo>
                    <a:cubicBezTo>
                      <a:pt x="28723" y="15750"/>
                      <a:pt x="28723" y="15758"/>
                      <a:pt x="28713" y="15758"/>
                    </a:cubicBezTo>
                    <a:cubicBezTo>
                      <a:pt x="28705" y="15767"/>
                      <a:pt x="28705" y="15767"/>
                      <a:pt x="28688" y="15775"/>
                    </a:cubicBezTo>
                    <a:cubicBezTo>
                      <a:pt x="28435" y="15961"/>
                      <a:pt x="28154" y="16122"/>
                      <a:pt x="27860" y="16258"/>
                    </a:cubicBezTo>
                    <a:cubicBezTo>
                      <a:pt x="27614" y="16376"/>
                      <a:pt x="27317" y="16477"/>
                      <a:pt x="26997" y="16563"/>
                    </a:cubicBezTo>
                    <a:cubicBezTo>
                      <a:pt x="25980" y="16846"/>
                      <a:pt x="24925" y="16958"/>
                      <a:pt x="23868" y="16958"/>
                    </a:cubicBezTo>
                    <a:cubicBezTo>
                      <a:pt x="23446" y="16958"/>
                      <a:pt x="23024" y="16940"/>
                      <a:pt x="22604" y="16908"/>
                    </a:cubicBezTo>
                    <a:cubicBezTo>
                      <a:pt x="21038" y="16790"/>
                      <a:pt x="19490" y="16477"/>
                      <a:pt x="17967" y="16063"/>
                    </a:cubicBezTo>
                    <a:cubicBezTo>
                      <a:pt x="16417" y="15639"/>
                      <a:pt x="14878" y="15149"/>
                      <a:pt x="13346" y="14633"/>
                    </a:cubicBezTo>
                    <a:cubicBezTo>
                      <a:pt x="12577" y="14369"/>
                      <a:pt x="11797" y="14115"/>
                      <a:pt x="11035" y="13837"/>
                    </a:cubicBezTo>
                    <a:cubicBezTo>
                      <a:pt x="10249" y="13557"/>
                      <a:pt x="9461" y="13262"/>
                      <a:pt x="8667" y="13008"/>
                    </a:cubicBezTo>
                    <a:cubicBezTo>
                      <a:pt x="8657" y="12990"/>
                      <a:pt x="8657" y="12982"/>
                      <a:pt x="8657" y="12974"/>
                    </a:cubicBezTo>
                    <a:cubicBezTo>
                      <a:pt x="8641" y="12881"/>
                      <a:pt x="8616" y="12787"/>
                      <a:pt x="8606" y="12694"/>
                    </a:cubicBezTo>
                    <a:cubicBezTo>
                      <a:pt x="8574" y="12501"/>
                      <a:pt x="8539" y="12314"/>
                      <a:pt x="8505" y="12127"/>
                    </a:cubicBezTo>
                    <a:cubicBezTo>
                      <a:pt x="8421" y="11739"/>
                      <a:pt x="8293" y="11357"/>
                      <a:pt x="8141" y="10986"/>
                    </a:cubicBezTo>
                    <a:cubicBezTo>
                      <a:pt x="7601" y="9657"/>
                      <a:pt x="6593" y="8548"/>
                      <a:pt x="5399" y="7760"/>
                    </a:cubicBezTo>
                    <a:cubicBezTo>
                      <a:pt x="4353" y="7057"/>
                      <a:pt x="3096" y="6643"/>
                      <a:pt x="1830" y="6643"/>
                    </a:cubicBezTo>
                    <a:cubicBezTo>
                      <a:pt x="1726" y="6643"/>
                      <a:pt x="1621" y="6646"/>
                      <a:pt x="1516" y="6652"/>
                    </a:cubicBezTo>
                    <a:cubicBezTo>
                      <a:pt x="1481" y="6593"/>
                      <a:pt x="1447" y="6542"/>
                      <a:pt x="1423" y="6483"/>
                    </a:cubicBezTo>
                    <a:cubicBezTo>
                      <a:pt x="1356" y="6339"/>
                      <a:pt x="1321" y="6205"/>
                      <a:pt x="1286" y="6052"/>
                    </a:cubicBezTo>
                    <a:cubicBezTo>
                      <a:pt x="1203" y="5721"/>
                      <a:pt x="1126" y="5392"/>
                      <a:pt x="1051" y="5061"/>
                    </a:cubicBezTo>
                    <a:cubicBezTo>
                      <a:pt x="645" y="3386"/>
                      <a:pt x="330" y="1694"/>
                      <a:pt x="1" y="0"/>
                    </a:cubicBezTo>
                    <a:close/>
                  </a:path>
                </a:pathLst>
              </a:custGeom>
              <a:solidFill>
                <a:srgbClr val="4E454F">
                  <a:alpha val="6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15"/>
            <p:cNvGrpSpPr/>
            <p:nvPr/>
          </p:nvGrpSpPr>
          <p:grpSpPr>
            <a:xfrm>
              <a:off x="106" y="3702206"/>
              <a:ext cx="9143895" cy="1441290"/>
              <a:chOff x="237900" y="4302525"/>
              <a:chExt cx="3338650" cy="749150"/>
            </a:xfrm>
          </p:grpSpPr>
          <p:sp>
            <p:nvSpPr>
              <p:cNvPr id="143" name="Google Shape;143;p15"/>
              <p:cNvSpPr/>
              <p:nvPr/>
            </p:nvSpPr>
            <p:spPr>
              <a:xfrm>
                <a:off x="237900" y="4302525"/>
                <a:ext cx="3338650" cy="749150"/>
              </a:xfrm>
              <a:custGeom>
                <a:avLst/>
                <a:gdLst/>
                <a:ahLst/>
                <a:cxnLst/>
                <a:rect l="l" t="t" r="r" b="b"/>
                <a:pathLst>
                  <a:path w="133546" h="29966" extrusionOk="0">
                    <a:moveTo>
                      <a:pt x="133546" y="1"/>
                    </a:moveTo>
                    <a:cubicBezTo>
                      <a:pt x="133511" y="439"/>
                      <a:pt x="133470" y="880"/>
                      <a:pt x="133420" y="1311"/>
                    </a:cubicBezTo>
                    <a:cubicBezTo>
                      <a:pt x="133267" y="2682"/>
                      <a:pt x="133022" y="4036"/>
                      <a:pt x="132792" y="5399"/>
                    </a:cubicBezTo>
                    <a:cubicBezTo>
                      <a:pt x="132335" y="8125"/>
                      <a:pt x="131878" y="10856"/>
                      <a:pt x="131421" y="13590"/>
                    </a:cubicBezTo>
                    <a:cubicBezTo>
                      <a:pt x="131287" y="14370"/>
                      <a:pt x="131143" y="15140"/>
                      <a:pt x="131007" y="15917"/>
                    </a:cubicBezTo>
                    <a:cubicBezTo>
                      <a:pt x="130972" y="16086"/>
                      <a:pt x="130940" y="16265"/>
                      <a:pt x="130905" y="16433"/>
                    </a:cubicBezTo>
                    <a:cubicBezTo>
                      <a:pt x="130830" y="16432"/>
                      <a:pt x="130754" y="16431"/>
                      <a:pt x="130679" y="16431"/>
                    </a:cubicBezTo>
                    <a:cubicBezTo>
                      <a:pt x="129214" y="16431"/>
                      <a:pt x="127751" y="16734"/>
                      <a:pt x="126480" y="17483"/>
                    </a:cubicBezTo>
                    <a:cubicBezTo>
                      <a:pt x="125617" y="17991"/>
                      <a:pt x="124871" y="18686"/>
                      <a:pt x="124339" y="19531"/>
                    </a:cubicBezTo>
                    <a:cubicBezTo>
                      <a:pt x="123813" y="20377"/>
                      <a:pt x="123527" y="21350"/>
                      <a:pt x="123399" y="22331"/>
                    </a:cubicBezTo>
                    <a:cubicBezTo>
                      <a:pt x="123374" y="22526"/>
                      <a:pt x="123356" y="22721"/>
                      <a:pt x="123340" y="22916"/>
                    </a:cubicBezTo>
                    <a:cubicBezTo>
                      <a:pt x="122595" y="23162"/>
                      <a:pt x="121851" y="23408"/>
                      <a:pt x="121106" y="23651"/>
                    </a:cubicBezTo>
                    <a:cubicBezTo>
                      <a:pt x="119516" y="24177"/>
                      <a:pt x="117923" y="24693"/>
                      <a:pt x="116325" y="25158"/>
                    </a:cubicBezTo>
                    <a:cubicBezTo>
                      <a:pt x="114725" y="25615"/>
                      <a:pt x="113110" y="26038"/>
                      <a:pt x="111467" y="26353"/>
                    </a:cubicBezTo>
                    <a:cubicBezTo>
                      <a:pt x="110693" y="26501"/>
                      <a:pt x="109904" y="26599"/>
                      <a:pt x="109117" y="26599"/>
                    </a:cubicBezTo>
                    <a:cubicBezTo>
                      <a:pt x="108347" y="26599"/>
                      <a:pt x="107580" y="26505"/>
                      <a:pt x="106830" y="26275"/>
                    </a:cubicBezTo>
                    <a:cubicBezTo>
                      <a:pt x="106205" y="26080"/>
                      <a:pt x="105518" y="25743"/>
                      <a:pt x="105045" y="25353"/>
                    </a:cubicBezTo>
                    <a:cubicBezTo>
                      <a:pt x="104773" y="25134"/>
                      <a:pt x="104529" y="24896"/>
                      <a:pt x="104316" y="24626"/>
                    </a:cubicBezTo>
                    <a:cubicBezTo>
                      <a:pt x="104316" y="24616"/>
                      <a:pt x="104308" y="24616"/>
                      <a:pt x="104308" y="24608"/>
                    </a:cubicBezTo>
                    <a:lnTo>
                      <a:pt x="104291" y="24592"/>
                    </a:lnTo>
                    <a:cubicBezTo>
                      <a:pt x="104265" y="24549"/>
                      <a:pt x="104233" y="24506"/>
                      <a:pt x="104206" y="24464"/>
                    </a:cubicBezTo>
                    <a:cubicBezTo>
                      <a:pt x="104155" y="24397"/>
                      <a:pt x="104113" y="24322"/>
                      <a:pt x="104072" y="24244"/>
                    </a:cubicBezTo>
                    <a:cubicBezTo>
                      <a:pt x="103871" y="23906"/>
                      <a:pt x="88795" y="23772"/>
                      <a:pt x="72219" y="23772"/>
                    </a:cubicBezTo>
                    <a:cubicBezTo>
                      <a:pt x="51879" y="23772"/>
                      <a:pt x="29278" y="23974"/>
                      <a:pt x="29119" y="24244"/>
                    </a:cubicBezTo>
                    <a:cubicBezTo>
                      <a:pt x="29068" y="24322"/>
                      <a:pt x="29028" y="24397"/>
                      <a:pt x="28977" y="24464"/>
                    </a:cubicBezTo>
                    <a:cubicBezTo>
                      <a:pt x="28950" y="24506"/>
                      <a:pt x="28916" y="24549"/>
                      <a:pt x="28891" y="24592"/>
                    </a:cubicBezTo>
                    <a:cubicBezTo>
                      <a:pt x="28883" y="24600"/>
                      <a:pt x="28883" y="24608"/>
                      <a:pt x="28875" y="24608"/>
                    </a:cubicBezTo>
                    <a:cubicBezTo>
                      <a:pt x="28875" y="24616"/>
                      <a:pt x="28875" y="24616"/>
                      <a:pt x="28865" y="24626"/>
                    </a:cubicBezTo>
                    <a:cubicBezTo>
                      <a:pt x="28654" y="24896"/>
                      <a:pt x="28408" y="25134"/>
                      <a:pt x="28146" y="25353"/>
                    </a:cubicBezTo>
                    <a:cubicBezTo>
                      <a:pt x="27665" y="25743"/>
                      <a:pt x="26986" y="26080"/>
                      <a:pt x="26353" y="26275"/>
                    </a:cubicBezTo>
                    <a:cubicBezTo>
                      <a:pt x="25607" y="26505"/>
                      <a:pt x="24840" y="26599"/>
                      <a:pt x="24068" y="26599"/>
                    </a:cubicBezTo>
                    <a:cubicBezTo>
                      <a:pt x="23281" y="26599"/>
                      <a:pt x="22490" y="26501"/>
                      <a:pt x="21716" y="26353"/>
                    </a:cubicBezTo>
                    <a:cubicBezTo>
                      <a:pt x="20081" y="26038"/>
                      <a:pt x="18466" y="25615"/>
                      <a:pt x="16866" y="25158"/>
                    </a:cubicBezTo>
                    <a:cubicBezTo>
                      <a:pt x="15258" y="24693"/>
                      <a:pt x="13667" y="24177"/>
                      <a:pt x="12077" y="23651"/>
                    </a:cubicBezTo>
                    <a:cubicBezTo>
                      <a:pt x="11332" y="23408"/>
                      <a:pt x="10586" y="23162"/>
                      <a:pt x="9843" y="22916"/>
                    </a:cubicBezTo>
                    <a:cubicBezTo>
                      <a:pt x="9835" y="22721"/>
                      <a:pt x="9817" y="22526"/>
                      <a:pt x="9792" y="22331"/>
                    </a:cubicBezTo>
                    <a:cubicBezTo>
                      <a:pt x="9664" y="21350"/>
                      <a:pt x="9368" y="20377"/>
                      <a:pt x="8844" y="19531"/>
                    </a:cubicBezTo>
                    <a:cubicBezTo>
                      <a:pt x="8312" y="18686"/>
                      <a:pt x="7566" y="17991"/>
                      <a:pt x="6703" y="17483"/>
                    </a:cubicBezTo>
                    <a:cubicBezTo>
                      <a:pt x="5440" y="16734"/>
                      <a:pt x="3969" y="16431"/>
                      <a:pt x="2504" y="16431"/>
                    </a:cubicBezTo>
                    <a:cubicBezTo>
                      <a:pt x="2429" y="16431"/>
                      <a:pt x="2353" y="16432"/>
                      <a:pt x="2278" y="16433"/>
                    </a:cubicBezTo>
                    <a:cubicBezTo>
                      <a:pt x="2243" y="16265"/>
                      <a:pt x="2209" y="16086"/>
                      <a:pt x="2184" y="15917"/>
                    </a:cubicBezTo>
                    <a:cubicBezTo>
                      <a:pt x="2040" y="15140"/>
                      <a:pt x="1896" y="14370"/>
                      <a:pt x="1770" y="13590"/>
                    </a:cubicBezTo>
                    <a:cubicBezTo>
                      <a:pt x="1313" y="10856"/>
                      <a:pt x="848" y="8125"/>
                      <a:pt x="391" y="5399"/>
                    </a:cubicBezTo>
                    <a:cubicBezTo>
                      <a:pt x="255" y="4611"/>
                      <a:pt x="119" y="3825"/>
                      <a:pt x="1" y="3037"/>
                    </a:cubicBezTo>
                    <a:lnTo>
                      <a:pt x="1" y="29966"/>
                    </a:lnTo>
                    <a:lnTo>
                      <a:pt x="133546" y="29966"/>
                    </a:lnTo>
                    <a:lnTo>
                      <a:pt x="133546" y="1"/>
                    </a:lnTo>
                    <a:close/>
                  </a:path>
                </a:pathLst>
              </a:custGeom>
              <a:solidFill>
                <a:srgbClr val="6B5E69">
                  <a:alpha val="7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37900" y="4580275"/>
                <a:ext cx="3338650" cy="444125"/>
              </a:xfrm>
              <a:custGeom>
                <a:avLst/>
                <a:gdLst/>
                <a:ahLst/>
                <a:cxnLst/>
                <a:rect l="l" t="t" r="r" b="b"/>
                <a:pathLst>
                  <a:path w="133546" h="17765" extrusionOk="0">
                    <a:moveTo>
                      <a:pt x="1" y="0"/>
                    </a:moveTo>
                    <a:lnTo>
                      <a:pt x="1" y="2608"/>
                    </a:lnTo>
                    <a:cubicBezTo>
                      <a:pt x="86" y="2971"/>
                      <a:pt x="169" y="3335"/>
                      <a:pt x="255" y="3699"/>
                    </a:cubicBezTo>
                    <a:cubicBezTo>
                      <a:pt x="381" y="4275"/>
                      <a:pt x="492" y="4850"/>
                      <a:pt x="602" y="5425"/>
                    </a:cubicBezTo>
                    <a:cubicBezTo>
                      <a:pt x="661" y="5721"/>
                      <a:pt x="712" y="6018"/>
                      <a:pt x="771" y="6306"/>
                    </a:cubicBezTo>
                    <a:cubicBezTo>
                      <a:pt x="805" y="6467"/>
                      <a:pt x="797" y="6601"/>
                      <a:pt x="787" y="6763"/>
                    </a:cubicBezTo>
                    <a:cubicBezTo>
                      <a:pt x="779" y="6924"/>
                      <a:pt x="779" y="7068"/>
                      <a:pt x="813" y="7220"/>
                    </a:cubicBezTo>
                    <a:cubicBezTo>
                      <a:pt x="846" y="7389"/>
                      <a:pt x="1033" y="7550"/>
                      <a:pt x="1204" y="7550"/>
                    </a:cubicBezTo>
                    <a:cubicBezTo>
                      <a:pt x="1212" y="7550"/>
                      <a:pt x="1220" y="7550"/>
                      <a:pt x="1228" y="7549"/>
                    </a:cubicBezTo>
                    <a:cubicBezTo>
                      <a:pt x="1479" y="7524"/>
                      <a:pt x="1730" y="7511"/>
                      <a:pt x="1980" y="7511"/>
                    </a:cubicBezTo>
                    <a:cubicBezTo>
                      <a:pt x="2480" y="7511"/>
                      <a:pt x="2974" y="7563"/>
                      <a:pt x="3454" y="7677"/>
                    </a:cubicBezTo>
                    <a:cubicBezTo>
                      <a:pt x="4097" y="7819"/>
                      <a:pt x="4707" y="8057"/>
                      <a:pt x="5265" y="8396"/>
                    </a:cubicBezTo>
                    <a:cubicBezTo>
                      <a:pt x="5832" y="8733"/>
                      <a:pt x="6305" y="9200"/>
                      <a:pt x="6687" y="9733"/>
                    </a:cubicBezTo>
                    <a:cubicBezTo>
                      <a:pt x="7067" y="10248"/>
                      <a:pt x="7355" y="10825"/>
                      <a:pt x="7558" y="11434"/>
                    </a:cubicBezTo>
                    <a:cubicBezTo>
                      <a:pt x="7668" y="11755"/>
                      <a:pt x="7743" y="12076"/>
                      <a:pt x="7804" y="12415"/>
                    </a:cubicBezTo>
                    <a:cubicBezTo>
                      <a:pt x="7828" y="12568"/>
                      <a:pt x="7845" y="12728"/>
                      <a:pt x="7845" y="12889"/>
                    </a:cubicBezTo>
                    <a:cubicBezTo>
                      <a:pt x="7845" y="12966"/>
                      <a:pt x="7828" y="13041"/>
                      <a:pt x="7828" y="13126"/>
                    </a:cubicBezTo>
                    <a:cubicBezTo>
                      <a:pt x="7828" y="13220"/>
                      <a:pt x="7863" y="13321"/>
                      <a:pt x="7879" y="13415"/>
                    </a:cubicBezTo>
                    <a:cubicBezTo>
                      <a:pt x="7918" y="13609"/>
                      <a:pt x="8100" y="13703"/>
                      <a:pt x="8274" y="13703"/>
                    </a:cubicBezTo>
                    <a:cubicBezTo>
                      <a:pt x="8289" y="13703"/>
                      <a:pt x="8304" y="13703"/>
                      <a:pt x="8320" y="13701"/>
                    </a:cubicBezTo>
                    <a:cubicBezTo>
                      <a:pt x="8362" y="13736"/>
                      <a:pt x="8413" y="13760"/>
                      <a:pt x="8464" y="13778"/>
                    </a:cubicBezTo>
                    <a:cubicBezTo>
                      <a:pt x="9368" y="14075"/>
                      <a:pt x="10292" y="14318"/>
                      <a:pt x="11206" y="14582"/>
                    </a:cubicBezTo>
                    <a:cubicBezTo>
                      <a:pt x="12128" y="14844"/>
                      <a:pt x="13034" y="15131"/>
                      <a:pt x="13937" y="15419"/>
                    </a:cubicBezTo>
                    <a:cubicBezTo>
                      <a:pt x="15503" y="15927"/>
                      <a:pt x="17061" y="16451"/>
                      <a:pt x="18643" y="16892"/>
                    </a:cubicBezTo>
                    <a:cubicBezTo>
                      <a:pt x="20217" y="17332"/>
                      <a:pt x="21826" y="17670"/>
                      <a:pt x="23451" y="17747"/>
                    </a:cubicBezTo>
                    <a:cubicBezTo>
                      <a:pt x="23680" y="17759"/>
                      <a:pt x="23909" y="17764"/>
                      <a:pt x="24138" y="17764"/>
                    </a:cubicBezTo>
                    <a:cubicBezTo>
                      <a:pt x="24734" y="17764"/>
                      <a:pt x="25327" y="17724"/>
                      <a:pt x="25920" y="17645"/>
                    </a:cubicBezTo>
                    <a:cubicBezTo>
                      <a:pt x="29552" y="17162"/>
                      <a:pt x="29966" y="15470"/>
                      <a:pt x="30591" y="15216"/>
                    </a:cubicBezTo>
                    <a:cubicBezTo>
                      <a:pt x="31446" y="14869"/>
                      <a:pt x="102632" y="15360"/>
                      <a:pt x="103124" y="14591"/>
                    </a:cubicBezTo>
                    <a:cubicBezTo>
                      <a:pt x="103605" y="15360"/>
                      <a:pt x="104824" y="16825"/>
                      <a:pt x="105670" y="17162"/>
                    </a:cubicBezTo>
                    <a:cubicBezTo>
                      <a:pt x="106306" y="17416"/>
                      <a:pt x="106948" y="17560"/>
                      <a:pt x="107616" y="17645"/>
                    </a:cubicBezTo>
                    <a:cubicBezTo>
                      <a:pt x="108211" y="17724"/>
                      <a:pt x="108808" y="17764"/>
                      <a:pt x="109407" y="17764"/>
                    </a:cubicBezTo>
                    <a:cubicBezTo>
                      <a:pt x="109636" y="17764"/>
                      <a:pt x="109866" y="17759"/>
                      <a:pt x="110096" y="17747"/>
                    </a:cubicBezTo>
                    <a:cubicBezTo>
                      <a:pt x="111721" y="17670"/>
                      <a:pt x="113329" y="17332"/>
                      <a:pt x="114895" y="16892"/>
                    </a:cubicBezTo>
                    <a:cubicBezTo>
                      <a:pt x="116477" y="16451"/>
                      <a:pt x="118043" y="15927"/>
                      <a:pt x="119609" y="15419"/>
                    </a:cubicBezTo>
                    <a:cubicBezTo>
                      <a:pt x="120513" y="15131"/>
                      <a:pt x="121419" y="14844"/>
                      <a:pt x="122341" y="14582"/>
                    </a:cubicBezTo>
                    <a:cubicBezTo>
                      <a:pt x="123255" y="14318"/>
                      <a:pt x="124179" y="14075"/>
                      <a:pt x="125083" y="13778"/>
                    </a:cubicBezTo>
                    <a:cubicBezTo>
                      <a:pt x="125133" y="13760"/>
                      <a:pt x="125184" y="13736"/>
                      <a:pt x="125227" y="13701"/>
                    </a:cubicBezTo>
                    <a:cubicBezTo>
                      <a:pt x="125242" y="13703"/>
                      <a:pt x="125257" y="13703"/>
                      <a:pt x="125273" y="13703"/>
                    </a:cubicBezTo>
                    <a:cubicBezTo>
                      <a:pt x="125447" y="13703"/>
                      <a:pt x="125628" y="13609"/>
                      <a:pt x="125667" y="13415"/>
                    </a:cubicBezTo>
                    <a:cubicBezTo>
                      <a:pt x="125684" y="13321"/>
                      <a:pt x="125718" y="13220"/>
                      <a:pt x="125718" y="13126"/>
                    </a:cubicBezTo>
                    <a:cubicBezTo>
                      <a:pt x="125718" y="13041"/>
                      <a:pt x="125702" y="12966"/>
                      <a:pt x="125702" y="12889"/>
                    </a:cubicBezTo>
                    <a:cubicBezTo>
                      <a:pt x="125702" y="12728"/>
                      <a:pt x="125718" y="12568"/>
                      <a:pt x="125743" y="12415"/>
                    </a:cubicBezTo>
                    <a:cubicBezTo>
                      <a:pt x="125804" y="12076"/>
                      <a:pt x="125879" y="11755"/>
                      <a:pt x="125988" y="11434"/>
                    </a:cubicBezTo>
                    <a:cubicBezTo>
                      <a:pt x="126191" y="10825"/>
                      <a:pt x="126480" y="10248"/>
                      <a:pt x="126851" y="9733"/>
                    </a:cubicBezTo>
                    <a:cubicBezTo>
                      <a:pt x="127241" y="9200"/>
                      <a:pt x="127715" y="8733"/>
                      <a:pt x="128281" y="8396"/>
                    </a:cubicBezTo>
                    <a:cubicBezTo>
                      <a:pt x="128840" y="8057"/>
                      <a:pt x="129449" y="7819"/>
                      <a:pt x="130093" y="7677"/>
                    </a:cubicBezTo>
                    <a:cubicBezTo>
                      <a:pt x="130572" y="7563"/>
                      <a:pt x="131067" y="7511"/>
                      <a:pt x="131567" y="7511"/>
                    </a:cubicBezTo>
                    <a:cubicBezTo>
                      <a:pt x="131817" y="7511"/>
                      <a:pt x="132068" y="7524"/>
                      <a:pt x="132319" y="7549"/>
                    </a:cubicBezTo>
                    <a:cubicBezTo>
                      <a:pt x="132327" y="7550"/>
                      <a:pt x="132335" y="7550"/>
                      <a:pt x="132343" y="7550"/>
                    </a:cubicBezTo>
                    <a:cubicBezTo>
                      <a:pt x="132513" y="7550"/>
                      <a:pt x="132700" y="7389"/>
                      <a:pt x="132733" y="7220"/>
                    </a:cubicBezTo>
                    <a:cubicBezTo>
                      <a:pt x="132768" y="7068"/>
                      <a:pt x="132760" y="6924"/>
                      <a:pt x="132760" y="6763"/>
                    </a:cubicBezTo>
                    <a:cubicBezTo>
                      <a:pt x="132749" y="6601"/>
                      <a:pt x="132741" y="6467"/>
                      <a:pt x="132776" y="6306"/>
                    </a:cubicBezTo>
                    <a:cubicBezTo>
                      <a:pt x="132835" y="6018"/>
                      <a:pt x="132886" y="5721"/>
                      <a:pt x="132944" y="5425"/>
                    </a:cubicBezTo>
                    <a:cubicBezTo>
                      <a:pt x="133054" y="4850"/>
                      <a:pt x="133166" y="4275"/>
                      <a:pt x="133292" y="3699"/>
                    </a:cubicBezTo>
                    <a:cubicBezTo>
                      <a:pt x="133377" y="3335"/>
                      <a:pt x="133460" y="2971"/>
                      <a:pt x="133546" y="2608"/>
                    </a:cubicBezTo>
                    <a:lnTo>
                      <a:pt x="133546" y="0"/>
                    </a:lnTo>
                    <a:cubicBezTo>
                      <a:pt x="133217" y="1694"/>
                      <a:pt x="132902" y="3386"/>
                      <a:pt x="132496" y="5061"/>
                    </a:cubicBezTo>
                    <a:cubicBezTo>
                      <a:pt x="132420" y="5392"/>
                      <a:pt x="132343" y="5721"/>
                      <a:pt x="132260" y="6052"/>
                    </a:cubicBezTo>
                    <a:cubicBezTo>
                      <a:pt x="132225" y="6205"/>
                      <a:pt x="132191" y="6339"/>
                      <a:pt x="132124" y="6483"/>
                    </a:cubicBezTo>
                    <a:cubicBezTo>
                      <a:pt x="132100" y="6542"/>
                      <a:pt x="132065" y="6593"/>
                      <a:pt x="132030" y="6652"/>
                    </a:cubicBezTo>
                    <a:cubicBezTo>
                      <a:pt x="131926" y="6646"/>
                      <a:pt x="131821" y="6643"/>
                      <a:pt x="131716" y="6643"/>
                    </a:cubicBezTo>
                    <a:cubicBezTo>
                      <a:pt x="130450" y="6643"/>
                      <a:pt x="129193" y="7057"/>
                      <a:pt x="128139" y="7760"/>
                    </a:cubicBezTo>
                    <a:cubicBezTo>
                      <a:pt x="126945" y="8548"/>
                      <a:pt x="125946" y="9657"/>
                      <a:pt x="125397" y="10986"/>
                    </a:cubicBezTo>
                    <a:cubicBezTo>
                      <a:pt x="125253" y="11357"/>
                      <a:pt x="125125" y="11739"/>
                      <a:pt x="125042" y="12127"/>
                    </a:cubicBezTo>
                    <a:cubicBezTo>
                      <a:pt x="124999" y="12314"/>
                      <a:pt x="124965" y="12501"/>
                      <a:pt x="124940" y="12694"/>
                    </a:cubicBezTo>
                    <a:cubicBezTo>
                      <a:pt x="124922" y="12787"/>
                      <a:pt x="124906" y="12881"/>
                      <a:pt x="124890" y="12974"/>
                    </a:cubicBezTo>
                    <a:cubicBezTo>
                      <a:pt x="124890" y="12982"/>
                      <a:pt x="124890" y="12990"/>
                      <a:pt x="124879" y="13008"/>
                    </a:cubicBezTo>
                    <a:cubicBezTo>
                      <a:pt x="124085" y="13262"/>
                      <a:pt x="123297" y="13557"/>
                      <a:pt x="122511" y="13837"/>
                    </a:cubicBezTo>
                    <a:cubicBezTo>
                      <a:pt x="121750" y="14115"/>
                      <a:pt x="120970" y="14369"/>
                      <a:pt x="120192" y="14633"/>
                    </a:cubicBezTo>
                    <a:cubicBezTo>
                      <a:pt x="118669" y="15149"/>
                      <a:pt x="117129" y="15639"/>
                      <a:pt x="115571" y="16063"/>
                    </a:cubicBezTo>
                    <a:cubicBezTo>
                      <a:pt x="114056" y="16477"/>
                      <a:pt x="112509" y="16790"/>
                      <a:pt x="110943" y="16908"/>
                    </a:cubicBezTo>
                    <a:cubicBezTo>
                      <a:pt x="110523" y="16940"/>
                      <a:pt x="110101" y="16958"/>
                      <a:pt x="109679" y="16958"/>
                    </a:cubicBezTo>
                    <a:cubicBezTo>
                      <a:pt x="108622" y="16958"/>
                      <a:pt x="107566" y="16846"/>
                      <a:pt x="106550" y="16563"/>
                    </a:cubicBezTo>
                    <a:cubicBezTo>
                      <a:pt x="106229" y="16477"/>
                      <a:pt x="105932" y="16376"/>
                      <a:pt x="105687" y="16258"/>
                    </a:cubicBezTo>
                    <a:cubicBezTo>
                      <a:pt x="105392" y="16122"/>
                      <a:pt x="105112" y="15961"/>
                      <a:pt x="104850" y="15775"/>
                    </a:cubicBezTo>
                    <a:cubicBezTo>
                      <a:pt x="104842" y="15767"/>
                      <a:pt x="104834" y="15767"/>
                      <a:pt x="104834" y="15758"/>
                    </a:cubicBezTo>
                    <a:cubicBezTo>
                      <a:pt x="104824" y="15758"/>
                      <a:pt x="104815" y="15750"/>
                      <a:pt x="104807" y="15740"/>
                    </a:cubicBezTo>
                    <a:cubicBezTo>
                      <a:pt x="104783" y="15716"/>
                      <a:pt x="104748" y="15689"/>
                      <a:pt x="104714" y="15665"/>
                    </a:cubicBezTo>
                    <a:cubicBezTo>
                      <a:pt x="104655" y="15614"/>
                      <a:pt x="104596" y="15555"/>
                      <a:pt x="104537" y="15496"/>
                    </a:cubicBezTo>
                    <a:cubicBezTo>
                      <a:pt x="104486" y="15446"/>
                      <a:pt x="104436" y="15395"/>
                      <a:pt x="104393" y="15334"/>
                    </a:cubicBezTo>
                    <a:cubicBezTo>
                      <a:pt x="104377" y="15318"/>
                      <a:pt x="104358" y="15301"/>
                      <a:pt x="104342" y="15275"/>
                    </a:cubicBezTo>
                    <a:cubicBezTo>
                      <a:pt x="104342" y="15275"/>
                      <a:pt x="104308" y="15224"/>
                      <a:pt x="104300" y="15216"/>
                    </a:cubicBezTo>
                    <a:cubicBezTo>
                      <a:pt x="104206" y="15090"/>
                      <a:pt x="104123" y="14954"/>
                      <a:pt x="104054" y="14810"/>
                    </a:cubicBezTo>
                    <a:cubicBezTo>
                      <a:pt x="104046" y="14786"/>
                      <a:pt x="104038" y="14767"/>
                      <a:pt x="104029" y="14751"/>
                    </a:cubicBezTo>
                    <a:cubicBezTo>
                      <a:pt x="104029" y="14743"/>
                      <a:pt x="103995" y="14649"/>
                      <a:pt x="103995" y="14641"/>
                    </a:cubicBezTo>
                    <a:cubicBezTo>
                      <a:pt x="103971" y="14564"/>
                      <a:pt x="103944" y="14489"/>
                      <a:pt x="103928" y="14404"/>
                    </a:cubicBezTo>
                    <a:cubicBezTo>
                      <a:pt x="103885" y="14227"/>
                      <a:pt x="103717" y="14107"/>
                      <a:pt x="103538" y="14107"/>
                    </a:cubicBezTo>
                    <a:lnTo>
                      <a:pt x="103503" y="14107"/>
                    </a:lnTo>
                    <a:cubicBezTo>
                      <a:pt x="103327" y="14107"/>
                      <a:pt x="29661" y="14227"/>
                      <a:pt x="29619" y="14404"/>
                    </a:cubicBezTo>
                    <a:cubicBezTo>
                      <a:pt x="29602" y="14489"/>
                      <a:pt x="29576" y="14564"/>
                      <a:pt x="29552" y="14641"/>
                    </a:cubicBezTo>
                    <a:cubicBezTo>
                      <a:pt x="29552" y="14649"/>
                      <a:pt x="29517" y="14743"/>
                      <a:pt x="29517" y="14751"/>
                    </a:cubicBezTo>
                    <a:cubicBezTo>
                      <a:pt x="29501" y="14767"/>
                      <a:pt x="29493" y="14786"/>
                      <a:pt x="29485" y="14810"/>
                    </a:cubicBezTo>
                    <a:cubicBezTo>
                      <a:pt x="29415" y="14954"/>
                      <a:pt x="29340" y="15090"/>
                      <a:pt x="29247" y="15216"/>
                    </a:cubicBezTo>
                    <a:cubicBezTo>
                      <a:pt x="29239" y="15224"/>
                      <a:pt x="29204" y="15275"/>
                      <a:pt x="29204" y="15275"/>
                    </a:cubicBezTo>
                    <a:cubicBezTo>
                      <a:pt x="29188" y="15301"/>
                      <a:pt x="29170" y="15318"/>
                      <a:pt x="29153" y="15334"/>
                    </a:cubicBezTo>
                    <a:cubicBezTo>
                      <a:pt x="29103" y="15395"/>
                      <a:pt x="29060" y="15446"/>
                      <a:pt x="29009" y="15496"/>
                    </a:cubicBezTo>
                    <a:cubicBezTo>
                      <a:pt x="28950" y="15555"/>
                      <a:pt x="28891" y="15614"/>
                      <a:pt x="28833" y="15665"/>
                    </a:cubicBezTo>
                    <a:cubicBezTo>
                      <a:pt x="28798" y="15689"/>
                      <a:pt x="28764" y="15716"/>
                      <a:pt x="28739" y="15740"/>
                    </a:cubicBezTo>
                    <a:cubicBezTo>
                      <a:pt x="28723" y="15750"/>
                      <a:pt x="28723" y="15758"/>
                      <a:pt x="28713" y="15758"/>
                    </a:cubicBezTo>
                    <a:cubicBezTo>
                      <a:pt x="28705" y="15767"/>
                      <a:pt x="28705" y="15767"/>
                      <a:pt x="28688" y="15775"/>
                    </a:cubicBezTo>
                    <a:cubicBezTo>
                      <a:pt x="28435" y="15961"/>
                      <a:pt x="28154" y="16122"/>
                      <a:pt x="27860" y="16258"/>
                    </a:cubicBezTo>
                    <a:cubicBezTo>
                      <a:pt x="27614" y="16376"/>
                      <a:pt x="27317" y="16477"/>
                      <a:pt x="26997" y="16563"/>
                    </a:cubicBezTo>
                    <a:cubicBezTo>
                      <a:pt x="25980" y="16846"/>
                      <a:pt x="24925" y="16958"/>
                      <a:pt x="23868" y="16958"/>
                    </a:cubicBezTo>
                    <a:cubicBezTo>
                      <a:pt x="23446" y="16958"/>
                      <a:pt x="23024" y="16940"/>
                      <a:pt x="22604" y="16908"/>
                    </a:cubicBezTo>
                    <a:cubicBezTo>
                      <a:pt x="21038" y="16790"/>
                      <a:pt x="19490" y="16477"/>
                      <a:pt x="17967" y="16063"/>
                    </a:cubicBezTo>
                    <a:cubicBezTo>
                      <a:pt x="16417" y="15639"/>
                      <a:pt x="14878" y="15149"/>
                      <a:pt x="13346" y="14633"/>
                    </a:cubicBezTo>
                    <a:cubicBezTo>
                      <a:pt x="12577" y="14369"/>
                      <a:pt x="11797" y="14115"/>
                      <a:pt x="11035" y="13837"/>
                    </a:cubicBezTo>
                    <a:cubicBezTo>
                      <a:pt x="10249" y="13557"/>
                      <a:pt x="9461" y="13262"/>
                      <a:pt x="8667" y="13008"/>
                    </a:cubicBezTo>
                    <a:cubicBezTo>
                      <a:pt x="8657" y="12990"/>
                      <a:pt x="8657" y="12982"/>
                      <a:pt x="8657" y="12974"/>
                    </a:cubicBezTo>
                    <a:cubicBezTo>
                      <a:pt x="8641" y="12881"/>
                      <a:pt x="8616" y="12787"/>
                      <a:pt x="8606" y="12694"/>
                    </a:cubicBezTo>
                    <a:cubicBezTo>
                      <a:pt x="8574" y="12501"/>
                      <a:pt x="8539" y="12314"/>
                      <a:pt x="8505" y="12127"/>
                    </a:cubicBezTo>
                    <a:cubicBezTo>
                      <a:pt x="8421" y="11739"/>
                      <a:pt x="8293" y="11357"/>
                      <a:pt x="8141" y="10986"/>
                    </a:cubicBezTo>
                    <a:cubicBezTo>
                      <a:pt x="7601" y="9657"/>
                      <a:pt x="6593" y="8548"/>
                      <a:pt x="5399" y="7760"/>
                    </a:cubicBezTo>
                    <a:cubicBezTo>
                      <a:pt x="4353" y="7057"/>
                      <a:pt x="3096" y="6643"/>
                      <a:pt x="1830" y="6643"/>
                    </a:cubicBezTo>
                    <a:cubicBezTo>
                      <a:pt x="1726" y="6643"/>
                      <a:pt x="1621" y="6646"/>
                      <a:pt x="1516" y="6652"/>
                    </a:cubicBezTo>
                    <a:cubicBezTo>
                      <a:pt x="1481" y="6593"/>
                      <a:pt x="1447" y="6542"/>
                      <a:pt x="1423" y="6483"/>
                    </a:cubicBezTo>
                    <a:cubicBezTo>
                      <a:pt x="1356" y="6339"/>
                      <a:pt x="1321" y="6205"/>
                      <a:pt x="1286" y="6052"/>
                    </a:cubicBezTo>
                    <a:cubicBezTo>
                      <a:pt x="1203" y="5721"/>
                      <a:pt x="1126" y="5392"/>
                      <a:pt x="1051" y="5061"/>
                    </a:cubicBezTo>
                    <a:cubicBezTo>
                      <a:pt x="645" y="3386"/>
                      <a:pt x="330" y="1694"/>
                      <a:pt x="1" y="0"/>
                    </a:cubicBezTo>
                    <a:close/>
                  </a:path>
                </a:pathLst>
              </a:custGeom>
              <a:solidFill>
                <a:srgbClr val="4E454F">
                  <a:alpha val="6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5" name="Google Shape;145;p15"/>
          <p:cNvSpPr txBox="1">
            <a:spLocks noGrp="1"/>
          </p:cNvSpPr>
          <p:nvPr>
            <p:ph type="title"/>
          </p:nvPr>
        </p:nvSpPr>
        <p:spPr>
          <a:xfrm>
            <a:off x="1238025" y="3697375"/>
            <a:ext cx="43602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6" name="Google Shape;146;p15"/>
          <p:cNvSpPr txBox="1">
            <a:spLocks noGrp="1"/>
          </p:cNvSpPr>
          <p:nvPr>
            <p:ph type="subTitle" idx="1"/>
          </p:nvPr>
        </p:nvSpPr>
        <p:spPr>
          <a:xfrm>
            <a:off x="1238025" y="1036977"/>
            <a:ext cx="4360200" cy="2660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47"/>
        <p:cNvGrpSpPr/>
        <p:nvPr/>
      </p:nvGrpSpPr>
      <p:grpSpPr>
        <a:xfrm>
          <a:off x="0" y="0"/>
          <a:ext cx="0" cy="0"/>
          <a:chOff x="0" y="0"/>
          <a:chExt cx="0" cy="0"/>
        </a:xfrm>
      </p:grpSpPr>
      <p:grpSp>
        <p:nvGrpSpPr>
          <p:cNvPr id="148" name="Google Shape;148;p16"/>
          <p:cNvGrpSpPr/>
          <p:nvPr/>
        </p:nvGrpSpPr>
        <p:grpSpPr>
          <a:xfrm>
            <a:off x="106" y="-369"/>
            <a:ext cx="9143895" cy="5143865"/>
            <a:chOff x="106" y="-369"/>
            <a:chExt cx="9143895" cy="5143865"/>
          </a:xfrm>
        </p:grpSpPr>
        <p:grpSp>
          <p:nvGrpSpPr>
            <p:cNvPr id="149" name="Google Shape;149;p16"/>
            <p:cNvGrpSpPr/>
            <p:nvPr/>
          </p:nvGrpSpPr>
          <p:grpSpPr>
            <a:xfrm rot="10800000">
              <a:off x="106" y="-369"/>
              <a:ext cx="9143895" cy="1441290"/>
              <a:chOff x="237900" y="4302525"/>
              <a:chExt cx="3338650" cy="749150"/>
            </a:xfrm>
          </p:grpSpPr>
          <p:sp>
            <p:nvSpPr>
              <p:cNvPr id="150" name="Google Shape;150;p16"/>
              <p:cNvSpPr/>
              <p:nvPr/>
            </p:nvSpPr>
            <p:spPr>
              <a:xfrm>
                <a:off x="237900" y="4302525"/>
                <a:ext cx="3338650" cy="749150"/>
              </a:xfrm>
              <a:custGeom>
                <a:avLst/>
                <a:gdLst/>
                <a:ahLst/>
                <a:cxnLst/>
                <a:rect l="l" t="t" r="r" b="b"/>
                <a:pathLst>
                  <a:path w="133546" h="29966" extrusionOk="0">
                    <a:moveTo>
                      <a:pt x="133546" y="1"/>
                    </a:moveTo>
                    <a:cubicBezTo>
                      <a:pt x="133511" y="439"/>
                      <a:pt x="133470" y="880"/>
                      <a:pt x="133420" y="1311"/>
                    </a:cubicBezTo>
                    <a:cubicBezTo>
                      <a:pt x="133267" y="2682"/>
                      <a:pt x="133022" y="4036"/>
                      <a:pt x="132792" y="5399"/>
                    </a:cubicBezTo>
                    <a:cubicBezTo>
                      <a:pt x="132335" y="8125"/>
                      <a:pt x="131878" y="10856"/>
                      <a:pt x="131421" y="13590"/>
                    </a:cubicBezTo>
                    <a:cubicBezTo>
                      <a:pt x="131287" y="14370"/>
                      <a:pt x="131143" y="15140"/>
                      <a:pt x="131007" y="15917"/>
                    </a:cubicBezTo>
                    <a:cubicBezTo>
                      <a:pt x="130972" y="16086"/>
                      <a:pt x="130940" y="16265"/>
                      <a:pt x="130905" y="16433"/>
                    </a:cubicBezTo>
                    <a:cubicBezTo>
                      <a:pt x="130830" y="16432"/>
                      <a:pt x="130754" y="16431"/>
                      <a:pt x="130679" y="16431"/>
                    </a:cubicBezTo>
                    <a:cubicBezTo>
                      <a:pt x="129214" y="16431"/>
                      <a:pt x="127751" y="16734"/>
                      <a:pt x="126480" y="17483"/>
                    </a:cubicBezTo>
                    <a:cubicBezTo>
                      <a:pt x="125617" y="17991"/>
                      <a:pt x="124871" y="18686"/>
                      <a:pt x="124339" y="19531"/>
                    </a:cubicBezTo>
                    <a:cubicBezTo>
                      <a:pt x="123813" y="20377"/>
                      <a:pt x="123527" y="21350"/>
                      <a:pt x="123399" y="22331"/>
                    </a:cubicBezTo>
                    <a:cubicBezTo>
                      <a:pt x="123374" y="22526"/>
                      <a:pt x="123356" y="22721"/>
                      <a:pt x="123340" y="22916"/>
                    </a:cubicBezTo>
                    <a:cubicBezTo>
                      <a:pt x="122595" y="23162"/>
                      <a:pt x="121851" y="23408"/>
                      <a:pt x="121106" y="23651"/>
                    </a:cubicBezTo>
                    <a:cubicBezTo>
                      <a:pt x="119516" y="24177"/>
                      <a:pt x="117923" y="24693"/>
                      <a:pt x="116325" y="25158"/>
                    </a:cubicBezTo>
                    <a:cubicBezTo>
                      <a:pt x="114725" y="25615"/>
                      <a:pt x="113110" y="26038"/>
                      <a:pt x="111467" y="26353"/>
                    </a:cubicBezTo>
                    <a:cubicBezTo>
                      <a:pt x="110693" y="26501"/>
                      <a:pt x="109904" y="26599"/>
                      <a:pt x="109117" y="26599"/>
                    </a:cubicBezTo>
                    <a:cubicBezTo>
                      <a:pt x="108347" y="26599"/>
                      <a:pt x="107580" y="26505"/>
                      <a:pt x="106830" y="26275"/>
                    </a:cubicBezTo>
                    <a:cubicBezTo>
                      <a:pt x="106205" y="26080"/>
                      <a:pt x="105518" y="25743"/>
                      <a:pt x="105045" y="25353"/>
                    </a:cubicBezTo>
                    <a:cubicBezTo>
                      <a:pt x="104773" y="25134"/>
                      <a:pt x="104529" y="24896"/>
                      <a:pt x="104316" y="24626"/>
                    </a:cubicBezTo>
                    <a:cubicBezTo>
                      <a:pt x="104316" y="24616"/>
                      <a:pt x="104308" y="24616"/>
                      <a:pt x="104308" y="24608"/>
                    </a:cubicBezTo>
                    <a:lnTo>
                      <a:pt x="104291" y="24592"/>
                    </a:lnTo>
                    <a:cubicBezTo>
                      <a:pt x="104265" y="24549"/>
                      <a:pt x="104233" y="24506"/>
                      <a:pt x="104206" y="24464"/>
                    </a:cubicBezTo>
                    <a:cubicBezTo>
                      <a:pt x="104155" y="24397"/>
                      <a:pt x="104113" y="24322"/>
                      <a:pt x="104072" y="24244"/>
                    </a:cubicBezTo>
                    <a:cubicBezTo>
                      <a:pt x="103871" y="23906"/>
                      <a:pt x="88795" y="23772"/>
                      <a:pt x="72219" y="23772"/>
                    </a:cubicBezTo>
                    <a:cubicBezTo>
                      <a:pt x="51879" y="23772"/>
                      <a:pt x="29278" y="23974"/>
                      <a:pt x="29119" y="24244"/>
                    </a:cubicBezTo>
                    <a:cubicBezTo>
                      <a:pt x="29068" y="24322"/>
                      <a:pt x="29028" y="24397"/>
                      <a:pt x="28977" y="24464"/>
                    </a:cubicBezTo>
                    <a:cubicBezTo>
                      <a:pt x="28950" y="24506"/>
                      <a:pt x="28916" y="24549"/>
                      <a:pt x="28891" y="24592"/>
                    </a:cubicBezTo>
                    <a:cubicBezTo>
                      <a:pt x="28883" y="24600"/>
                      <a:pt x="28883" y="24608"/>
                      <a:pt x="28875" y="24608"/>
                    </a:cubicBezTo>
                    <a:cubicBezTo>
                      <a:pt x="28875" y="24616"/>
                      <a:pt x="28875" y="24616"/>
                      <a:pt x="28865" y="24626"/>
                    </a:cubicBezTo>
                    <a:cubicBezTo>
                      <a:pt x="28654" y="24896"/>
                      <a:pt x="28408" y="25134"/>
                      <a:pt x="28146" y="25353"/>
                    </a:cubicBezTo>
                    <a:cubicBezTo>
                      <a:pt x="27665" y="25743"/>
                      <a:pt x="26986" y="26080"/>
                      <a:pt x="26353" y="26275"/>
                    </a:cubicBezTo>
                    <a:cubicBezTo>
                      <a:pt x="25607" y="26505"/>
                      <a:pt x="24840" y="26599"/>
                      <a:pt x="24068" y="26599"/>
                    </a:cubicBezTo>
                    <a:cubicBezTo>
                      <a:pt x="23281" y="26599"/>
                      <a:pt x="22490" y="26501"/>
                      <a:pt x="21716" y="26353"/>
                    </a:cubicBezTo>
                    <a:cubicBezTo>
                      <a:pt x="20081" y="26038"/>
                      <a:pt x="18466" y="25615"/>
                      <a:pt x="16866" y="25158"/>
                    </a:cubicBezTo>
                    <a:cubicBezTo>
                      <a:pt x="15258" y="24693"/>
                      <a:pt x="13667" y="24177"/>
                      <a:pt x="12077" y="23651"/>
                    </a:cubicBezTo>
                    <a:cubicBezTo>
                      <a:pt x="11332" y="23408"/>
                      <a:pt x="10586" y="23162"/>
                      <a:pt x="9843" y="22916"/>
                    </a:cubicBezTo>
                    <a:cubicBezTo>
                      <a:pt x="9835" y="22721"/>
                      <a:pt x="9817" y="22526"/>
                      <a:pt x="9792" y="22331"/>
                    </a:cubicBezTo>
                    <a:cubicBezTo>
                      <a:pt x="9664" y="21350"/>
                      <a:pt x="9368" y="20377"/>
                      <a:pt x="8844" y="19531"/>
                    </a:cubicBezTo>
                    <a:cubicBezTo>
                      <a:pt x="8312" y="18686"/>
                      <a:pt x="7566" y="17991"/>
                      <a:pt x="6703" y="17483"/>
                    </a:cubicBezTo>
                    <a:cubicBezTo>
                      <a:pt x="5440" y="16734"/>
                      <a:pt x="3969" y="16431"/>
                      <a:pt x="2504" y="16431"/>
                    </a:cubicBezTo>
                    <a:cubicBezTo>
                      <a:pt x="2429" y="16431"/>
                      <a:pt x="2353" y="16432"/>
                      <a:pt x="2278" y="16433"/>
                    </a:cubicBezTo>
                    <a:cubicBezTo>
                      <a:pt x="2243" y="16265"/>
                      <a:pt x="2209" y="16086"/>
                      <a:pt x="2184" y="15917"/>
                    </a:cubicBezTo>
                    <a:cubicBezTo>
                      <a:pt x="2040" y="15140"/>
                      <a:pt x="1896" y="14370"/>
                      <a:pt x="1770" y="13590"/>
                    </a:cubicBezTo>
                    <a:cubicBezTo>
                      <a:pt x="1313" y="10856"/>
                      <a:pt x="848" y="8125"/>
                      <a:pt x="391" y="5399"/>
                    </a:cubicBezTo>
                    <a:cubicBezTo>
                      <a:pt x="255" y="4611"/>
                      <a:pt x="119" y="3825"/>
                      <a:pt x="1" y="3037"/>
                    </a:cubicBezTo>
                    <a:lnTo>
                      <a:pt x="1" y="29966"/>
                    </a:lnTo>
                    <a:lnTo>
                      <a:pt x="133546" y="29966"/>
                    </a:lnTo>
                    <a:lnTo>
                      <a:pt x="133546" y="1"/>
                    </a:lnTo>
                    <a:close/>
                  </a:path>
                </a:pathLst>
              </a:custGeom>
              <a:solidFill>
                <a:srgbClr val="6B5E69">
                  <a:alpha val="7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37900" y="4580275"/>
                <a:ext cx="3338650" cy="444125"/>
              </a:xfrm>
              <a:custGeom>
                <a:avLst/>
                <a:gdLst/>
                <a:ahLst/>
                <a:cxnLst/>
                <a:rect l="l" t="t" r="r" b="b"/>
                <a:pathLst>
                  <a:path w="133546" h="17765" extrusionOk="0">
                    <a:moveTo>
                      <a:pt x="1" y="0"/>
                    </a:moveTo>
                    <a:lnTo>
                      <a:pt x="1" y="2608"/>
                    </a:lnTo>
                    <a:cubicBezTo>
                      <a:pt x="86" y="2971"/>
                      <a:pt x="169" y="3335"/>
                      <a:pt x="255" y="3699"/>
                    </a:cubicBezTo>
                    <a:cubicBezTo>
                      <a:pt x="381" y="4275"/>
                      <a:pt x="492" y="4850"/>
                      <a:pt x="602" y="5425"/>
                    </a:cubicBezTo>
                    <a:cubicBezTo>
                      <a:pt x="661" y="5721"/>
                      <a:pt x="712" y="6018"/>
                      <a:pt x="771" y="6306"/>
                    </a:cubicBezTo>
                    <a:cubicBezTo>
                      <a:pt x="805" y="6467"/>
                      <a:pt x="797" y="6601"/>
                      <a:pt x="787" y="6763"/>
                    </a:cubicBezTo>
                    <a:cubicBezTo>
                      <a:pt x="779" y="6924"/>
                      <a:pt x="779" y="7068"/>
                      <a:pt x="813" y="7220"/>
                    </a:cubicBezTo>
                    <a:cubicBezTo>
                      <a:pt x="846" y="7389"/>
                      <a:pt x="1033" y="7550"/>
                      <a:pt x="1204" y="7550"/>
                    </a:cubicBezTo>
                    <a:cubicBezTo>
                      <a:pt x="1212" y="7550"/>
                      <a:pt x="1220" y="7550"/>
                      <a:pt x="1228" y="7549"/>
                    </a:cubicBezTo>
                    <a:cubicBezTo>
                      <a:pt x="1479" y="7524"/>
                      <a:pt x="1730" y="7511"/>
                      <a:pt x="1980" y="7511"/>
                    </a:cubicBezTo>
                    <a:cubicBezTo>
                      <a:pt x="2480" y="7511"/>
                      <a:pt x="2974" y="7563"/>
                      <a:pt x="3454" y="7677"/>
                    </a:cubicBezTo>
                    <a:cubicBezTo>
                      <a:pt x="4097" y="7819"/>
                      <a:pt x="4707" y="8057"/>
                      <a:pt x="5265" y="8396"/>
                    </a:cubicBezTo>
                    <a:cubicBezTo>
                      <a:pt x="5832" y="8733"/>
                      <a:pt x="6305" y="9200"/>
                      <a:pt x="6687" y="9733"/>
                    </a:cubicBezTo>
                    <a:cubicBezTo>
                      <a:pt x="7067" y="10248"/>
                      <a:pt x="7355" y="10825"/>
                      <a:pt x="7558" y="11434"/>
                    </a:cubicBezTo>
                    <a:cubicBezTo>
                      <a:pt x="7668" y="11755"/>
                      <a:pt x="7743" y="12076"/>
                      <a:pt x="7804" y="12415"/>
                    </a:cubicBezTo>
                    <a:cubicBezTo>
                      <a:pt x="7828" y="12568"/>
                      <a:pt x="7845" y="12728"/>
                      <a:pt x="7845" y="12889"/>
                    </a:cubicBezTo>
                    <a:cubicBezTo>
                      <a:pt x="7845" y="12966"/>
                      <a:pt x="7828" y="13041"/>
                      <a:pt x="7828" y="13126"/>
                    </a:cubicBezTo>
                    <a:cubicBezTo>
                      <a:pt x="7828" y="13220"/>
                      <a:pt x="7863" y="13321"/>
                      <a:pt x="7879" y="13415"/>
                    </a:cubicBezTo>
                    <a:cubicBezTo>
                      <a:pt x="7918" y="13609"/>
                      <a:pt x="8100" y="13703"/>
                      <a:pt x="8274" y="13703"/>
                    </a:cubicBezTo>
                    <a:cubicBezTo>
                      <a:pt x="8289" y="13703"/>
                      <a:pt x="8304" y="13703"/>
                      <a:pt x="8320" y="13701"/>
                    </a:cubicBezTo>
                    <a:cubicBezTo>
                      <a:pt x="8362" y="13736"/>
                      <a:pt x="8413" y="13760"/>
                      <a:pt x="8464" y="13778"/>
                    </a:cubicBezTo>
                    <a:cubicBezTo>
                      <a:pt x="9368" y="14075"/>
                      <a:pt x="10292" y="14318"/>
                      <a:pt x="11206" y="14582"/>
                    </a:cubicBezTo>
                    <a:cubicBezTo>
                      <a:pt x="12128" y="14844"/>
                      <a:pt x="13034" y="15131"/>
                      <a:pt x="13937" y="15419"/>
                    </a:cubicBezTo>
                    <a:cubicBezTo>
                      <a:pt x="15503" y="15927"/>
                      <a:pt x="17061" y="16451"/>
                      <a:pt x="18643" y="16892"/>
                    </a:cubicBezTo>
                    <a:cubicBezTo>
                      <a:pt x="20217" y="17332"/>
                      <a:pt x="21826" y="17670"/>
                      <a:pt x="23451" y="17747"/>
                    </a:cubicBezTo>
                    <a:cubicBezTo>
                      <a:pt x="23680" y="17759"/>
                      <a:pt x="23909" y="17764"/>
                      <a:pt x="24138" y="17764"/>
                    </a:cubicBezTo>
                    <a:cubicBezTo>
                      <a:pt x="24734" y="17764"/>
                      <a:pt x="25327" y="17724"/>
                      <a:pt x="25920" y="17645"/>
                    </a:cubicBezTo>
                    <a:cubicBezTo>
                      <a:pt x="29552" y="17162"/>
                      <a:pt x="29966" y="15470"/>
                      <a:pt x="30591" y="15216"/>
                    </a:cubicBezTo>
                    <a:cubicBezTo>
                      <a:pt x="31446" y="14869"/>
                      <a:pt x="102632" y="15360"/>
                      <a:pt x="103124" y="14591"/>
                    </a:cubicBezTo>
                    <a:cubicBezTo>
                      <a:pt x="103605" y="15360"/>
                      <a:pt x="104824" y="16825"/>
                      <a:pt x="105670" y="17162"/>
                    </a:cubicBezTo>
                    <a:cubicBezTo>
                      <a:pt x="106306" y="17416"/>
                      <a:pt x="106948" y="17560"/>
                      <a:pt x="107616" y="17645"/>
                    </a:cubicBezTo>
                    <a:cubicBezTo>
                      <a:pt x="108211" y="17724"/>
                      <a:pt x="108808" y="17764"/>
                      <a:pt x="109407" y="17764"/>
                    </a:cubicBezTo>
                    <a:cubicBezTo>
                      <a:pt x="109636" y="17764"/>
                      <a:pt x="109866" y="17759"/>
                      <a:pt x="110096" y="17747"/>
                    </a:cubicBezTo>
                    <a:cubicBezTo>
                      <a:pt x="111721" y="17670"/>
                      <a:pt x="113329" y="17332"/>
                      <a:pt x="114895" y="16892"/>
                    </a:cubicBezTo>
                    <a:cubicBezTo>
                      <a:pt x="116477" y="16451"/>
                      <a:pt x="118043" y="15927"/>
                      <a:pt x="119609" y="15419"/>
                    </a:cubicBezTo>
                    <a:cubicBezTo>
                      <a:pt x="120513" y="15131"/>
                      <a:pt x="121419" y="14844"/>
                      <a:pt x="122341" y="14582"/>
                    </a:cubicBezTo>
                    <a:cubicBezTo>
                      <a:pt x="123255" y="14318"/>
                      <a:pt x="124179" y="14075"/>
                      <a:pt x="125083" y="13778"/>
                    </a:cubicBezTo>
                    <a:cubicBezTo>
                      <a:pt x="125133" y="13760"/>
                      <a:pt x="125184" y="13736"/>
                      <a:pt x="125227" y="13701"/>
                    </a:cubicBezTo>
                    <a:cubicBezTo>
                      <a:pt x="125242" y="13703"/>
                      <a:pt x="125257" y="13703"/>
                      <a:pt x="125273" y="13703"/>
                    </a:cubicBezTo>
                    <a:cubicBezTo>
                      <a:pt x="125447" y="13703"/>
                      <a:pt x="125628" y="13609"/>
                      <a:pt x="125667" y="13415"/>
                    </a:cubicBezTo>
                    <a:cubicBezTo>
                      <a:pt x="125684" y="13321"/>
                      <a:pt x="125718" y="13220"/>
                      <a:pt x="125718" y="13126"/>
                    </a:cubicBezTo>
                    <a:cubicBezTo>
                      <a:pt x="125718" y="13041"/>
                      <a:pt x="125702" y="12966"/>
                      <a:pt x="125702" y="12889"/>
                    </a:cubicBezTo>
                    <a:cubicBezTo>
                      <a:pt x="125702" y="12728"/>
                      <a:pt x="125718" y="12568"/>
                      <a:pt x="125743" y="12415"/>
                    </a:cubicBezTo>
                    <a:cubicBezTo>
                      <a:pt x="125804" y="12076"/>
                      <a:pt x="125879" y="11755"/>
                      <a:pt x="125988" y="11434"/>
                    </a:cubicBezTo>
                    <a:cubicBezTo>
                      <a:pt x="126191" y="10825"/>
                      <a:pt x="126480" y="10248"/>
                      <a:pt x="126851" y="9733"/>
                    </a:cubicBezTo>
                    <a:cubicBezTo>
                      <a:pt x="127241" y="9200"/>
                      <a:pt x="127715" y="8733"/>
                      <a:pt x="128281" y="8396"/>
                    </a:cubicBezTo>
                    <a:cubicBezTo>
                      <a:pt x="128840" y="8057"/>
                      <a:pt x="129449" y="7819"/>
                      <a:pt x="130093" y="7677"/>
                    </a:cubicBezTo>
                    <a:cubicBezTo>
                      <a:pt x="130572" y="7563"/>
                      <a:pt x="131067" y="7511"/>
                      <a:pt x="131567" y="7511"/>
                    </a:cubicBezTo>
                    <a:cubicBezTo>
                      <a:pt x="131817" y="7511"/>
                      <a:pt x="132068" y="7524"/>
                      <a:pt x="132319" y="7549"/>
                    </a:cubicBezTo>
                    <a:cubicBezTo>
                      <a:pt x="132327" y="7550"/>
                      <a:pt x="132335" y="7550"/>
                      <a:pt x="132343" y="7550"/>
                    </a:cubicBezTo>
                    <a:cubicBezTo>
                      <a:pt x="132513" y="7550"/>
                      <a:pt x="132700" y="7389"/>
                      <a:pt x="132733" y="7220"/>
                    </a:cubicBezTo>
                    <a:cubicBezTo>
                      <a:pt x="132768" y="7068"/>
                      <a:pt x="132760" y="6924"/>
                      <a:pt x="132760" y="6763"/>
                    </a:cubicBezTo>
                    <a:cubicBezTo>
                      <a:pt x="132749" y="6601"/>
                      <a:pt x="132741" y="6467"/>
                      <a:pt x="132776" y="6306"/>
                    </a:cubicBezTo>
                    <a:cubicBezTo>
                      <a:pt x="132835" y="6018"/>
                      <a:pt x="132886" y="5721"/>
                      <a:pt x="132944" y="5425"/>
                    </a:cubicBezTo>
                    <a:cubicBezTo>
                      <a:pt x="133054" y="4850"/>
                      <a:pt x="133166" y="4275"/>
                      <a:pt x="133292" y="3699"/>
                    </a:cubicBezTo>
                    <a:cubicBezTo>
                      <a:pt x="133377" y="3335"/>
                      <a:pt x="133460" y="2971"/>
                      <a:pt x="133546" y="2608"/>
                    </a:cubicBezTo>
                    <a:lnTo>
                      <a:pt x="133546" y="0"/>
                    </a:lnTo>
                    <a:cubicBezTo>
                      <a:pt x="133217" y="1694"/>
                      <a:pt x="132902" y="3386"/>
                      <a:pt x="132496" y="5061"/>
                    </a:cubicBezTo>
                    <a:cubicBezTo>
                      <a:pt x="132420" y="5392"/>
                      <a:pt x="132343" y="5721"/>
                      <a:pt x="132260" y="6052"/>
                    </a:cubicBezTo>
                    <a:cubicBezTo>
                      <a:pt x="132225" y="6205"/>
                      <a:pt x="132191" y="6339"/>
                      <a:pt x="132124" y="6483"/>
                    </a:cubicBezTo>
                    <a:cubicBezTo>
                      <a:pt x="132100" y="6542"/>
                      <a:pt x="132065" y="6593"/>
                      <a:pt x="132030" y="6652"/>
                    </a:cubicBezTo>
                    <a:cubicBezTo>
                      <a:pt x="131926" y="6646"/>
                      <a:pt x="131821" y="6643"/>
                      <a:pt x="131716" y="6643"/>
                    </a:cubicBezTo>
                    <a:cubicBezTo>
                      <a:pt x="130450" y="6643"/>
                      <a:pt x="129193" y="7057"/>
                      <a:pt x="128139" y="7760"/>
                    </a:cubicBezTo>
                    <a:cubicBezTo>
                      <a:pt x="126945" y="8548"/>
                      <a:pt x="125946" y="9657"/>
                      <a:pt x="125397" y="10986"/>
                    </a:cubicBezTo>
                    <a:cubicBezTo>
                      <a:pt x="125253" y="11357"/>
                      <a:pt x="125125" y="11739"/>
                      <a:pt x="125042" y="12127"/>
                    </a:cubicBezTo>
                    <a:cubicBezTo>
                      <a:pt x="124999" y="12314"/>
                      <a:pt x="124965" y="12501"/>
                      <a:pt x="124940" y="12694"/>
                    </a:cubicBezTo>
                    <a:cubicBezTo>
                      <a:pt x="124922" y="12787"/>
                      <a:pt x="124906" y="12881"/>
                      <a:pt x="124890" y="12974"/>
                    </a:cubicBezTo>
                    <a:cubicBezTo>
                      <a:pt x="124890" y="12982"/>
                      <a:pt x="124890" y="12990"/>
                      <a:pt x="124879" y="13008"/>
                    </a:cubicBezTo>
                    <a:cubicBezTo>
                      <a:pt x="124085" y="13262"/>
                      <a:pt x="123297" y="13557"/>
                      <a:pt x="122511" y="13837"/>
                    </a:cubicBezTo>
                    <a:cubicBezTo>
                      <a:pt x="121750" y="14115"/>
                      <a:pt x="120970" y="14369"/>
                      <a:pt x="120192" y="14633"/>
                    </a:cubicBezTo>
                    <a:cubicBezTo>
                      <a:pt x="118669" y="15149"/>
                      <a:pt x="117129" y="15639"/>
                      <a:pt x="115571" y="16063"/>
                    </a:cubicBezTo>
                    <a:cubicBezTo>
                      <a:pt x="114056" y="16477"/>
                      <a:pt x="112509" y="16790"/>
                      <a:pt x="110943" y="16908"/>
                    </a:cubicBezTo>
                    <a:cubicBezTo>
                      <a:pt x="110523" y="16940"/>
                      <a:pt x="110101" y="16958"/>
                      <a:pt x="109679" y="16958"/>
                    </a:cubicBezTo>
                    <a:cubicBezTo>
                      <a:pt x="108622" y="16958"/>
                      <a:pt x="107566" y="16846"/>
                      <a:pt x="106550" y="16563"/>
                    </a:cubicBezTo>
                    <a:cubicBezTo>
                      <a:pt x="106229" y="16477"/>
                      <a:pt x="105932" y="16376"/>
                      <a:pt x="105687" y="16258"/>
                    </a:cubicBezTo>
                    <a:cubicBezTo>
                      <a:pt x="105392" y="16122"/>
                      <a:pt x="105112" y="15961"/>
                      <a:pt x="104850" y="15775"/>
                    </a:cubicBezTo>
                    <a:cubicBezTo>
                      <a:pt x="104842" y="15767"/>
                      <a:pt x="104834" y="15767"/>
                      <a:pt x="104834" y="15758"/>
                    </a:cubicBezTo>
                    <a:cubicBezTo>
                      <a:pt x="104824" y="15758"/>
                      <a:pt x="104815" y="15750"/>
                      <a:pt x="104807" y="15740"/>
                    </a:cubicBezTo>
                    <a:cubicBezTo>
                      <a:pt x="104783" y="15716"/>
                      <a:pt x="104748" y="15689"/>
                      <a:pt x="104714" y="15665"/>
                    </a:cubicBezTo>
                    <a:cubicBezTo>
                      <a:pt x="104655" y="15614"/>
                      <a:pt x="104596" y="15555"/>
                      <a:pt x="104537" y="15496"/>
                    </a:cubicBezTo>
                    <a:cubicBezTo>
                      <a:pt x="104486" y="15446"/>
                      <a:pt x="104436" y="15395"/>
                      <a:pt x="104393" y="15334"/>
                    </a:cubicBezTo>
                    <a:cubicBezTo>
                      <a:pt x="104377" y="15318"/>
                      <a:pt x="104358" y="15301"/>
                      <a:pt x="104342" y="15275"/>
                    </a:cubicBezTo>
                    <a:cubicBezTo>
                      <a:pt x="104342" y="15275"/>
                      <a:pt x="104308" y="15224"/>
                      <a:pt x="104300" y="15216"/>
                    </a:cubicBezTo>
                    <a:cubicBezTo>
                      <a:pt x="104206" y="15090"/>
                      <a:pt x="104123" y="14954"/>
                      <a:pt x="104054" y="14810"/>
                    </a:cubicBezTo>
                    <a:cubicBezTo>
                      <a:pt x="104046" y="14786"/>
                      <a:pt x="104038" y="14767"/>
                      <a:pt x="104029" y="14751"/>
                    </a:cubicBezTo>
                    <a:cubicBezTo>
                      <a:pt x="104029" y="14743"/>
                      <a:pt x="103995" y="14649"/>
                      <a:pt x="103995" y="14641"/>
                    </a:cubicBezTo>
                    <a:cubicBezTo>
                      <a:pt x="103971" y="14564"/>
                      <a:pt x="103944" y="14489"/>
                      <a:pt x="103928" y="14404"/>
                    </a:cubicBezTo>
                    <a:cubicBezTo>
                      <a:pt x="103885" y="14227"/>
                      <a:pt x="103717" y="14107"/>
                      <a:pt x="103538" y="14107"/>
                    </a:cubicBezTo>
                    <a:lnTo>
                      <a:pt x="103503" y="14107"/>
                    </a:lnTo>
                    <a:cubicBezTo>
                      <a:pt x="103327" y="14107"/>
                      <a:pt x="29661" y="14227"/>
                      <a:pt x="29619" y="14404"/>
                    </a:cubicBezTo>
                    <a:cubicBezTo>
                      <a:pt x="29602" y="14489"/>
                      <a:pt x="29576" y="14564"/>
                      <a:pt x="29552" y="14641"/>
                    </a:cubicBezTo>
                    <a:cubicBezTo>
                      <a:pt x="29552" y="14649"/>
                      <a:pt x="29517" y="14743"/>
                      <a:pt x="29517" y="14751"/>
                    </a:cubicBezTo>
                    <a:cubicBezTo>
                      <a:pt x="29501" y="14767"/>
                      <a:pt x="29493" y="14786"/>
                      <a:pt x="29485" y="14810"/>
                    </a:cubicBezTo>
                    <a:cubicBezTo>
                      <a:pt x="29415" y="14954"/>
                      <a:pt x="29340" y="15090"/>
                      <a:pt x="29247" y="15216"/>
                    </a:cubicBezTo>
                    <a:cubicBezTo>
                      <a:pt x="29239" y="15224"/>
                      <a:pt x="29204" y="15275"/>
                      <a:pt x="29204" y="15275"/>
                    </a:cubicBezTo>
                    <a:cubicBezTo>
                      <a:pt x="29188" y="15301"/>
                      <a:pt x="29170" y="15318"/>
                      <a:pt x="29153" y="15334"/>
                    </a:cubicBezTo>
                    <a:cubicBezTo>
                      <a:pt x="29103" y="15395"/>
                      <a:pt x="29060" y="15446"/>
                      <a:pt x="29009" y="15496"/>
                    </a:cubicBezTo>
                    <a:cubicBezTo>
                      <a:pt x="28950" y="15555"/>
                      <a:pt x="28891" y="15614"/>
                      <a:pt x="28833" y="15665"/>
                    </a:cubicBezTo>
                    <a:cubicBezTo>
                      <a:pt x="28798" y="15689"/>
                      <a:pt x="28764" y="15716"/>
                      <a:pt x="28739" y="15740"/>
                    </a:cubicBezTo>
                    <a:cubicBezTo>
                      <a:pt x="28723" y="15750"/>
                      <a:pt x="28723" y="15758"/>
                      <a:pt x="28713" y="15758"/>
                    </a:cubicBezTo>
                    <a:cubicBezTo>
                      <a:pt x="28705" y="15767"/>
                      <a:pt x="28705" y="15767"/>
                      <a:pt x="28688" y="15775"/>
                    </a:cubicBezTo>
                    <a:cubicBezTo>
                      <a:pt x="28435" y="15961"/>
                      <a:pt x="28154" y="16122"/>
                      <a:pt x="27860" y="16258"/>
                    </a:cubicBezTo>
                    <a:cubicBezTo>
                      <a:pt x="27614" y="16376"/>
                      <a:pt x="27317" y="16477"/>
                      <a:pt x="26997" y="16563"/>
                    </a:cubicBezTo>
                    <a:cubicBezTo>
                      <a:pt x="25980" y="16846"/>
                      <a:pt x="24925" y="16958"/>
                      <a:pt x="23868" y="16958"/>
                    </a:cubicBezTo>
                    <a:cubicBezTo>
                      <a:pt x="23446" y="16958"/>
                      <a:pt x="23024" y="16940"/>
                      <a:pt x="22604" y="16908"/>
                    </a:cubicBezTo>
                    <a:cubicBezTo>
                      <a:pt x="21038" y="16790"/>
                      <a:pt x="19490" y="16477"/>
                      <a:pt x="17967" y="16063"/>
                    </a:cubicBezTo>
                    <a:cubicBezTo>
                      <a:pt x="16417" y="15639"/>
                      <a:pt x="14878" y="15149"/>
                      <a:pt x="13346" y="14633"/>
                    </a:cubicBezTo>
                    <a:cubicBezTo>
                      <a:pt x="12577" y="14369"/>
                      <a:pt x="11797" y="14115"/>
                      <a:pt x="11035" y="13837"/>
                    </a:cubicBezTo>
                    <a:cubicBezTo>
                      <a:pt x="10249" y="13557"/>
                      <a:pt x="9461" y="13262"/>
                      <a:pt x="8667" y="13008"/>
                    </a:cubicBezTo>
                    <a:cubicBezTo>
                      <a:pt x="8657" y="12990"/>
                      <a:pt x="8657" y="12982"/>
                      <a:pt x="8657" y="12974"/>
                    </a:cubicBezTo>
                    <a:cubicBezTo>
                      <a:pt x="8641" y="12881"/>
                      <a:pt x="8616" y="12787"/>
                      <a:pt x="8606" y="12694"/>
                    </a:cubicBezTo>
                    <a:cubicBezTo>
                      <a:pt x="8574" y="12501"/>
                      <a:pt x="8539" y="12314"/>
                      <a:pt x="8505" y="12127"/>
                    </a:cubicBezTo>
                    <a:cubicBezTo>
                      <a:pt x="8421" y="11739"/>
                      <a:pt x="8293" y="11357"/>
                      <a:pt x="8141" y="10986"/>
                    </a:cubicBezTo>
                    <a:cubicBezTo>
                      <a:pt x="7601" y="9657"/>
                      <a:pt x="6593" y="8548"/>
                      <a:pt x="5399" y="7760"/>
                    </a:cubicBezTo>
                    <a:cubicBezTo>
                      <a:pt x="4353" y="7057"/>
                      <a:pt x="3096" y="6643"/>
                      <a:pt x="1830" y="6643"/>
                    </a:cubicBezTo>
                    <a:cubicBezTo>
                      <a:pt x="1726" y="6643"/>
                      <a:pt x="1621" y="6646"/>
                      <a:pt x="1516" y="6652"/>
                    </a:cubicBezTo>
                    <a:cubicBezTo>
                      <a:pt x="1481" y="6593"/>
                      <a:pt x="1447" y="6542"/>
                      <a:pt x="1423" y="6483"/>
                    </a:cubicBezTo>
                    <a:cubicBezTo>
                      <a:pt x="1356" y="6339"/>
                      <a:pt x="1321" y="6205"/>
                      <a:pt x="1286" y="6052"/>
                    </a:cubicBezTo>
                    <a:cubicBezTo>
                      <a:pt x="1203" y="5721"/>
                      <a:pt x="1126" y="5392"/>
                      <a:pt x="1051" y="5061"/>
                    </a:cubicBezTo>
                    <a:cubicBezTo>
                      <a:pt x="645" y="3386"/>
                      <a:pt x="330" y="1694"/>
                      <a:pt x="1" y="0"/>
                    </a:cubicBezTo>
                    <a:close/>
                  </a:path>
                </a:pathLst>
              </a:custGeom>
              <a:solidFill>
                <a:srgbClr val="4E454F">
                  <a:alpha val="6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16"/>
            <p:cNvGrpSpPr/>
            <p:nvPr/>
          </p:nvGrpSpPr>
          <p:grpSpPr>
            <a:xfrm>
              <a:off x="106" y="3702206"/>
              <a:ext cx="9143895" cy="1441290"/>
              <a:chOff x="237900" y="4302525"/>
              <a:chExt cx="3338650" cy="749150"/>
            </a:xfrm>
          </p:grpSpPr>
          <p:sp>
            <p:nvSpPr>
              <p:cNvPr id="153" name="Google Shape;153;p16"/>
              <p:cNvSpPr/>
              <p:nvPr/>
            </p:nvSpPr>
            <p:spPr>
              <a:xfrm>
                <a:off x="237900" y="4302525"/>
                <a:ext cx="3338650" cy="749150"/>
              </a:xfrm>
              <a:custGeom>
                <a:avLst/>
                <a:gdLst/>
                <a:ahLst/>
                <a:cxnLst/>
                <a:rect l="l" t="t" r="r" b="b"/>
                <a:pathLst>
                  <a:path w="133546" h="29966" extrusionOk="0">
                    <a:moveTo>
                      <a:pt x="133546" y="1"/>
                    </a:moveTo>
                    <a:cubicBezTo>
                      <a:pt x="133511" y="439"/>
                      <a:pt x="133470" y="880"/>
                      <a:pt x="133420" y="1311"/>
                    </a:cubicBezTo>
                    <a:cubicBezTo>
                      <a:pt x="133267" y="2682"/>
                      <a:pt x="133022" y="4036"/>
                      <a:pt x="132792" y="5399"/>
                    </a:cubicBezTo>
                    <a:cubicBezTo>
                      <a:pt x="132335" y="8125"/>
                      <a:pt x="131878" y="10856"/>
                      <a:pt x="131421" y="13590"/>
                    </a:cubicBezTo>
                    <a:cubicBezTo>
                      <a:pt x="131287" y="14370"/>
                      <a:pt x="131143" y="15140"/>
                      <a:pt x="131007" y="15917"/>
                    </a:cubicBezTo>
                    <a:cubicBezTo>
                      <a:pt x="130972" y="16086"/>
                      <a:pt x="130940" y="16265"/>
                      <a:pt x="130905" y="16433"/>
                    </a:cubicBezTo>
                    <a:cubicBezTo>
                      <a:pt x="130830" y="16432"/>
                      <a:pt x="130754" y="16431"/>
                      <a:pt x="130679" y="16431"/>
                    </a:cubicBezTo>
                    <a:cubicBezTo>
                      <a:pt x="129214" y="16431"/>
                      <a:pt x="127751" y="16734"/>
                      <a:pt x="126480" y="17483"/>
                    </a:cubicBezTo>
                    <a:cubicBezTo>
                      <a:pt x="125617" y="17991"/>
                      <a:pt x="124871" y="18686"/>
                      <a:pt x="124339" y="19531"/>
                    </a:cubicBezTo>
                    <a:cubicBezTo>
                      <a:pt x="123813" y="20377"/>
                      <a:pt x="123527" y="21350"/>
                      <a:pt x="123399" y="22331"/>
                    </a:cubicBezTo>
                    <a:cubicBezTo>
                      <a:pt x="123374" y="22526"/>
                      <a:pt x="123356" y="22721"/>
                      <a:pt x="123340" y="22916"/>
                    </a:cubicBezTo>
                    <a:cubicBezTo>
                      <a:pt x="122595" y="23162"/>
                      <a:pt x="121851" y="23408"/>
                      <a:pt x="121106" y="23651"/>
                    </a:cubicBezTo>
                    <a:cubicBezTo>
                      <a:pt x="119516" y="24177"/>
                      <a:pt x="117923" y="24693"/>
                      <a:pt x="116325" y="25158"/>
                    </a:cubicBezTo>
                    <a:cubicBezTo>
                      <a:pt x="114725" y="25615"/>
                      <a:pt x="113110" y="26038"/>
                      <a:pt x="111467" y="26353"/>
                    </a:cubicBezTo>
                    <a:cubicBezTo>
                      <a:pt x="110693" y="26501"/>
                      <a:pt x="109904" y="26599"/>
                      <a:pt x="109117" y="26599"/>
                    </a:cubicBezTo>
                    <a:cubicBezTo>
                      <a:pt x="108347" y="26599"/>
                      <a:pt x="107580" y="26505"/>
                      <a:pt x="106830" y="26275"/>
                    </a:cubicBezTo>
                    <a:cubicBezTo>
                      <a:pt x="106205" y="26080"/>
                      <a:pt x="105518" y="25743"/>
                      <a:pt x="105045" y="25353"/>
                    </a:cubicBezTo>
                    <a:cubicBezTo>
                      <a:pt x="104773" y="25134"/>
                      <a:pt x="104529" y="24896"/>
                      <a:pt x="104316" y="24626"/>
                    </a:cubicBezTo>
                    <a:cubicBezTo>
                      <a:pt x="104316" y="24616"/>
                      <a:pt x="104308" y="24616"/>
                      <a:pt x="104308" y="24608"/>
                    </a:cubicBezTo>
                    <a:lnTo>
                      <a:pt x="104291" y="24592"/>
                    </a:lnTo>
                    <a:cubicBezTo>
                      <a:pt x="104265" y="24549"/>
                      <a:pt x="104233" y="24506"/>
                      <a:pt x="104206" y="24464"/>
                    </a:cubicBezTo>
                    <a:cubicBezTo>
                      <a:pt x="104155" y="24397"/>
                      <a:pt x="104113" y="24322"/>
                      <a:pt x="104072" y="24244"/>
                    </a:cubicBezTo>
                    <a:cubicBezTo>
                      <a:pt x="103871" y="23906"/>
                      <a:pt x="88795" y="23772"/>
                      <a:pt x="72219" y="23772"/>
                    </a:cubicBezTo>
                    <a:cubicBezTo>
                      <a:pt x="51879" y="23772"/>
                      <a:pt x="29278" y="23974"/>
                      <a:pt x="29119" y="24244"/>
                    </a:cubicBezTo>
                    <a:cubicBezTo>
                      <a:pt x="29068" y="24322"/>
                      <a:pt x="29028" y="24397"/>
                      <a:pt x="28977" y="24464"/>
                    </a:cubicBezTo>
                    <a:cubicBezTo>
                      <a:pt x="28950" y="24506"/>
                      <a:pt x="28916" y="24549"/>
                      <a:pt x="28891" y="24592"/>
                    </a:cubicBezTo>
                    <a:cubicBezTo>
                      <a:pt x="28883" y="24600"/>
                      <a:pt x="28883" y="24608"/>
                      <a:pt x="28875" y="24608"/>
                    </a:cubicBezTo>
                    <a:cubicBezTo>
                      <a:pt x="28875" y="24616"/>
                      <a:pt x="28875" y="24616"/>
                      <a:pt x="28865" y="24626"/>
                    </a:cubicBezTo>
                    <a:cubicBezTo>
                      <a:pt x="28654" y="24896"/>
                      <a:pt x="28408" y="25134"/>
                      <a:pt x="28146" y="25353"/>
                    </a:cubicBezTo>
                    <a:cubicBezTo>
                      <a:pt x="27665" y="25743"/>
                      <a:pt x="26986" y="26080"/>
                      <a:pt x="26353" y="26275"/>
                    </a:cubicBezTo>
                    <a:cubicBezTo>
                      <a:pt x="25607" y="26505"/>
                      <a:pt x="24840" y="26599"/>
                      <a:pt x="24068" y="26599"/>
                    </a:cubicBezTo>
                    <a:cubicBezTo>
                      <a:pt x="23281" y="26599"/>
                      <a:pt x="22490" y="26501"/>
                      <a:pt x="21716" y="26353"/>
                    </a:cubicBezTo>
                    <a:cubicBezTo>
                      <a:pt x="20081" y="26038"/>
                      <a:pt x="18466" y="25615"/>
                      <a:pt x="16866" y="25158"/>
                    </a:cubicBezTo>
                    <a:cubicBezTo>
                      <a:pt x="15258" y="24693"/>
                      <a:pt x="13667" y="24177"/>
                      <a:pt x="12077" y="23651"/>
                    </a:cubicBezTo>
                    <a:cubicBezTo>
                      <a:pt x="11332" y="23408"/>
                      <a:pt x="10586" y="23162"/>
                      <a:pt x="9843" y="22916"/>
                    </a:cubicBezTo>
                    <a:cubicBezTo>
                      <a:pt x="9835" y="22721"/>
                      <a:pt x="9817" y="22526"/>
                      <a:pt x="9792" y="22331"/>
                    </a:cubicBezTo>
                    <a:cubicBezTo>
                      <a:pt x="9664" y="21350"/>
                      <a:pt x="9368" y="20377"/>
                      <a:pt x="8844" y="19531"/>
                    </a:cubicBezTo>
                    <a:cubicBezTo>
                      <a:pt x="8312" y="18686"/>
                      <a:pt x="7566" y="17991"/>
                      <a:pt x="6703" y="17483"/>
                    </a:cubicBezTo>
                    <a:cubicBezTo>
                      <a:pt x="5440" y="16734"/>
                      <a:pt x="3969" y="16431"/>
                      <a:pt x="2504" y="16431"/>
                    </a:cubicBezTo>
                    <a:cubicBezTo>
                      <a:pt x="2429" y="16431"/>
                      <a:pt x="2353" y="16432"/>
                      <a:pt x="2278" y="16433"/>
                    </a:cubicBezTo>
                    <a:cubicBezTo>
                      <a:pt x="2243" y="16265"/>
                      <a:pt x="2209" y="16086"/>
                      <a:pt x="2184" y="15917"/>
                    </a:cubicBezTo>
                    <a:cubicBezTo>
                      <a:pt x="2040" y="15140"/>
                      <a:pt x="1896" y="14370"/>
                      <a:pt x="1770" y="13590"/>
                    </a:cubicBezTo>
                    <a:cubicBezTo>
                      <a:pt x="1313" y="10856"/>
                      <a:pt x="848" y="8125"/>
                      <a:pt x="391" y="5399"/>
                    </a:cubicBezTo>
                    <a:cubicBezTo>
                      <a:pt x="255" y="4611"/>
                      <a:pt x="119" y="3825"/>
                      <a:pt x="1" y="3037"/>
                    </a:cubicBezTo>
                    <a:lnTo>
                      <a:pt x="1" y="29966"/>
                    </a:lnTo>
                    <a:lnTo>
                      <a:pt x="133546" y="29966"/>
                    </a:lnTo>
                    <a:lnTo>
                      <a:pt x="133546" y="1"/>
                    </a:lnTo>
                    <a:close/>
                  </a:path>
                </a:pathLst>
              </a:custGeom>
              <a:solidFill>
                <a:srgbClr val="6B5E69">
                  <a:alpha val="7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237900" y="4580275"/>
                <a:ext cx="3338650" cy="444125"/>
              </a:xfrm>
              <a:custGeom>
                <a:avLst/>
                <a:gdLst/>
                <a:ahLst/>
                <a:cxnLst/>
                <a:rect l="l" t="t" r="r" b="b"/>
                <a:pathLst>
                  <a:path w="133546" h="17765" extrusionOk="0">
                    <a:moveTo>
                      <a:pt x="1" y="0"/>
                    </a:moveTo>
                    <a:lnTo>
                      <a:pt x="1" y="2608"/>
                    </a:lnTo>
                    <a:cubicBezTo>
                      <a:pt x="86" y="2971"/>
                      <a:pt x="169" y="3335"/>
                      <a:pt x="255" y="3699"/>
                    </a:cubicBezTo>
                    <a:cubicBezTo>
                      <a:pt x="381" y="4275"/>
                      <a:pt x="492" y="4850"/>
                      <a:pt x="602" y="5425"/>
                    </a:cubicBezTo>
                    <a:cubicBezTo>
                      <a:pt x="661" y="5721"/>
                      <a:pt x="712" y="6018"/>
                      <a:pt x="771" y="6306"/>
                    </a:cubicBezTo>
                    <a:cubicBezTo>
                      <a:pt x="805" y="6467"/>
                      <a:pt x="797" y="6601"/>
                      <a:pt x="787" y="6763"/>
                    </a:cubicBezTo>
                    <a:cubicBezTo>
                      <a:pt x="779" y="6924"/>
                      <a:pt x="779" y="7068"/>
                      <a:pt x="813" y="7220"/>
                    </a:cubicBezTo>
                    <a:cubicBezTo>
                      <a:pt x="846" y="7389"/>
                      <a:pt x="1033" y="7550"/>
                      <a:pt x="1204" y="7550"/>
                    </a:cubicBezTo>
                    <a:cubicBezTo>
                      <a:pt x="1212" y="7550"/>
                      <a:pt x="1220" y="7550"/>
                      <a:pt x="1228" y="7549"/>
                    </a:cubicBezTo>
                    <a:cubicBezTo>
                      <a:pt x="1479" y="7524"/>
                      <a:pt x="1730" y="7511"/>
                      <a:pt x="1980" y="7511"/>
                    </a:cubicBezTo>
                    <a:cubicBezTo>
                      <a:pt x="2480" y="7511"/>
                      <a:pt x="2974" y="7563"/>
                      <a:pt x="3454" y="7677"/>
                    </a:cubicBezTo>
                    <a:cubicBezTo>
                      <a:pt x="4097" y="7819"/>
                      <a:pt x="4707" y="8057"/>
                      <a:pt x="5265" y="8396"/>
                    </a:cubicBezTo>
                    <a:cubicBezTo>
                      <a:pt x="5832" y="8733"/>
                      <a:pt x="6305" y="9200"/>
                      <a:pt x="6687" y="9733"/>
                    </a:cubicBezTo>
                    <a:cubicBezTo>
                      <a:pt x="7067" y="10248"/>
                      <a:pt x="7355" y="10825"/>
                      <a:pt x="7558" y="11434"/>
                    </a:cubicBezTo>
                    <a:cubicBezTo>
                      <a:pt x="7668" y="11755"/>
                      <a:pt x="7743" y="12076"/>
                      <a:pt x="7804" y="12415"/>
                    </a:cubicBezTo>
                    <a:cubicBezTo>
                      <a:pt x="7828" y="12568"/>
                      <a:pt x="7845" y="12728"/>
                      <a:pt x="7845" y="12889"/>
                    </a:cubicBezTo>
                    <a:cubicBezTo>
                      <a:pt x="7845" y="12966"/>
                      <a:pt x="7828" y="13041"/>
                      <a:pt x="7828" y="13126"/>
                    </a:cubicBezTo>
                    <a:cubicBezTo>
                      <a:pt x="7828" y="13220"/>
                      <a:pt x="7863" y="13321"/>
                      <a:pt x="7879" y="13415"/>
                    </a:cubicBezTo>
                    <a:cubicBezTo>
                      <a:pt x="7918" y="13609"/>
                      <a:pt x="8100" y="13703"/>
                      <a:pt x="8274" y="13703"/>
                    </a:cubicBezTo>
                    <a:cubicBezTo>
                      <a:pt x="8289" y="13703"/>
                      <a:pt x="8304" y="13703"/>
                      <a:pt x="8320" y="13701"/>
                    </a:cubicBezTo>
                    <a:cubicBezTo>
                      <a:pt x="8362" y="13736"/>
                      <a:pt x="8413" y="13760"/>
                      <a:pt x="8464" y="13778"/>
                    </a:cubicBezTo>
                    <a:cubicBezTo>
                      <a:pt x="9368" y="14075"/>
                      <a:pt x="10292" y="14318"/>
                      <a:pt x="11206" y="14582"/>
                    </a:cubicBezTo>
                    <a:cubicBezTo>
                      <a:pt x="12128" y="14844"/>
                      <a:pt x="13034" y="15131"/>
                      <a:pt x="13937" y="15419"/>
                    </a:cubicBezTo>
                    <a:cubicBezTo>
                      <a:pt x="15503" y="15927"/>
                      <a:pt x="17061" y="16451"/>
                      <a:pt x="18643" y="16892"/>
                    </a:cubicBezTo>
                    <a:cubicBezTo>
                      <a:pt x="20217" y="17332"/>
                      <a:pt x="21826" y="17670"/>
                      <a:pt x="23451" y="17747"/>
                    </a:cubicBezTo>
                    <a:cubicBezTo>
                      <a:pt x="23680" y="17759"/>
                      <a:pt x="23909" y="17764"/>
                      <a:pt x="24138" y="17764"/>
                    </a:cubicBezTo>
                    <a:cubicBezTo>
                      <a:pt x="24734" y="17764"/>
                      <a:pt x="25327" y="17724"/>
                      <a:pt x="25920" y="17645"/>
                    </a:cubicBezTo>
                    <a:cubicBezTo>
                      <a:pt x="29552" y="17162"/>
                      <a:pt x="29966" y="15470"/>
                      <a:pt x="30591" y="15216"/>
                    </a:cubicBezTo>
                    <a:cubicBezTo>
                      <a:pt x="31446" y="14869"/>
                      <a:pt x="102632" y="15360"/>
                      <a:pt x="103124" y="14591"/>
                    </a:cubicBezTo>
                    <a:cubicBezTo>
                      <a:pt x="103605" y="15360"/>
                      <a:pt x="104824" y="16825"/>
                      <a:pt x="105670" y="17162"/>
                    </a:cubicBezTo>
                    <a:cubicBezTo>
                      <a:pt x="106306" y="17416"/>
                      <a:pt x="106948" y="17560"/>
                      <a:pt x="107616" y="17645"/>
                    </a:cubicBezTo>
                    <a:cubicBezTo>
                      <a:pt x="108211" y="17724"/>
                      <a:pt x="108808" y="17764"/>
                      <a:pt x="109407" y="17764"/>
                    </a:cubicBezTo>
                    <a:cubicBezTo>
                      <a:pt x="109636" y="17764"/>
                      <a:pt x="109866" y="17759"/>
                      <a:pt x="110096" y="17747"/>
                    </a:cubicBezTo>
                    <a:cubicBezTo>
                      <a:pt x="111721" y="17670"/>
                      <a:pt x="113329" y="17332"/>
                      <a:pt x="114895" y="16892"/>
                    </a:cubicBezTo>
                    <a:cubicBezTo>
                      <a:pt x="116477" y="16451"/>
                      <a:pt x="118043" y="15927"/>
                      <a:pt x="119609" y="15419"/>
                    </a:cubicBezTo>
                    <a:cubicBezTo>
                      <a:pt x="120513" y="15131"/>
                      <a:pt x="121419" y="14844"/>
                      <a:pt x="122341" y="14582"/>
                    </a:cubicBezTo>
                    <a:cubicBezTo>
                      <a:pt x="123255" y="14318"/>
                      <a:pt x="124179" y="14075"/>
                      <a:pt x="125083" y="13778"/>
                    </a:cubicBezTo>
                    <a:cubicBezTo>
                      <a:pt x="125133" y="13760"/>
                      <a:pt x="125184" y="13736"/>
                      <a:pt x="125227" y="13701"/>
                    </a:cubicBezTo>
                    <a:cubicBezTo>
                      <a:pt x="125242" y="13703"/>
                      <a:pt x="125257" y="13703"/>
                      <a:pt x="125273" y="13703"/>
                    </a:cubicBezTo>
                    <a:cubicBezTo>
                      <a:pt x="125447" y="13703"/>
                      <a:pt x="125628" y="13609"/>
                      <a:pt x="125667" y="13415"/>
                    </a:cubicBezTo>
                    <a:cubicBezTo>
                      <a:pt x="125684" y="13321"/>
                      <a:pt x="125718" y="13220"/>
                      <a:pt x="125718" y="13126"/>
                    </a:cubicBezTo>
                    <a:cubicBezTo>
                      <a:pt x="125718" y="13041"/>
                      <a:pt x="125702" y="12966"/>
                      <a:pt x="125702" y="12889"/>
                    </a:cubicBezTo>
                    <a:cubicBezTo>
                      <a:pt x="125702" y="12728"/>
                      <a:pt x="125718" y="12568"/>
                      <a:pt x="125743" y="12415"/>
                    </a:cubicBezTo>
                    <a:cubicBezTo>
                      <a:pt x="125804" y="12076"/>
                      <a:pt x="125879" y="11755"/>
                      <a:pt x="125988" y="11434"/>
                    </a:cubicBezTo>
                    <a:cubicBezTo>
                      <a:pt x="126191" y="10825"/>
                      <a:pt x="126480" y="10248"/>
                      <a:pt x="126851" y="9733"/>
                    </a:cubicBezTo>
                    <a:cubicBezTo>
                      <a:pt x="127241" y="9200"/>
                      <a:pt x="127715" y="8733"/>
                      <a:pt x="128281" y="8396"/>
                    </a:cubicBezTo>
                    <a:cubicBezTo>
                      <a:pt x="128840" y="8057"/>
                      <a:pt x="129449" y="7819"/>
                      <a:pt x="130093" y="7677"/>
                    </a:cubicBezTo>
                    <a:cubicBezTo>
                      <a:pt x="130572" y="7563"/>
                      <a:pt x="131067" y="7511"/>
                      <a:pt x="131567" y="7511"/>
                    </a:cubicBezTo>
                    <a:cubicBezTo>
                      <a:pt x="131817" y="7511"/>
                      <a:pt x="132068" y="7524"/>
                      <a:pt x="132319" y="7549"/>
                    </a:cubicBezTo>
                    <a:cubicBezTo>
                      <a:pt x="132327" y="7550"/>
                      <a:pt x="132335" y="7550"/>
                      <a:pt x="132343" y="7550"/>
                    </a:cubicBezTo>
                    <a:cubicBezTo>
                      <a:pt x="132513" y="7550"/>
                      <a:pt x="132700" y="7389"/>
                      <a:pt x="132733" y="7220"/>
                    </a:cubicBezTo>
                    <a:cubicBezTo>
                      <a:pt x="132768" y="7068"/>
                      <a:pt x="132760" y="6924"/>
                      <a:pt x="132760" y="6763"/>
                    </a:cubicBezTo>
                    <a:cubicBezTo>
                      <a:pt x="132749" y="6601"/>
                      <a:pt x="132741" y="6467"/>
                      <a:pt x="132776" y="6306"/>
                    </a:cubicBezTo>
                    <a:cubicBezTo>
                      <a:pt x="132835" y="6018"/>
                      <a:pt x="132886" y="5721"/>
                      <a:pt x="132944" y="5425"/>
                    </a:cubicBezTo>
                    <a:cubicBezTo>
                      <a:pt x="133054" y="4850"/>
                      <a:pt x="133166" y="4275"/>
                      <a:pt x="133292" y="3699"/>
                    </a:cubicBezTo>
                    <a:cubicBezTo>
                      <a:pt x="133377" y="3335"/>
                      <a:pt x="133460" y="2971"/>
                      <a:pt x="133546" y="2608"/>
                    </a:cubicBezTo>
                    <a:lnTo>
                      <a:pt x="133546" y="0"/>
                    </a:lnTo>
                    <a:cubicBezTo>
                      <a:pt x="133217" y="1694"/>
                      <a:pt x="132902" y="3386"/>
                      <a:pt x="132496" y="5061"/>
                    </a:cubicBezTo>
                    <a:cubicBezTo>
                      <a:pt x="132420" y="5392"/>
                      <a:pt x="132343" y="5721"/>
                      <a:pt x="132260" y="6052"/>
                    </a:cubicBezTo>
                    <a:cubicBezTo>
                      <a:pt x="132225" y="6205"/>
                      <a:pt x="132191" y="6339"/>
                      <a:pt x="132124" y="6483"/>
                    </a:cubicBezTo>
                    <a:cubicBezTo>
                      <a:pt x="132100" y="6542"/>
                      <a:pt x="132065" y="6593"/>
                      <a:pt x="132030" y="6652"/>
                    </a:cubicBezTo>
                    <a:cubicBezTo>
                      <a:pt x="131926" y="6646"/>
                      <a:pt x="131821" y="6643"/>
                      <a:pt x="131716" y="6643"/>
                    </a:cubicBezTo>
                    <a:cubicBezTo>
                      <a:pt x="130450" y="6643"/>
                      <a:pt x="129193" y="7057"/>
                      <a:pt x="128139" y="7760"/>
                    </a:cubicBezTo>
                    <a:cubicBezTo>
                      <a:pt x="126945" y="8548"/>
                      <a:pt x="125946" y="9657"/>
                      <a:pt x="125397" y="10986"/>
                    </a:cubicBezTo>
                    <a:cubicBezTo>
                      <a:pt x="125253" y="11357"/>
                      <a:pt x="125125" y="11739"/>
                      <a:pt x="125042" y="12127"/>
                    </a:cubicBezTo>
                    <a:cubicBezTo>
                      <a:pt x="124999" y="12314"/>
                      <a:pt x="124965" y="12501"/>
                      <a:pt x="124940" y="12694"/>
                    </a:cubicBezTo>
                    <a:cubicBezTo>
                      <a:pt x="124922" y="12787"/>
                      <a:pt x="124906" y="12881"/>
                      <a:pt x="124890" y="12974"/>
                    </a:cubicBezTo>
                    <a:cubicBezTo>
                      <a:pt x="124890" y="12982"/>
                      <a:pt x="124890" y="12990"/>
                      <a:pt x="124879" y="13008"/>
                    </a:cubicBezTo>
                    <a:cubicBezTo>
                      <a:pt x="124085" y="13262"/>
                      <a:pt x="123297" y="13557"/>
                      <a:pt x="122511" y="13837"/>
                    </a:cubicBezTo>
                    <a:cubicBezTo>
                      <a:pt x="121750" y="14115"/>
                      <a:pt x="120970" y="14369"/>
                      <a:pt x="120192" y="14633"/>
                    </a:cubicBezTo>
                    <a:cubicBezTo>
                      <a:pt x="118669" y="15149"/>
                      <a:pt x="117129" y="15639"/>
                      <a:pt x="115571" y="16063"/>
                    </a:cubicBezTo>
                    <a:cubicBezTo>
                      <a:pt x="114056" y="16477"/>
                      <a:pt x="112509" y="16790"/>
                      <a:pt x="110943" y="16908"/>
                    </a:cubicBezTo>
                    <a:cubicBezTo>
                      <a:pt x="110523" y="16940"/>
                      <a:pt x="110101" y="16958"/>
                      <a:pt x="109679" y="16958"/>
                    </a:cubicBezTo>
                    <a:cubicBezTo>
                      <a:pt x="108622" y="16958"/>
                      <a:pt x="107566" y="16846"/>
                      <a:pt x="106550" y="16563"/>
                    </a:cubicBezTo>
                    <a:cubicBezTo>
                      <a:pt x="106229" y="16477"/>
                      <a:pt x="105932" y="16376"/>
                      <a:pt x="105687" y="16258"/>
                    </a:cubicBezTo>
                    <a:cubicBezTo>
                      <a:pt x="105392" y="16122"/>
                      <a:pt x="105112" y="15961"/>
                      <a:pt x="104850" y="15775"/>
                    </a:cubicBezTo>
                    <a:cubicBezTo>
                      <a:pt x="104842" y="15767"/>
                      <a:pt x="104834" y="15767"/>
                      <a:pt x="104834" y="15758"/>
                    </a:cubicBezTo>
                    <a:cubicBezTo>
                      <a:pt x="104824" y="15758"/>
                      <a:pt x="104815" y="15750"/>
                      <a:pt x="104807" y="15740"/>
                    </a:cubicBezTo>
                    <a:cubicBezTo>
                      <a:pt x="104783" y="15716"/>
                      <a:pt x="104748" y="15689"/>
                      <a:pt x="104714" y="15665"/>
                    </a:cubicBezTo>
                    <a:cubicBezTo>
                      <a:pt x="104655" y="15614"/>
                      <a:pt x="104596" y="15555"/>
                      <a:pt x="104537" y="15496"/>
                    </a:cubicBezTo>
                    <a:cubicBezTo>
                      <a:pt x="104486" y="15446"/>
                      <a:pt x="104436" y="15395"/>
                      <a:pt x="104393" y="15334"/>
                    </a:cubicBezTo>
                    <a:cubicBezTo>
                      <a:pt x="104377" y="15318"/>
                      <a:pt x="104358" y="15301"/>
                      <a:pt x="104342" y="15275"/>
                    </a:cubicBezTo>
                    <a:cubicBezTo>
                      <a:pt x="104342" y="15275"/>
                      <a:pt x="104308" y="15224"/>
                      <a:pt x="104300" y="15216"/>
                    </a:cubicBezTo>
                    <a:cubicBezTo>
                      <a:pt x="104206" y="15090"/>
                      <a:pt x="104123" y="14954"/>
                      <a:pt x="104054" y="14810"/>
                    </a:cubicBezTo>
                    <a:cubicBezTo>
                      <a:pt x="104046" y="14786"/>
                      <a:pt x="104038" y="14767"/>
                      <a:pt x="104029" y="14751"/>
                    </a:cubicBezTo>
                    <a:cubicBezTo>
                      <a:pt x="104029" y="14743"/>
                      <a:pt x="103995" y="14649"/>
                      <a:pt x="103995" y="14641"/>
                    </a:cubicBezTo>
                    <a:cubicBezTo>
                      <a:pt x="103971" y="14564"/>
                      <a:pt x="103944" y="14489"/>
                      <a:pt x="103928" y="14404"/>
                    </a:cubicBezTo>
                    <a:cubicBezTo>
                      <a:pt x="103885" y="14227"/>
                      <a:pt x="103717" y="14107"/>
                      <a:pt x="103538" y="14107"/>
                    </a:cubicBezTo>
                    <a:lnTo>
                      <a:pt x="103503" y="14107"/>
                    </a:lnTo>
                    <a:cubicBezTo>
                      <a:pt x="103327" y="14107"/>
                      <a:pt x="29661" y="14227"/>
                      <a:pt x="29619" y="14404"/>
                    </a:cubicBezTo>
                    <a:cubicBezTo>
                      <a:pt x="29602" y="14489"/>
                      <a:pt x="29576" y="14564"/>
                      <a:pt x="29552" y="14641"/>
                    </a:cubicBezTo>
                    <a:cubicBezTo>
                      <a:pt x="29552" y="14649"/>
                      <a:pt x="29517" y="14743"/>
                      <a:pt x="29517" y="14751"/>
                    </a:cubicBezTo>
                    <a:cubicBezTo>
                      <a:pt x="29501" y="14767"/>
                      <a:pt x="29493" y="14786"/>
                      <a:pt x="29485" y="14810"/>
                    </a:cubicBezTo>
                    <a:cubicBezTo>
                      <a:pt x="29415" y="14954"/>
                      <a:pt x="29340" y="15090"/>
                      <a:pt x="29247" y="15216"/>
                    </a:cubicBezTo>
                    <a:cubicBezTo>
                      <a:pt x="29239" y="15224"/>
                      <a:pt x="29204" y="15275"/>
                      <a:pt x="29204" y="15275"/>
                    </a:cubicBezTo>
                    <a:cubicBezTo>
                      <a:pt x="29188" y="15301"/>
                      <a:pt x="29170" y="15318"/>
                      <a:pt x="29153" y="15334"/>
                    </a:cubicBezTo>
                    <a:cubicBezTo>
                      <a:pt x="29103" y="15395"/>
                      <a:pt x="29060" y="15446"/>
                      <a:pt x="29009" y="15496"/>
                    </a:cubicBezTo>
                    <a:cubicBezTo>
                      <a:pt x="28950" y="15555"/>
                      <a:pt x="28891" y="15614"/>
                      <a:pt x="28833" y="15665"/>
                    </a:cubicBezTo>
                    <a:cubicBezTo>
                      <a:pt x="28798" y="15689"/>
                      <a:pt x="28764" y="15716"/>
                      <a:pt x="28739" y="15740"/>
                    </a:cubicBezTo>
                    <a:cubicBezTo>
                      <a:pt x="28723" y="15750"/>
                      <a:pt x="28723" y="15758"/>
                      <a:pt x="28713" y="15758"/>
                    </a:cubicBezTo>
                    <a:cubicBezTo>
                      <a:pt x="28705" y="15767"/>
                      <a:pt x="28705" y="15767"/>
                      <a:pt x="28688" y="15775"/>
                    </a:cubicBezTo>
                    <a:cubicBezTo>
                      <a:pt x="28435" y="15961"/>
                      <a:pt x="28154" y="16122"/>
                      <a:pt x="27860" y="16258"/>
                    </a:cubicBezTo>
                    <a:cubicBezTo>
                      <a:pt x="27614" y="16376"/>
                      <a:pt x="27317" y="16477"/>
                      <a:pt x="26997" y="16563"/>
                    </a:cubicBezTo>
                    <a:cubicBezTo>
                      <a:pt x="25980" y="16846"/>
                      <a:pt x="24925" y="16958"/>
                      <a:pt x="23868" y="16958"/>
                    </a:cubicBezTo>
                    <a:cubicBezTo>
                      <a:pt x="23446" y="16958"/>
                      <a:pt x="23024" y="16940"/>
                      <a:pt x="22604" y="16908"/>
                    </a:cubicBezTo>
                    <a:cubicBezTo>
                      <a:pt x="21038" y="16790"/>
                      <a:pt x="19490" y="16477"/>
                      <a:pt x="17967" y="16063"/>
                    </a:cubicBezTo>
                    <a:cubicBezTo>
                      <a:pt x="16417" y="15639"/>
                      <a:pt x="14878" y="15149"/>
                      <a:pt x="13346" y="14633"/>
                    </a:cubicBezTo>
                    <a:cubicBezTo>
                      <a:pt x="12577" y="14369"/>
                      <a:pt x="11797" y="14115"/>
                      <a:pt x="11035" y="13837"/>
                    </a:cubicBezTo>
                    <a:cubicBezTo>
                      <a:pt x="10249" y="13557"/>
                      <a:pt x="9461" y="13262"/>
                      <a:pt x="8667" y="13008"/>
                    </a:cubicBezTo>
                    <a:cubicBezTo>
                      <a:pt x="8657" y="12990"/>
                      <a:pt x="8657" y="12982"/>
                      <a:pt x="8657" y="12974"/>
                    </a:cubicBezTo>
                    <a:cubicBezTo>
                      <a:pt x="8641" y="12881"/>
                      <a:pt x="8616" y="12787"/>
                      <a:pt x="8606" y="12694"/>
                    </a:cubicBezTo>
                    <a:cubicBezTo>
                      <a:pt x="8574" y="12501"/>
                      <a:pt x="8539" y="12314"/>
                      <a:pt x="8505" y="12127"/>
                    </a:cubicBezTo>
                    <a:cubicBezTo>
                      <a:pt x="8421" y="11739"/>
                      <a:pt x="8293" y="11357"/>
                      <a:pt x="8141" y="10986"/>
                    </a:cubicBezTo>
                    <a:cubicBezTo>
                      <a:pt x="7601" y="9657"/>
                      <a:pt x="6593" y="8548"/>
                      <a:pt x="5399" y="7760"/>
                    </a:cubicBezTo>
                    <a:cubicBezTo>
                      <a:pt x="4353" y="7057"/>
                      <a:pt x="3096" y="6643"/>
                      <a:pt x="1830" y="6643"/>
                    </a:cubicBezTo>
                    <a:cubicBezTo>
                      <a:pt x="1726" y="6643"/>
                      <a:pt x="1621" y="6646"/>
                      <a:pt x="1516" y="6652"/>
                    </a:cubicBezTo>
                    <a:cubicBezTo>
                      <a:pt x="1481" y="6593"/>
                      <a:pt x="1447" y="6542"/>
                      <a:pt x="1423" y="6483"/>
                    </a:cubicBezTo>
                    <a:cubicBezTo>
                      <a:pt x="1356" y="6339"/>
                      <a:pt x="1321" y="6205"/>
                      <a:pt x="1286" y="6052"/>
                    </a:cubicBezTo>
                    <a:cubicBezTo>
                      <a:pt x="1203" y="5721"/>
                      <a:pt x="1126" y="5392"/>
                      <a:pt x="1051" y="5061"/>
                    </a:cubicBezTo>
                    <a:cubicBezTo>
                      <a:pt x="645" y="3386"/>
                      <a:pt x="330" y="1694"/>
                      <a:pt x="1" y="0"/>
                    </a:cubicBezTo>
                    <a:close/>
                  </a:path>
                </a:pathLst>
              </a:custGeom>
              <a:solidFill>
                <a:srgbClr val="4E454F">
                  <a:alpha val="6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5" name="Google Shape;155;p16"/>
          <p:cNvSpPr txBox="1">
            <a:spLocks noGrp="1"/>
          </p:cNvSpPr>
          <p:nvPr>
            <p:ph type="title"/>
          </p:nvPr>
        </p:nvSpPr>
        <p:spPr>
          <a:xfrm>
            <a:off x="720000" y="445025"/>
            <a:ext cx="57522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67"/>
        <p:cNvGrpSpPr/>
        <p:nvPr/>
      </p:nvGrpSpPr>
      <p:grpSpPr>
        <a:xfrm>
          <a:off x="0" y="0"/>
          <a:ext cx="0" cy="0"/>
          <a:chOff x="0" y="0"/>
          <a:chExt cx="0" cy="0"/>
        </a:xfrm>
      </p:grpSpPr>
      <p:grpSp>
        <p:nvGrpSpPr>
          <p:cNvPr id="168" name="Google Shape;168;p18"/>
          <p:cNvGrpSpPr/>
          <p:nvPr/>
        </p:nvGrpSpPr>
        <p:grpSpPr>
          <a:xfrm>
            <a:off x="106" y="-369"/>
            <a:ext cx="9143895" cy="5143865"/>
            <a:chOff x="106" y="-369"/>
            <a:chExt cx="9143895" cy="5143865"/>
          </a:xfrm>
        </p:grpSpPr>
        <p:grpSp>
          <p:nvGrpSpPr>
            <p:cNvPr id="169" name="Google Shape;169;p18"/>
            <p:cNvGrpSpPr/>
            <p:nvPr/>
          </p:nvGrpSpPr>
          <p:grpSpPr>
            <a:xfrm rot="10800000">
              <a:off x="106" y="-369"/>
              <a:ext cx="9143895" cy="1441290"/>
              <a:chOff x="237900" y="4302525"/>
              <a:chExt cx="3338650" cy="749150"/>
            </a:xfrm>
          </p:grpSpPr>
          <p:sp>
            <p:nvSpPr>
              <p:cNvPr id="170" name="Google Shape;170;p18"/>
              <p:cNvSpPr/>
              <p:nvPr/>
            </p:nvSpPr>
            <p:spPr>
              <a:xfrm>
                <a:off x="237900" y="4302525"/>
                <a:ext cx="3338650" cy="749150"/>
              </a:xfrm>
              <a:custGeom>
                <a:avLst/>
                <a:gdLst/>
                <a:ahLst/>
                <a:cxnLst/>
                <a:rect l="l" t="t" r="r" b="b"/>
                <a:pathLst>
                  <a:path w="133546" h="29966" extrusionOk="0">
                    <a:moveTo>
                      <a:pt x="133546" y="1"/>
                    </a:moveTo>
                    <a:cubicBezTo>
                      <a:pt x="133511" y="439"/>
                      <a:pt x="133470" y="880"/>
                      <a:pt x="133420" y="1311"/>
                    </a:cubicBezTo>
                    <a:cubicBezTo>
                      <a:pt x="133267" y="2682"/>
                      <a:pt x="133022" y="4036"/>
                      <a:pt x="132792" y="5399"/>
                    </a:cubicBezTo>
                    <a:cubicBezTo>
                      <a:pt x="132335" y="8125"/>
                      <a:pt x="131878" y="10856"/>
                      <a:pt x="131421" y="13590"/>
                    </a:cubicBezTo>
                    <a:cubicBezTo>
                      <a:pt x="131287" y="14370"/>
                      <a:pt x="131143" y="15140"/>
                      <a:pt x="131007" y="15917"/>
                    </a:cubicBezTo>
                    <a:cubicBezTo>
                      <a:pt x="130972" y="16086"/>
                      <a:pt x="130940" y="16265"/>
                      <a:pt x="130905" y="16433"/>
                    </a:cubicBezTo>
                    <a:cubicBezTo>
                      <a:pt x="130830" y="16432"/>
                      <a:pt x="130754" y="16431"/>
                      <a:pt x="130679" y="16431"/>
                    </a:cubicBezTo>
                    <a:cubicBezTo>
                      <a:pt x="129214" y="16431"/>
                      <a:pt x="127751" y="16734"/>
                      <a:pt x="126480" y="17483"/>
                    </a:cubicBezTo>
                    <a:cubicBezTo>
                      <a:pt x="125617" y="17991"/>
                      <a:pt x="124871" y="18686"/>
                      <a:pt x="124339" y="19531"/>
                    </a:cubicBezTo>
                    <a:cubicBezTo>
                      <a:pt x="123813" y="20377"/>
                      <a:pt x="123527" y="21350"/>
                      <a:pt x="123399" y="22331"/>
                    </a:cubicBezTo>
                    <a:cubicBezTo>
                      <a:pt x="123374" y="22526"/>
                      <a:pt x="123356" y="22721"/>
                      <a:pt x="123340" y="22916"/>
                    </a:cubicBezTo>
                    <a:cubicBezTo>
                      <a:pt x="122595" y="23162"/>
                      <a:pt x="121851" y="23408"/>
                      <a:pt x="121106" y="23651"/>
                    </a:cubicBezTo>
                    <a:cubicBezTo>
                      <a:pt x="119516" y="24177"/>
                      <a:pt x="117923" y="24693"/>
                      <a:pt x="116325" y="25158"/>
                    </a:cubicBezTo>
                    <a:cubicBezTo>
                      <a:pt x="114725" y="25615"/>
                      <a:pt x="113110" y="26038"/>
                      <a:pt x="111467" y="26353"/>
                    </a:cubicBezTo>
                    <a:cubicBezTo>
                      <a:pt x="110693" y="26501"/>
                      <a:pt x="109904" y="26599"/>
                      <a:pt x="109117" y="26599"/>
                    </a:cubicBezTo>
                    <a:cubicBezTo>
                      <a:pt x="108347" y="26599"/>
                      <a:pt x="107580" y="26505"/>
                      <a:pt x="106830" y="26275"/>
                    </a:cubicBezTo>
                    <a:cubicBezTo>
                      <a:pt x="106205" y="26080"/>
                      <a:pt x="105518" y="25743"/>
                      <a:pt x="105045" y="25353"/>
                    </a:cubicBezTo>
                    <a:cubicBezTo>
                      <a:pt x="104773" y="25134"/>
                      <a:pt x="104529" y="24896"/>
                      <a:pt x="104316" y="24626"/>
                    </a:cubicBezTo>
                    <a:cubicBezTo>
                      <a:pt x="104316" y="24616"/>
                      <a:pt x="104308" y="24616"/>
                      <a:pt x="104308" y="24608"/>
                    </a:cubicBezTo>
                    <a:lnTo>
                      <a:pt x="104291" y="24592"/>
                    </a:lnTo>
                    <a:cubicBezTo>
                      <a:pt x="104265" y="24549"/>
                      <a:pt x="104233" y="24506"/>
                      <a:pt x="104206" y="24464"/>
                    </a:cubicBezTo>
                    <a:cubicBezTo>
                      <a:pt x="104155" y="24397"/>
                      <a:pt x="104113" y="24322"/>
                      <a:pt x="104072" y="24244"/>
                    </a:cubicBezTo>
                    <a:cubicBezTo>
                      <a:pt x="103871" y="23906"/>
                      <a:pt x="88795" y="23772"/>
                      <a:pt x="72219" y="23772"/>
                    </a:cubicBezTo>
                    <a:cubicBezTo>
                      <a:pt x="51879" y="23772"/>
                      <a:pt x="29278" y="23974"/>
                      <a:pt x="29119" y="24244"/>
                    </a:cubicBezTo>
                    <a:cubicBezTo>
                      <a:pt x="29068" y="24322"/>
                      <a:pt x="29028" y="24397"/>
                      <a:pt x="28977" y="24464"/>
                    </a:cubicBezTo>
                    <a:cubicBezTo>
                      <a:pt x="28950" y="24506"/>
                      <a:pt x="28916" y="24549"/>
                      <a:pt x="28891" y="24592"/>
                    </a:cubicBezTo>
                    <a:cubicBezTo>
                      <a:pt x="28883" y="24600"/>
                      <a:pt x="28883" y="24608"/>
                      <a:pt x="28875" y="24608"/>
                    </a:cubicBezTo>
                    <a:cubicBezTo>
                      <a:pt x="28875" y="24616"/>
                      <a:pt x="28875" y="24616"/>
                      <a:pt x="28865" y="24626"/>
                    </a:cubicBezTo>
                    <a:cubicBezTo>
                      <a:pt x="28654" y="24896"/>
                      <a:pt x="28408" y="25134"/>
                      <a:pt x="28146" y="25353"/>
                    </a:cubicBezTo>
                    <a:cubicBezTo>
                      <a:pt x="27665" y="25743"/>
                      <a:pt x="26986" y="26080"/>
                      <a:pt x="26353" y="26275"/>
                    </a:cubicBezTo>
                    <a:cubicBezTo>
                      <a:pt x="25607" y="26505"/>
                      <a:pt x="24840" y="26599"/>
                      <a:pt x="24068" y="26599"/>
                    </a:cubicBezTo>
                    <a:cubicBezTo>
                      <a:pt x="23281" y="26599"/>
                      <a:pt x="22490" y="26501"/>
                      <a:pt x="21716" y="26353"/>
                    </a:cubicBezTo>
                    <a:cubicBezTo>
                      <a:pt x="20081" y="26038"/>
                      <a:pt x="18466" y="25615"/>
                      <a:pt x="16866" y="25158"/>
                    </a:cubicBezTo>
                    <a:cubicBezTo>
                      <a:pt x="15258" y="24693"/>
                      <a:pt x="13667" y="24177"/>
                      <a:pt x="12077" y="23651"/>
                    </a:cubicBezTo>
                    <a:cubicBezTo>
                      <a:pt x="11332" y="23408"/>
                      <a:pt x="10586" y="23162"/>
                      <a:pt x="9843" y="22916"/>
                    </a:cubicBezTo>
                    <a:cubicBezTo>
                      <a:pt x="9835" y="22721"/>
                      <a:pt x="9817" y="22526"/>
                      <a:pt x="9792" y="22331"/>
                    </a:cubicBezTo>
                    <a:cubicBezTo>
                      <a:pt x="9664" y="21350"/>
                      <a:pt x="9368" y="20377"/>
                      <a:pt x="8844" y="19531"/>
                    </a:cubicBezTo>
                    <a:cubicBezTo>
                      <a:pt x="8312" y="18686"/>
                      <a:pt x="7566" y="17991"/>
                      <a:pt x="6703" y="17483"/>
                    </a:cubicBezTo>
                    <a:cubicBezTo>
                      <a:pt x="5440" y="16734"/>
                      <a:pt x="3969" y="16431"/>
                      <a:pt x="2504" y="16431"/>
                    </a:cubicBezTo>
                    <a:cubicBezTo>
                      <a:pt x="2429" y="16431"/>
                      <a:pt x="2353" y="16432"/>
                      <a:pt x="2278" y="16433"/>
                    </a:cubicBezTo>
                    <a:cubicBezTo>
                      <a:pt x="2243" y="16265"/>
                      <a:pt x="2209" y="16086"/>
                      <a:pt x="2184" y="15917"/>
                    </a:cubicBezTo>
                    <a:cubicBezTo>
                      <a:pt x="2040" y="15140"/>
                      <a:pt x="1896" y="14370"/>
                      <a:pt x="1770" y="13590"/>
                    </a:cubicBezTo>
                    <a:cubicBezTo>
                      <a:pt x="1313" y="10856"/>
                      <a:pt x="848" y="8125"/>
                      <a:pt x="391" y="5399"/>
                    </a:cubicBezTo>
                    <a:cubicBezTo>
                      <a:pt x="255" y="4611"/>
                      <a:pt x="119" y="3825"/>
                      <a:pt x="1" y="3037"/>
                    </a:cubicBezTo>
                    <a:lnTo>
                      <a:pt x="1" y="29966"/>
                    </a:lnTo>
                    <a:lnTo>
                      <a:pt x="133546" y="29966"/>
                    </a:lnTo>
                    <a:lnTo>
                      <a:pt x="133546" y="1"/>
                    </a:lnTo>
                    <a:close/>
                  </a:path>
                </a:pathLst>
              </a:custGeom>
              <a:solidFill>
                <a:srgbClr val="6B5E69">
                  <a:alpha val="7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237900" y="4580275"/>
                <a:ext cx="3338650" cy="444125"/>
              </a:xfrm>
              <a:custGeom>
                <a:avLst/>
                <a:gdLst/>
                <a:ahLst/>
                <a:cxnLst/>
                <a:rect l="l" t="t" r="r" b="b"/>
                <a:pathLst>
                  <a:path w="133546" h="17765" extrusionOk="0">
                    <a:moveTo>
                      <a:pt x="1" y="0"/>
                    </a:moveTo>
                    <a:lnTo>
                      <a:pt x="1" y="2608"/>
                    </a:lnTo>
                    <a:cubicBezTo>
                      <a:pt x="86" y="2971"/>
                      <a:pt x="169" y="3335"/>
                      <a:pt x="255" y="3699"/>
                    </a:cubicBezTo>
                    <a:cubicBezTo>
                      <a:pt x="381" y="4275"/>
                      <a:pt x="492" y="4850"/>
                      <a:pt x="602" y="5425"/>
                    </a:cubicBezTo>
                    <a:cubicBezTo>
                      <a:pt x="661" y="5721"/>
                      <a:pt x="712" y="6018"/>
                      <a:pt x="771" y="6306"/>
                    </a:cubicBezTo>
                    <a:cubicBezTo>
                      <a:pt x="805" y="6467"/>
                      <a:pt x="797" y="6601"/>
                      <a:pt x="787" y="6763"/>
                    </a:cubicBezTo>
                    <a:cubicBezTo>
                      <a:pt x="779" y="6924"/>
                      <a:pt x="779" y="7068"/>
                      <a:pt x="813" y="7220"/>
                    </a:cubicBezTo>
                    <a:cubicBezTo>
                      <a:pt x="846" y="7389"/>
                      <a:pt x="1033" y="7550"/>
                      <a:pt x="1204" y="7550"/>
                    </a:cubicBezTo>
                    <a:cubicBezTo>
                      <a:pt x="1212" y="7550"/>
                      <a:pt x="1220" y="7550"/>
                      <a:pt x="1228" y="7549"/>
                    </a:cubicBezTo>
                    <a:cubicBezTo>
                      <a:pt x="1479" y="7524"/>
                      <a:pt x="1730" y="7511"/>
                      <a:pt x="1980" y="7511"/>
                    </a:cubicBezTo>
                    <a:cubicBezTo>
                      <a:pt x="2480" y="7511"/>
                      <a:pt x="2974" y="7563"/>
                      <a:pt x="3454" y="7677"/>
                    </a:cubicBezTo>
                    <a:cubicBezTo>
                      <a:pt x="4097" y="7819"/>
                      <a:pt x="4707" y="8057"/>
                      <a:pt x="5265" y="8396"/>
                    </a:cubicBezTo>
                    <a:cubicBezTo>
                      <a:pt x="5832" y="8733"/>
                      <a:pt x="6305" y="9200"/>
                      <a:pt x="6687" y="9733"/>
                    </a:cubicBezTo>
                    <a:cubicBezTo>
                      <a:pt x="7067" y="10248"/>
                      <a:pt x="7355" y="10825"/>
                      <a:pt x="7558" y="11434"/>
                    </a:cubicBezTo>
                    <a:cubicBezTo>
                      <a:pt x="7668" y="11755"/>
                      <a:pt x="7743" y="12076"/>
                      <a:pt x="7804" y="12415"/>
                    </a:cubicBezTo>
                    <a:cubicBezTo>
                      <a:pt x="7828" y="12568"/>
                      <a:pt x="7845" y="12728"/>
                      <a:pt x="7845" y="12889"/>
                    </a:cubicBezTo>
                    <a:cubicBezTo>
                      <a:pt x="7845" y="12966"/>
                      <a:pt x="7828" y="13041"/>
                      <a:pt x="7828" y="13126"/>
                    </a:cubicBezTo>
                    <a:cubicBezTo>
                      <a:pt x="7828" y="13220"/>
                      <a:pt x="7863" y="13321"/>
                      <a:pt x="7879" y="13415"/>
                    </a:cubicBezTo>
                    <a:cubicBezTo>
                      <a:pt x="7918" y="13609"/>
                      <a:pt x="8100" y="13703"/>
                      <a:pt x="8274" y="13703"/>
                    </a:cubicBezTo>
                    <a:cubicBezTo>
                      <a:pt x="8289" y="13703"/>
                      <a:pt x="8304" y="13703"/>
                      <a:pt x="8320" y="13701"/>
                    </a:cubicBezTo>
                    <a:cubicBezTo>
                      <a:pt x="8362" y="13736"/>
                      <a:pt x="8413" y="13760"/>
                      <a:pt x="8464" y="13778"/>
                    </a:cubicBezTo>
                    <a:cubicBezTo>
                      <a:pt x="9368" y="14075"/>
                      <a:pt x="10292" y="14318"/>
                      <a:pt x="11206" y="14582"/>
                    </a:cubicBezTo>
                    <a:cubicBezTo>
                      <a:pt x="12128" y="14844"/>
                      <a:pt x="13034" y="15131"/>
                      <a:pt x="13937" y="15419"/>
                    </a:cubicBezTo>
                    <a:cubicBezTo>
                      <a:pt x="15503" y="15927"/>
                      <a:pt x="17061" y="16451"/>
                      <a:pt x="18643" y="16892"/>
                    </a:cubicBezTo>
                    <a:cubicBezTo>
                      <a:pt x="20217" y="17332"/>
                      <a:pt x="21826" y="17670"/>
                      <a:pt x="23451" y="17747"/>
                    </a:cubicBezTo>
                    <a:cubicBezTo>
                      <a:pt x="23680" y="17759"/>
                      <a:pt x="23909" y="17764"/>
                      <a:pt x="24138" y="17764"/>
                    </a:cubicBezTo>
                    <a:cubicBezTo>
                      <a:pt x="24734" y="17764"/>
                      <a:pt x="25327" y="17724"/>
                      <a:pt x="25920" y="17645"/>
                    </a:cubicBezTo>
                    <a:cubicBezTo>
                      <a:pt x="29552" y="17162"/>
                      <a:pt x="29966" y="15470"/>
                      <a:pt x="30591" y="15216"/>
                    </a:cubicBezTo>
                    <a:cubicBezTo>
                      <a:pt x="31446" y="14869"/>
                      <a:pt x="102632" y="15360"/>
                      <a:pt x="103124" y="14591"/>
                    </a:cubicBezTo>
                    <a:cubicBezTo>
                      <a:pt x="103605" y="15360"/>
                      <a:pt x="104824" y="16825"/>
                      <a:pt x="105670" y="17162"/>
                    </a:cubicBezTo>
                    <a:cubicBezTo>
                      <a:pt x="106306" y="17416"/>
                      <a:pt x="106948" y="17560"/>
                      <a:pt x="107616" y="17645"/>
                    </a:cubicBezTo>
                    <a:cubicBezTo>
                      <a:pt x="108211" y="17724"/>
                      <a:pt x="108808" y="17764"/>
                      <a:pt x="109407" y="17764"/>
                    </a:cubicBezTo>
                    <a:cubicBezTo>
                      <a:pt x="109636" y="17764"/>
                      <a:pt x="109866" y="17759"/>
                      <a:pt x="110096" y="17747"/>
                    </a:cubicBezTo>
                    <a:cubicBezTo>
                      <a:pt x="111721" y="17670"/>
                      <a:pt x="113329" y="17332"/>
                      <a:pt x="114895" y="16892"/>
                    </a:cubicBezTo>
                    <a:cubicBezTo>
                      <a:pt x="116477" y="16451"/>
                      <a:pt x="118043" y="15927"/>
                      <a:pt x="119609" y="15419"/>
                    </a:cubicBezTo>
                    <a:cubicBezTo>
                      <a:pt x="120513" y="15131"/>
                      <a:pt x="121419" y="14844"/>
                      <a:pt x="122341" y="14582"/>
                    </a:cubicBezTo>
                    <a:cubicBezTo>
                      <a:pt x="123255" y="14318"/>
                      <a:pt x="124179" y="14075"/>
                      <a:pt x="125083" y="13778"/>
                    </a:cubicBezTo>
                    <a:cubicBezTo>
                      <a:pt x="125133" y="13760"/>
                      <a:pt x="125184" y="13736"/>
                      <a:pt x="125227" y="13701"/>
                    </a:cubicBezTo>
                    <a:cubicBezTo>
                      <a:pt x="125242" y="13703"/>
                      <a:pt x="125257" y="13703"/>
                      <a:pt x="125273" y="13703"/>
                    </a:cubicBezTo>
                    <a:cubicBezTo>
                      <a:pt x="125447" y="13703"/>
                      <a:pt x="125628" y="13609"/>
                      <a:pt x="125667" y="13415"/>
                    </a:cubicBezTo>
                    <a:cubicBezTo>
                      <a:pt x="125684" y="13321"/>
                      <a:pt x="125718" y="13220"/>
                      <a:pt x="125718" y="13126"/>
                    </a:cubicBezTo>
                    <a:cubicBezTo>
                      <a:pt x="125718" y="13041"/>
                      <a:pt x="125702" y="12966"/>
                      <a:pt x="125702" y="12889"/>
                    </a:cubicBezTo>
                    <a:cubicBezTo>
                      <a:pt x="125702" y="12728"/>
                      <a:pt x="125718" y="12568"/>
                      <a:pt x="125743" y="12415"/>
                    </a:cubicBezTo>
                    <a:cubicBezTo>
                      <a:pt x="125804" y="12076"/>
                      <a:pt x="125879" y="11755"/>
                      <a:pt x="125988" y="11434"/>
                    </a:cubicBezTo>
                    <a:cubicBezTo>
                      <a:pt x="126191" y="10825"/>
                      <a:pt x="126480" y="10248"/>
                      <a:pt x="126851" y="9733"/>
                    </a:cubicBezTo>
                    <a:cubicBezTo>
                      <a:pt x="127241" y="9200"/>
                      <a:pt x="127715" y="8733"/>
                      <a:pt x="128281" y="8396"/>
                    </a:cubicBezTo>
                    <a:cubicBezTo>
                      <a:pt x="128840" y="8057"/>
                      <a:pt x="129449" y="7819"/>
                      <a:pt x="130093" y="7677"/>
                    </a:cubicBezTo>
                    <a:cubicBezTo>
                      <a:pt x="130572" y="7563"/>
                      <a:pt x="131067" y="7511"/>
                      <a:pt x="131567" y="7511"/>
                    </a:cubicBezTo>
                    <a:cubicBezTo>
                      <a:pt x="131817" y="7511"/>
                      <a:pt x="132068" y="7524"/>
                      <a:pt x="132319" y="7549"/>
                    </a:cubicBezTo>
                    <a:cubicBezTo>
                      <a:pt x="132327" y="7550"/>
                      <a:pt x="132335" y="7550"/>
                      <a:pt x="132343" y="7550"/>
                    </a:cubicBezTo>
                    <a:cubicBezTo>
                      <a:pt x="132513" y="7550"/>
                      <a:pt x="132700" y="7389"/>
                      <a:pt x="132733" y="7220"/>
                    </a:cubicBezTo>
                    <a:cubicBezTo>
                      <a:pt x="132768" y="7068"/>
                      <a:pt x="132760" y="6924"/>
                      <a:pt x="132760" y="6763"/>
                    </a:cubicBezTo>
                    <a:cubicBezTo>
                      <a:pt x="132749" y="6601"/>
                      <a:pt x="132741" y="6467"/>
                      <a:pt x="132776" y="6306"/>
                    </a:cubicBezTo>
                    <a:cubicBezTo>
                      <a:pt x="132835" y="6018"/>
                      <a:pt x="132886" y="5721"/>
                      <a:pt x="132944" y="5425"/>
                    </a:cubicBezTo>
                    <a:cubicBezTo>
                      <a:pt x="133054" y="4850"/>
                      <a:pt x="133166" y="4275"/>
                      <a:pt x="133292" y="3699"/>
                    </a:cubicBezTo>
                    <a:cubicBezTo>
                      <a:pt x="133377" y="3335"/>
                      <a:pt x="133460" y="2971"/>
                      <a:pt x="133546" y="2608"/>
                    </a:cubicBezTo>
                    <a:lnTo>
                      <a:pt x="133546" y="0"/>
                    </a:lnTo>
                    <a:cubicBezTo>
                      <a:pt x="133217" y="1694"/>
                      <a:pt x="132902" y="3386"/>
                      <a:pt x="132496" y="5061"/>
                    </a:cubicBezTo>
                    <a:cubicBezTo>
                      <a:pt x="132420" y="5392"/>
                      <a:pt x="132343" y="5721"/>
                      <a:pt x="132260" y="6052"/>
                    </a:cubicBezTo>
                    <a:cubicBezTo>
                      <a:pt x="132225" y="6205"/>
                      <a:pt x="132191" y="6339"/>
                      <a:pt x="132124" y="6483"/>
                    </a:cubicBezTo>
                    <a:cubicBezTo>
                      <a:pt x="132100" y="6542"/>
                      <a:pt x="132065" y="6593"/>
                      <a:pt x="132030" y="6652"/>
                    </a:cubicBezTo>
                    <a:cubicBezTo>
                      <a:pt x="131926" y="6646"/>
                      <a:pt x="131821" y="6643"/>
                      <a:pt x="131716" y="6643"/>
                    </a:cubicBezTo>
                    <a:cubicBezTo>
                      <a:pt x="130450" y="6643"/>
                      <a:pt x="129193" y="7057"/>
                      <a:pt x="128139" y="7760"/>
                    </a:cubicBezTo>
                    <a:cubicBezTo>
                      <a:pt x="126945" y="8548"/>
                      <a:pt x="125946" y="9657"/>
                      <a:pt x="125397" y="10986"/>
                    </a:cubicBezTo>
                    <a:cubicBezTo>
                      <a:pt x="125253" y="11357"/>
                      <a:pt x="125125" y="11739"/>
                      <a:pt x="125042" y="12127"/>
                    </a:cubicBezTo>
                    <a:cubicBezTo>
                      <a:pt x="124999" y="12314"/>
                      <a:pt x="124965" y="12501"/>
                      <a:pt x="124940" y="12694"/>
                    </a:cubicBezTo>
                    <a:cubicBezTo>
                      <a:pt x="124922" y="12787"/>
                      <a:pt x="124906" y="12881"/>
                      <a:pt x="124890" y="12974"/>
                    </a:cubicBezTo>
                    <a:cubicBezTo>
                      <a:pt x="124890" y="12982"/>
                      <a:pt x="124890" y="12990"/>
                      <a:pt x="124879" y="13008"/>
                    </a:cubicBezTo>
                    <a:cubicBezTo>
                      <a:pt x="124085" y="13262"/>
                      <a:pt x="123297" y="13557"/>
                      <a:pt x="122511" y="13837"/>
                    </a:cubicBezTo>
                    <a:cubicBezTo>
                      <a:pt x="121750" y="14115"/>
                      <a:pt x="120970" y="14369"/>
                      <a:pt x="120192" y="14633"/>
                    </a:cubicBezTo>
                    <a:cubicBezTo>
                      <a:pt x="118669" y="15149"/>
                      <a:pt x="117129" y="15639"/>
                      <a:pt x="115571" y="16063"/>
                    </a:cubicBezTo>
                    <a:cubicBezTo>
                      <a:pt x="114056" y="16477"/>
                      <a:pt x="112509" y="16790"/>
                      <a:pt x="110943" y="16908"/>
                    </a:cubicBezTo>
                    <a:cubicBezTo>
                      <a:pt x="110523" y="16940"/>
                      <a:pt x="110101" y="16958"/>
                      <a:pt x="109679" y="16958"/>
                    </a:cubicBezTo>
                    <a:cubicBezTo>
                      <a:pt x="108622" y="16958"/>
                      <a:pt x="107566" y="16846"/>
                      <a:pt x="106550" y="16563"/>
                    </a:cubicBezTo>
                    <a:cubicBezTo>
                      <a:pt x="106229" y="16477"/>
                      <a:pt x="105932" y="16376"/>
                      <a:pt x="105687" y="16258"/>
                    </a:cubicBezTo>
                    <a:cubicBezTo>
                      <a:pt x="105392" y="16122"/>
                      <a:pt x="105112" y="15961"/>
                      <a:pt x="104850" y="15775"/>
                    </a:cubicBezTo>
                    <a:cubicBezTo>
                      <a:pt x="104842" y="15767"/>
                      <a:pt x="104834" y="15767"/>
                      <a:pt x="104834" y="15758"/>
                    </a:cubicBezTo>
                    <a:cubicBezTo>
                      <a:pt x="104824" y="15758"/>
                      <a:pt x="104815" y="15750"/>
                      <a:pt x="104807" y="15740"/>
                    </a:cubicBezTo>
                    <a:cubicBezTo>
                      <a:pt x="104783" y="15716"/>
                      <a:pt x="104748" y="15689"/>
                      <a:pt x="104714" y="15665"/>
                    </a:cubicBezTo>
                    <a:cubicBezTo>
                      <a:pt x="104655" y="15614"/>
                      <a:pt x="104596" y="15555"/>
                      <a:pt x="104537" y="15496"/>
                    </a:cubicBezTo>
                    <a:cubicBezTo>
                      <a:pt x="104486" y="15446"/>
                      <a:pt x="104436" y="15395"/>
                      <a:pt x="104393" y="15334"/>
                    </a:cubicBezTo>
                    <a:cubicBezTo>
                      <a:pt x="104377" y="15318"/>
                      <a:pt x="104358" y="15301"/>
                      <a:pt x="104342" y="15275"/>
                    </a:cubicBezTo>
                    <a:cubicBezTo>
                      <a:pt x="104342" y="15275"/>
                      <a:pt x="104308" y="15224"/>
                      <a:pt x="104300" y="15216"/>
                    </a:cubicBezTo>
                    <a:cubicBezTo>
                      <a:pt x="104206" y="15090"/>
                      <a:pt x="104123" y="14954"/>
                      <a:pt x="104054" y="14810"/>
                    </a:cubicBezTo>
                    <a:cubicBezTo>
                      <a:pt x="104046" y="14786"/>
                      <a:pt x="104038" y="14767"/>
                      <a:pt x="104029" y="14751"/>
                    </a:cubicBezTo>
                    <a:cubicBezTo>
                      <a:pt x="104029" y="14743"/>
                      <a:pt x="103995" y="14649"/>
                      <a:pt x="103995" y="14641"/>
                    </a:cubicBezTo>
                    <a:cubicBezTo>
                      <a:pt x="103971" y="14564"/>
                      <a:pt x="103944" y="14489"/>
                      <a:pt x="103928" y="14404"/>
                    </a:cubicBezTo>
                    <a:cubicBezTo>
                      <a:pt x="103885" y="14227"/>
                      <a:pt x="103717" y="14107"/>
                      <a:pt x="103538" y="14107"/>
                    </a:cubicBezTo>
                    <a:lnTo>
                      <a:pt x="103503" y="14107"/>
                    </a:lnTo>
                    <a:cubicBezTo>
                      <a:pt x="103327" y="14107"/>
                      <a:pt x="29661" y="14227"/>
                      <a:pt x="29619" y="14404"/>
                    </a:cubicBezTo>
                    <a:cubicBezTo>
                      <a:pt x="29602" y="14489"/>
                      <a:pt x="29576" y="14564"/>
                      <a:pt x="29552" y="14641"/>
                    </a:cubicBezTo>
                    <a:cubicBezTo>
                      <a:pt x="29552" y="14649"/>
                      <a:pt x="29517" y="14743"/>
                      <a:pt x="29517" y="14751"/>
                    </a:cubicBezTo>
                    <a:cubicBezTo>
                      <a:pt x="29501" y="14767"/>
                      <a:pt x="29493" y="14786"/>
                      <a:pt x="29485" y="14810"/>
                    </a:cubicBezTo>
                    <a:cubicBezTo>
                      <a:pt x="29415" y="14954"/>
                      <a:pt x="29340" y="15090"/>
                      <a:pt x="29247" y="15216"/>
                    </a:cubicBezTo>
                    <a:cubicBezTo>
                      <a:pt x="29239" y="15224"/>
                      <a:pt x="29204" y="15275"/>
                      <a:pt x="29204" y="15275"/>
                    </a:cubicBezTo>
                    <a:cubicBezTo>
                      <a:pt x="29188" y="15301"/>
                      <a:pt x="29170" y="15318"/>
                      <a:pt x="29153" y="15334"/>
                    </a:cubicBezTo>
                    <a:cubicBezTo>
                      <a:pt x="29103" y="15395"/>
                      <a:pt x="29060" y="15446"/>
                      <a:pt x="29009" y="15496"/>
                    </a:cubicBezTo>
                    <a:cubicBezTo>
                      <a:pt x="28950" y="15555"/>
                      <a:pt x="28891" y="15614"/>
                      <a:pt x="28833" y="15665"/>
                    </a:cubicBezTo>
                    <a:cubicBezTo>
                      <a:pt x="28798" y="15689"/>
                      <a:pt x="28764" y="15716"/>
                      <a:pt x="28739" y="15740"/>
                    </a:cubicBezTo>
                    <a:cubicBezTo>
                      <a:pt x="28723" y="15750"/>
                      <a:pt x="28723" y="15758"/>
                      <a:pt x="28713" y="15758"/>
                    </a:cubicBezTo>
                    <a:cubicBezTo>
                      <a:pt x="28705" y="15767"/>
                      <a:pt x="28705" y="15767"/>
                      <a:pt x="28688" y="15775"/>
                    </a:cubicBezTo>
                    <a:cubicBezTo>
                      <a:pt x="28435" y="15961"/>
                      <a:pt x="28154" y="16122"/>
                      <a:pt x="27860" y="16258"/>
                    </a:cubicBezTo>
                    <a:cubicBezTo>
                      <a:pt x="27614" y="16376"/>
                      <a:pt x="27317" y="16477"/>
                      <a:pt x="26997" y="16563"/>
                    </a:cubicBezTo>
                    <a:cubicBezTo>
                      <a:pt x="25980" y="16846"/>
                      <a:pt x="24925" y="16958"/>
                      <a:pt x="23868" y="16958"/>
                    </a:cubicBezTo>
                    <a:cubicBezTo>
                      <a:pt x="23446" y="16958"/>
                      <a:pt x="23024" y="16940"/>
                      <a:pt x="22604" y="16908"/>
                    </a:cubicBezTo>
                    <a:cubicBezTo>
                      <a:pt x="21038" y="16790"/>
                      <a:pt x="19490" y="16477"/>
                      <a:pt x="17967" y="16063"/>
                    </a:cubicBezTo>
                    <a:cubicBezTo>
                      <a:pt x="16417" y="15639"/>
                      <a:pt x="14878" y="15149"/>
                      <a:pt x="13346" y="14633"/>
                    </a:cubicBezTo>
                    <a:cubicBezTo>
                      <a:pt x="12577" y="14369"/>
                      <a:pt x="11797" y="14115"/>
                      <a:pt x="11035" y="13837"/>
                    </a:cubicBezTo>
                    <a:cubicBezTo>
                      <a:pt x="10249" y="13557"/>
                      <a:pt x="9461" y="13262"/>
                      <a:pt x="8667" y="13008"/>
                    </a:cubicBezTo>
                    <a:cubicBezTo>
                      <a:pt x="8657" y="12990"/>
                      <a:pt x="8657" y="12982"/>
                      <a:pt x="8657" y="12974"/>
                    </a:cubicBezTo>
                    <a:cubicBezTo>
                      <a:pt x="8641" y="12881"/>
                      <a:pt x="8616" y="12787"/>
                      <a:pt x="8606" y="12694"/>
                    </a:cubicBezTo>
                    <a:cubicBezTo>
                      <a:pt x="8574" y="12501"/>
                      <a:pt x="8539" y="12314"/>
                      <a:pt x="8505" y="12127"/>
                    </a:cubicBezTo>
                    <a:cubicBezTo>
                      <a:pt x="8421" y="11739"/>
                      <a:pt x="8293" y="11357"/>
                      <a:pt x="8141" y="10986"/>
                    </a:cubicBezTo>
                    <a:cubicBezTo>
                      <a:pt x="7601" y="9657"/>
                      <a:pt x="6593" y="8548"/>
                      <a:pt x="5399" y="7760"/>
                    </a:cubicBezTo>
                    <a:cubicBezTo>
                      <a:pt x="4353" y="7057"/>
                      <a:pt x="3096" y="6643"/>
                      <a:pt x="1830" y="6643"/>
                    </a:cubicBezTo>
                    <a:cubicBezTo>
                      <a:pt x="1726" y="6643"/>
                      <a:pt x="1621" y="6646"/>
                      <a:pt x="1516" y="6652"/>
                    </a:cubicBezTo>
                    <a:cubicBezTo>
                      <a:pt x="1481" y="6593"/>
                      <a:pt x="1447" y="6542"/>
                      <a:pt x="1423" y="6483"/>
                    </a:cubicBezTo>
                    <a:cubicBezTo>
                      <a:pt x="1356" y="6339"/>
                      <a:pt x="1321" y="6205"/>
                      <a:pt x="1286" y="6052"/>
                    </a:cubicBezTo>
                    <a:cubicBezTo>
                      <a:pt x="1203" y="5721"/>
                      <a:pt x="1126" y="5392"/>
                      <a:pt x="1051" y="5061"/>
                    </a:cubicBezTo>
                    <a:cubicBezTo>
                      <a:pt x="645" y="3386"/>
                      <a:pt x="330" y="1694"/>
                      <a:pt x="1" y="0"/>
                    </a:cubicBezTo>
                    <a:close/>
                  </a:path>
                </a:pathLst>
              </a:custGeom>
              <a:solidFill>
                <a:srgbClr val="4E454F">
                  <a:alpha val="6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18"/>
            <p:cNvGrpSpPr/>
            <p:nvPr/>
          </p:nvGrpSpPr>
          <p:grpSpPr>
            <a:xfrm>
              <a:off x="106" y="3702206"/>
              <a:ext cx="9143895" cy="1441290"/>
              <a:chOff x="237900" y="4302525"/>
              <a:chExt cx="3338650" cy="749150"/>
            </a:xfrm>
          </p:grpSpPr>
          <p:sp>
            <p:nvSpPr>
              <p:cNvPr id="173" name="Google Shape;173;p18"/>
              <p:cNvSpPr/>
              <p:nvPr/>
            </p:nvSpPr>
            <p:spPr>
              <a:xfrm>
                <a:off x="237900" y="4302525"/>
                <a:ext cx="3338650" cy="749150"/>
              </a:xfrm>
              <a:custGeom>
                <a:avLst/>
                <a:gdLst/>
                <a:ahLst/>
                <a:cxnLst/>
                <a:rect l="l" t="t" r="r" b="b"/>
                <a:pathLst>
                  <a:path w="133546" h="29966" extrusionOk="0">
                    <a:moveTo>
                      <a:pt x="133546" y="1"/>
                    </a:moveTo>
                    <a:cubicBezTo>
                      <a:pt x="133511" y="439"/>
                      <a:pt x="133470" y="880"/>
                      <a:pt x="133420" y="1311"/>
                    </a:cubicBezTo>
                    <a:cubicBezTo>
                      <a:pt x="133267" y="2682"/>
                      <a:pt x="133022" y="4036"/>
                      <a:pt x="132792" y="5399"/>
                    </a:cubicBezTo>
                    <a:cubicBezTo>
                      <a:pt x="132335" y="8125"/>
                      <a:pt x="131878" y="10856"/>
                      <a:pt x="131421" y="13590"/>
                    </a:cubicBezTo>
                    <a:cubicBezTo>
                      <a:pt x="131287" y="14370"/>
                      <a:pt x="131143" y="15140"/>
                      <a:pt x="131007" y="15917"/>
                    </a:cubicBezTo>
                    <a:cubicBezTo>
                      <a:pt x="130972" y="16086"/>
                      <a:pt x="130940" y="16265"/>
                      <a:pt x="130905" y="16433"/>
                    </a:cubicBezTo>
                    <a:cubicBezTo>
                      <a:pt x="130830" y="16432"/>
                      <a:pt x="130754" y="16431"/>
                      <a:pt x="130679" y="16431"/>
                    </a:cubicBezTo>
                    <a:cubicBezTo>
                      <a:pt x="129214" y="16431"/>
                      <a:pt x="127751" y="16734"/>
                      <a:pt x="126480" y="17483"/>
                    </a:cubicBezTo>
                    <a:cubicBezTo>
                      <a:pt x="125617" y="17991"/>
                      <a:pt x="124871" y="18686"/>
                      <a:pt x="124339" y="19531"/>
                    </a:cubicBezTo>
                    <a:cubicBezTo>
                      <a:pt x="123813" y="20377"/>
                      <a:pt x="123527" y="21350"/>
                      <a:pt x="123399" y="22331"/>
                    </a:cubicBezTo>
                    <a:cubicBezTo>
                      <a:pt x="123374" y="22526"/>
                      <a:pt x="123356" y="22721"/>
                      <a:pt x="123340" y="22916"/>
                    </a:cubicBezTo>
                    <a:cubicBezTo>
                      <a:pt x="122595" y="23162"/>
                      <a:pt x="121851" y="23408"/>
                      <a:pt x="121106" y="23651"/>
                    </a:cubicBezTo>
                    <a:cubicBezTo>
                      <a:pt x="119516" y="24177"/>
                      <a:pt x="117923" y="24693"/>
                      <a:pt x="116325" y="25158"/>
                    </a:cubicBezTo>
                    <a:cubicBezTo>
                      <a:pt x="114725" y="25615"/>
                      <a:pt x="113110" y="26038"/>
                      <a:pt x="111467" y="26353"/>
                    </a:cubicBezTo>
                    <a:cubicBezTo>
                      <a:pt x="110693" y="26501"/>
                      <a:pt x="109904" y="26599"/>
                      <a:pt x="109117" y="26599"/>
                    </a:cubicBezTo>
                    <a:cubicBezTo>
                      <a:pt x="108347" y="26599"/>
                      <a:pt x="107580" y="26505"/>
                      <a:pt x="106830" y="26275"/>
                    </a:cubicBezTo>
                    <a:cubicBezTo>
                      <a:pt x="106205" y="26080"/>
                      <a:pt x="105518" y="25743"/>
                      <a:pt x="105045" y="25353"/>
                    </a:cubicBezTo>
                    <a:cubicBezTo>
                      <a:pt x="104773" y="25134"/>
                      <a:pt x="104529" y="24896"/>
                      <a:pt x="104316" y="24626"/>
                    </a:cubicBezTo>
                    <a:cubicBezTo>
                      <a:pt x="104316" y="24616"/>
                      <a:pt x="104308" y="24616"/>
                      <a:pt x="104308" y="24608"/>
                    </a:cubicBezTo>
                    <a:lnTo>
                      <a:pt x="104291" y="24592"/>
                    </a:lnTo>
                    <a:cubicBezTo>
                      <a:pt x="104265" y="24549"/>
                      <a:pt x="104233" y="24506"/>
                      <a:pt x="104206" y="24464"/>
                    </a:cubicBezTo>
                    <a:cubicBezTo>
                      <a:pt x="104155" y="24397"/>
                      <a:pt x="104113" y="24322"/>
                      <a:pt x="104072" y="24244"/>
                    </a:cubicBezTo>
                    <a:cubicBezTo>
                      <a:pt x="103871" y="23906"/>
                      <a:pt x="88795" y="23772"/>
                      <a:pt x="72219" y="23772"/>
                    </a:cubicBezTo>
                    <a:cubicBezTo>
                      <a:pt x="51879" y="23772"/>
                      <a:pt x="29278" y="23974"/>
                      <a:pt x="29119" y="24244"/>
                    </a:cubicBezTo>
                    <a:cubicBezTo>
                      <a:pt x="29068" y="24322"/>
                      <a:pt x="29028" y="24397"/>
                      <a:pt x="28977" y="24464"/>
                    </a:cubicBezTo>
                    <a:cubicBezTo>
                      <a:pt x="28950" y="24506"/>
                      <a:pt x="28916" y="24549"/>
                      <a:pt x="28891" y="24592"/>
                    </a:cubicBezTo>
                    <a:cubicBezTo>
                      <a:pt x="28883" y="24600"/>
                      <a:pt x="28883" y="24608"/>
                      <a:pt x="28875" y="24608"/>
                    </a:cubicBezTo>
                    <a:cubicBezTo>
                      <a:pt x="28875" y="24616"/>
                      <a:pt x="28875" y="24616"/>
                      <a:pt x="28865" y="24626"/>
                    </a:cubicBezTo>
                    <a:cubicBezTo>
                      <a:pt x="28654" y="24896"/>
                      <a:pt x="28408" y="25134"/>
                      <a:pt x="28146" y="25353"/>
                    </a:cubicBezTo>
                    <a:cubicBezTo>
                      <a:pt x="27665" y="25743"/>
                      <a:pt x="26986" y="26080"/>
                      <a:pt x="26353" y="26275"/>
                    </a:cubicBezTo>
                    <a:cubicBezTo>
                      <a:pt x="25607" y="26505"/>
                      <a:pt x="24840" y="26599"/>
                      <a:pt x="24068" y="26599"/>
                    </a:cubicBezTo>
                    <a:cubicBezTo>
                      <a:pt x="23281" y="26599"/>
                      <a:pt x="22490" y="26501"/>
                      <a:pt x="21716" y="26353"/>
                    </a:cubicBezTo>
                    <a:cubicBezTo>
                      <a:pt x="20081" y="26038"/>
                      <a:pt x="18466" y="25615"/>
                      <a:pt x="16866" y="25158"/>
                    </a:cubicBezTo>
                    <a:cubicBezTo>
                      <a:pt x="15258" y="24693"/>
                      <a:pt x="13667" y="24177"/>
                      <a:pt x="12077" y="23651"/>
                    </a:cubicBezTo>
                    <a:cubicBezTo>
                      <a:pt x="11332" y="23408"/>
                      <a:pt x="10586" y="23162"/>
                      <a:pt x="9843" y="22916"/>
                    </a:cubicBezTo>
                    <a:cubicBezTo>
                      <a:pt x="9835" y="22721"/>
                      <a:pt x="9817" y="22526"/>
                      <a:pt x="9792" y="22331"/>
                    </a:cubicBezTo>
                    <a:cubicBezTo>
                      <a:pt x="9664" y="21350"/>
                      <a:pt x="9368" y="20377"/>
                      <a:pt x="8844" y="19531"/>
                    </a:cubicBezTo>
                    <a:cubicBezTo>
                      <a:pt x="8312" y="18686"/>
                      <a:pt x="7566" y="17991"/>
                      <a:pt x="6703" y="17483"/>
                    </a:cubicBezTo>
                    <a:cubicBezTo>
                      <a:pt x="5440" y="16734"/>
                      <a:pt x="3969" y="16431"/>
                      <a:pt x="2504" y="16431"/>
                    </a:cubicBezTo>
                    <a:cubicBezTo>
                      <a:pt x="2429" y="16431"/>
                      <a:pt x="2353" y="16432"/>
                      <a:pt x="2278" y="16433"/>
                    </a:cubicBezTo>
                    <a:cubicBezTo>
                      <a:pt x="2243" y="16265"/>
                      <a:pt x="2209" y="16086"/>
                      <a:pt x="2184" y="15917"/>
                    </a:cubicBezTo>
                    <a:cubicBezTo>
                      <a:pt x="2040" y="15140"/>
                      <a:pt x="1896" y="14370"/>
                      <a:pt x="1770" y="13590"/>
                    </a:cubicBezTo>
                    <a:cubicBezTo>
                      <a:pt x="1313" y="10856"/>
                      <a:pt x="848" y="8125"/>
                      <a:pt x="391" y="5399"/>
                    </a:cubicBezTo>
                    <a:cubicBezTo>
                      <a:pt x="255" y="4611"/>
                      <a:pt x="119" y="3825"/>
                      <a:pt x="1" y="3037"/>
                    </a:cubicBezTo>
                    <a:lnTo>
                      <a:pt x="1" y="29966"/>
                    </a:lnTo>
                    <a:lnTo>
                      <a:pt x="133546" y="29966"/>
                    </a:lnTo>
                    <a:lnTo>
                      <a:pt x="133546" y="1"/>
                    </a:lnTo>
                    <a:close/>
                  </a:path>
                </a:pathLst>
              </a:custGeom>
              <a:solidFill>
                <a:srgbClr val="6B5E69">
                  <a:alpha val="7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8"/>
              <p:cNvSpPr/>
              <p:nvPr/>
            </p:nvSpPr>
            <p:spPr>
              <a:xfrm>
                <a:off x="237900" y="4580275"/>
                <a:ext cx="3338650" cy="444125"/>
              </a:xfrm>
              <a:custGeom>
                <a:avLst/>
                <a:gdLst/>
                <a:ahLst/>
                <a:cxnLst/>
                <a:rect l="l" t="t" r="r" b="b"/>
                <a:pathLst>
                  <a:path w="133546" h="17765" extrusionOk="0">
                    <a:moveTo>
                      <a:pt x="1" y="0"/>
                    </a:moveTo>
                    <a:lnTo>
                      <a:pt x="1" y="2608"/>
                    </a:lnTo>
                    <a:cubicBezTo>
                      <a:pt x="86" y="2971"/>
                      <a:pt x="169" y="3335"/>
                      <a:pt x="255" y="3699"/>
                    </a:cubicBezTo>
                    <a:cubicBezTo>
                      <a:pt x="381" y="4275"/>
                      <a:pt x="492" y="4850"/>
                      <a:pt x="602" y="5425"/>
                    </a:cubicBezTo>
                    <a:cubicBezTo>
                      <a:pt x="661" y="5721"/>
                      <a:pt x="712" y="6018"/>
                      <a:pt x="771" y="6306"/>
                    </a:cubicBezTo>
                    <a:cubicBezTo>
                      <a:pt x="805" y="6467"/>
                      <a:pt x="797" y="6601"/>
                      <a:pt x="787" y="6763"/>
                    </a:cubicBezTo>
                    <a:cubicBezTo>
                      <a:pt x="779" y="6924"/>
                      <a:pt x="779" y="7068"/>
                      <a:pt x="813" y="7220"/>
                    </a:cubicBezTo>
                    <a:cubicBezTo>
                      <a:pt x="846" y="7389"/>
                      <a:pt x="1033" y="7550"/>
                      <a:pt x="1204" y="7550"/>
                    </a:cubicBezTo>
                    <a:cubicBezTo>
                      <a:pt x="1212" y="7550"/>
                      <a:pt x="1220" y="7550"/>
                      <a:pt x="1228" y="7549"/>
                    </a:cubicBezTo>
                    <a:cubicBezTo>
                      <a:pt x="1479" y="7524"/>
                      <a:pt x="1730" y="7511"/>
                      <a:pt x="1980" y="7511"/>
                    </a:cubicBezTo>
                    <a:cubicBezTo>
                      <a:pt x="2480" y="7511"/>
                      <a:pt x="2974" y="7563"/>
                      <a:pt x="3454" y="7677"/>
                    </a:cubicBezTo>
                    <a:cubicBezTo>
                      <a:pt x="4097" y="7819"/>
                      <a:pt x="4707" y="8057"/>
                      <a:pt x="5265" y="8396"/>
                    </a:cubicBezTo>
                    <a:cubicBezTo>
                      <a:pt x="5832" y="8733"/>
                      <a:pt x="6305" y="9200"/>
                      <a:pt x="6687" y="9733"/>
                    </a:cubicBezTo>
                    <a:cubicBezTo>
                      <a:pt x="7067" y="10248"/>
                      <a:pt x="7355" y="10825"/>
                      <a:pt x="7558" y="11434"/>
                    </a:cubicBezTo>
                    <a:cubicBezTo>
                      <a:pt x="7668" y="11755"/>
                      <a:pt x="7743" y="12076"/>
                      <a:pt x="7804" y="12415"/>
                    </a:cubicBezTo>
                    <a:cubicBezTo>
                      <a:pt x="7828" y="12568"/>
                      <a:pt x="7845" y="12728"/>
                      <a:pt x="7845" y="12889"/>
                    </a:cubicBezTo>
                    <a:cubicBezTo>
                      <a:pt x="7845" y="12966"/>
                      <a:pt x="7828" y="13041"/>
                      <a:pt x="7828" y="13126"/>
                    </a:cubicBezTo>
                    <a:cubicBezTo>
                      <a:pt x="7828" y="13220"/>
                      <a:pt x="7863" y="13321"/>
                      <a:pt x="7879" y="13415"/>
                    </a:cubicBezTo>
                    <a:cubicBezTo>
                      <a:pt x="7918" y="13609"/>
                      <a:pt x="8100" y="13703"/>
                      <a:pt x="8274" y="13703"/>
                    </a:cubicBezTo>
                    <a:cubicBezTo>
                      <a:pt x="8289" y="13703"/>
                      <a:pt x="8304" y="13703"/>
                      <a:pt x="8320" y="13701"/>
                    </a:cubicBezTo>
                    <a:cubicBezTo>
                      <a:pt x="8362" y="13736"/>
                      <a:pt x="8413" y="13760"/>
                      <a:pt x="8464" y="13778"/>
                    </a:cubicBezTo>
                    <a:cubicBezTo>
                      <a:pt x="9368" y="14075"/>
                      <a:pt x="10292" y="14318"/>
                      <a:pt x="11206" y="14582"/>
                    </a:cubicBezTo>
                    <a:cubicBezTo>
                      <a:pt x="12128" y="14844"/>
                      <a:pt x="13034" y="15131"/>
                      <a:pt x="13937" y="15419"/>
                    </a:cubicBezTo>
                    <a:cubicBezTo>
                      <a:pt x="15503" y="15927"/>
                      <a:pt x="17061" y="16451"/>
                      <a:pt x="18643" y="16892"/>
                    </a:cubicBezTo>
                    <a:cubicBezTo>
                      <a:pt x="20217" y="17332"/>
                      <a:pt x="21826" y="17670"/>
                      <a:pt x="23451" y="17747"/>
                    </a:cubicBezTo>
                    <a:cubicBezTo>
                      <a:pt x="23680" y="17759"/>
                      <a:pt x="23909" y="17764"/>
                      <a:pt x="24138" y="17764"/>
                    </a:cubicBezTo>
                    <a:cubicBezTo>
                      <a:pt x="24734" y="17764"/>
                      <a:pt x="25327" y="17724"/>
                      <a:pt x="25920" y="17645"/>
                    </a:cubicBezTo>
                    <a:cubicBezTo>
                      <a:pt x="29552" y="17162"/>
                      <a:pt x="29966" y="15470"/>
                      <a:pt x="30591" y="15216"/>
                    </a:cubicBezTo>
                    <a:cubicBezTo>
                      <a:pt x="31446" y="14869"/>
                      <a:pt x="102632" y="15360"/>
                      <a:pt x="103124" y="14591"/>
                    </a:cubicBezTo>
                    <a:cubicBezTo>
                      <a:pt x="103605" y="15360"/>
                      <a:pt x="104824" y="16825"/>
                      <a:pt x="105670" y="17162"/>
                    </a:cubicBezTo>
                    <a:cubicBezTo>
                      <a:pt x="106306" y="17416"/>
                      <a:pt x="106948" y="17560"/>
                      <a:pt x="107616" y="17645"/>
                    </a:cubicBezTo>
                    <a:cubicBezTo>
                      <a:pt x="108211" y="17724"/>
                      <a:pt x="108808" y="17764"/>
                      <a:pt x="109407" y="17764"/>
                    </a:cubicBezTo>
                    <a:cubicBezTo>
                      <a:pt x="109636" y="17764"/>
                      <a:pt x="109866" y="17759"/>
                      <a:pt x="110096" y="17747"/>
                    </a:cubicBezTo>
                    <a:cubicBezTo>
                      <a:pt x="111721" y="17670"/>
                      <a:pt x="113329" y="17332"/>
                      <a:pt x="114895" y="16892"/>
                    </a:cubicBezTo>
                    <a:cubicBezTo>
                      <a:pt x="116477" y="16451"/>
                      <a:pt x="118043" y="15927"/>
                      <a:pt x="119609" y="15419"/>
                    </a:cubicBezTo>
                    <a:cubicBezTo>
                      <a:pt x="120513" y="15131"/>
                      <a:pt x="121419" y="14844"/>
                      <a:pt x="122341" y="14582"/>
                    </a:cubicBezTo>
                    <a:cubicBezTo>
                      <a:pt x="123255" y="14318"/>
                      <a:pt x="124179" y="14075"/>
                      <a:pt x="125083" y="13778"/>
                    </a:cubicBezTo>
                    <a:cubicBezTo>
                      <a:pt x="125133" y="13760"/>
                      <a:pt x="125184" y="13736"/>
                      <a:pt x="125227" y="13701"/>
                    </a:cubicBezTo>
                    <a:cubicBezTo>
                      <a:pt x="125242" y="13703"/>
                      <a:pt x="125257" y="13703"/>
                      <a:pt x="125273" y="13703"/>
                    </a:cubicBezTo>
                    <a:cubicBezTo>
                      <a:pt x="125447" y="13703"/>
                      <a:pt x="125628" y="13609"/>
                      <a:pt x="125667" y="13415"/>
                    </a:cubicBezTo>
                    <a:cubicBezTo>
                      <a:pt x="125684" y="13321"/>
                      <a:pt x="125718" y="13220"/>
                      <a:pt x="125718" y="13126"/>
                    </a:cubicBezTo>
                    <a:cubicBezTo>
                      <a:pt x="125718" y="13041"/>
                      <a:pt x="125702" y="12966"/>
                      <a:pt x="125702" y="12889"/>
                    </a:cubicBezTo>
                    <a:cubicBezTo>
                      <a:pt x="125702" y="12728"/>
                      <a:pt x="125718" y="12568"/>
                      <a:pt x="125743" y="12415"/>
                    </a:cubicBezTo>
                    <a:cubicBezTo>
                      <a:pt x="125804" y="12076"/>
                      <a:pt x="125879" y="11755"/>
                      <a:pt x="125988" y="11434"/>
                    </a:cubicBezTo>
                    <a:cubicBezTo>
                      <a:pt x="126191" y="10825"/>
                      <a:pt x="126480" y="10248"/>
                      <a:pt x="126851" y="9733"/>
                    </a:cubicBezTo>
                    <a:cubicBezTo>
                      <a:pt x="127241" y="9200"/>
                      <a:pt x="127715" y="8733"/>
                      <a:pt x="128281" y="8396"/>
                    </a:cubicBezTo>
                    <a:cubicBezTo>
                      <a:pt x="128840" y="8057"/>
                      <a:pt x="129449" y="7819"/>
                      <a:pt x="130093" y="7677"/>
                    </a:cubicBezTo>
                    <a:cubicBezTo>
                      <a:pt x="130572" y="7563"/>
                      <a:pt x="131067" y="7511"/>
                      <a:pt x="131567" y="7511"/>
                    </a:cubicBezTo>
                    <a:cubicBezTo>
                      <a:pt x="131817" y="7511"/>
                      <a:pt x="132068" y="7524"/>
                      <a:pt x="132319" y="7549"/>
                    </a:cubicBezTo>
                    <a:cubicBezTo>
                      <a:pt x="132327" y="7550"/>
                      <a:pt x="132335" y="7550"/>
                      <a:pt x="132343" y="7550"/>
                    </a:cubicBezTo>
                    <a:cubicBezTo>
                      <a:pt x="132513" y="7550"/>
                      <a:pt x="132700" y="7389"/>
                      <a:pt x="132733" y="7220"/>
                    </a:cubicBezTo>
                    <a:cubicBezTo>
                      <a:pt x="132768" y="7068"/>
                      <a:pt x="132760" y="6924"/>
                      <a:pt x="132760" y="6763"/>
                    </a:cubicBezTo>
                    <a:cubicBezTo>
                      <a:pt x="132749" y="6601"/>
                      <a:pt x="132741" y="6467"/>
                      <a:pt x="132776" y="6306"/>
                    </a:cubicBezTo>
                    <a:cubicBezTo>
                      <a:pt x="132835" y="6018"/>
                      <a:pt x="132886" y="5721"/>
                      <a:pt x="132944" y="5425"/>
                    </a:cubicBezTo>
                    <a:cubicBezTo>
                      <a:pt x="133054" y="4850"/>
                      <a:pt x="133166" y="4275"/>
                      <a:pt x="133292" y="3699"/>
                    </a:cubicBezTo>
                    <a:cubicBezTo>
                      <a:pt x="133377" y="3335"/>
                      <a:pt x="133460" y="2971"/>
                      <a:pt x="133546" y="2608"/>
                    </a:cubicBezTo>
                    <a:lnTo>
                      <a:pt x="133546" y="0"/>
                    </a:lnTo>
                    <a:cubicBezTo>
                      <a:pt x="133217" y="1694"/>
                      <a:pt x="132902" y="3386"/>
                      <a:pt x="132496" y="5061"/>
                    </a:cubicBezTo>
                    <a:cubicBezTo>
                      <a:pt x="132420" y="5392"/>
                      <a:pt x="132343" y="5721"/>
                      <a:pt x="132260" y="6052"/>
                    </a:cubicBezTo>
                    <a:cubicBezTo>
                      <a:pt x="132225" y="6205"/>
                      <a:pt x="132191" y="6339"/>
                      <a:pt x="132124" y="6483"/>
                    </a:cubicBezTo>
                    <a:cubicBezTo>
                      <a:pt x="132100" y="6542"/>
                      <a:pt x="132065" y="6593"/>
                      <a:pt x="132030" y="6652"/>
                    </a:cubicBezTo>
                    <a:cubicBezTo>
                      <a:pt x="131926" y="6646"/>
                      <a:pt x="131821" y="6643"/>
                      <a:pt x="131716" y="6643"/>
                    </a:cubicBezTo>
                    <a:cubicBezTo>
                      <a:pt x="130450" y="6643"/>
                      <a:pt x="129193" y="7057"/>
                      <a:pt x="128139" y="7760"/>
                    </a:cubicBezTo>
                    <a:cubicBezTo>
                      <a:pt x="126945" y="8548"/>
                      <a:pt x="125946" y="9657"/>
                      <a:pt x="125397" y="10986"/>
                    </a:cubicBezTo>
                    <a:cubicBezTo>
                      <a:pt x="125253" y="11357"/>
                      <a:pt x="125125" y="11739"/>
                      <a:pt x="125042" y="12127"/>
                    </a:cubicBezTo>
                    <a:cubicBezTo>
                      <a:pt x="124999" y="12314"/>
                      <a:pt x="124965" y="12501"/>
                      <a:pt x="124940" y="12694"/>
                    </a:cubicBezTo>
                    <a:cubicBezTo>
                      <a:pt x="124922" y="12787"/>
                      <a:pt x="124906" y="12881"/>
                      <a:pt x="124890" y="12974"/>
                    </a:cubicBezTo>
                    <a:cubicBezTo>
                      <a:pt x="124890" y="12982"/>
                      <a:pt x="124890" y="12990"/>
                      <a:pt x="124879" y="13008"/>
                    </a:cubicBezTo>
                    <a:cubicBezTo>
                      <a:pt x="124085" y="13262"/>
                      <a:pt x="123297" y="13557"/>
                      <a:pt x="122511" y="13837"/>
                    </a:cubicBezTo>
                    <a:cubicBezTo>
                      <a:pt x="121750" y="14115"/>
                      <a:pt x="120970" y="14369"/>
                      <a:pt x="120192" y="14633"/>
                    </a:cubicBezTo>
                    <a:cubicBezTo>
                      <a:pt x="118669" y="15149"/>
                      <a:pt x="117129" y="15639"/>
                      <a:pt x="115571" y="16063"/>
                    </a:cubicBezTo>
                    <a:cubicBezTo>
                      <a:pt x="114056" y="16477"/>
                      <a:pt x="112509" y="16790"/>
                      <a:pt x="110943" y="16908"/>
                    </a:cubicBezTo>
                    <a:cubicBezTo>
                      <a:pt x="110523" y="16940"/>
                      <a:pt x="110101" y="16958"/>
                      <a:pt x="109679" y="16958"/>
                    </a:cubicBezTo>
                    <a:cubicBezTo>
                      <a:pt x="108622" y="16958"/>
                      <a:pt x="107566" y="16846"/>
                      <a:pt x="106550" y="16563"/>
                    </a:cubicBezTo>
                    <a:cubicBezTo>
                      <a:pt x="106229" y="16477"/>
                      <a:pt x="105932" y="16376"/>
                      <a:pt x="105687" y="16258"/>
                    </a:cubicBezTo>
                    <a:cubicBezTo>
                      <a:pt x="105392" y="16122"/>
                      <a:pt x="105112" y="15961"/>
                      <a:pt x="104850" y="15775"/>
                    </a:cubicBezTo>
                    <a:cubicBezTo>
                      <a:pt x="104842" y="15767"/>
                      <a:pt x="104834" y="15767"/>
                      <a:pt x="104834" y="15758"/>
                    </a:cubicBezTo>
                    <a:cubicBezTo>
                      <a:pt x="104824" y="15758"/>
                      <a:pt x="104815" y="15750"/>
                      <a:pt x="104807" y="15740"/>
                    </a:cubicBezTo>
                    <a:cubicBezTo>
                      <a:pt x="104783" y="15716"/>
                      <a:pt x="104748" y="15689"/>
                      <a:pt x="104714" y="15665"/>
                    </a:cubicBezTo>
                    <a:cubicBezTo>
                      <a:pt x="104655" y="15614"/>
                      <a:pt x="104596" y="15555"/>
                      <a:pt x="104537" y="15496"/>
                    </a:cubicBezTo>
                    <a:cubicBezTo>
                      <a:pt x="104486" y="15446"/>
                      <a:pt x="104436" y="15395"/>
                      <a:pt x="104393" y="15334"/>
                    </a:cubicBezTo>
                    <a:cubicBezTo>
                      <a:pt x="104377" y="15318"/>
                      <a:pt x="104358" y="15301"/>
                      <a:pt x="104342" y="15275"/>
                    </a:cubicBezTo>
                    <a:cubicBezTo>
                      <a:pt x="104342" y="15275"/>
                      <a:pt x="104308" y="15224"/>
                      <a:pt x="104300" y="15216"/>
                    </a:cubicBezTo>
                    <a:cubicBezTo>
                      <a:pt x="104206" y="15090"/>
                      <a:pt x="104123" y="14954"/>
                      <a:pt x="104054" y="14810"/>
                    </a:cubicBezTo>
                    <a:cubicBezTo>
                      <a:pt x="104046" y="14786"/>
                      <a:pt x="104038" y="14767"/>
                      <a:pt x="104029" y="14751"/>
                    </a:cubicBezTo>
                    <a:cubicBezTo>
                      <a:pt x="104029" y="14743"/>
                      <a:pt x="103995" y="14649"/>
                      <a:pt x="103995" y="14641"/>
                    </a:cubicBezTo>
                    <a:cubicBezTo>
                      <a:pt x="103971" y="14564"/>
                      <a:pt x="103944" y="14489"/>
                      <a:pt x="103928" y="14404"/>
                    </a:cubicBezTo>
                    <a:cubicBezTo>
                      <a:pt x="103885" y="14227"/>
                      <a:pt x="103717" y="14107"/>
                      <a:pt x="103538" y="14107"/>
                    </a:cubicBezTo>
                    <a:lnTo>
                      <a:pt x="103503" y="14107"/>
                    </a:lnTo>
                    <a:cubicBezTo>
                      <a:pt x="103327" y="14107"/>
                      <a:pt x="29661" y="14227"/>
                      <a:pt x="29619" y="14404"/>
                    </a:cubicBezTo>
                    <a:cubicBezTo>
                      <a:pt x="29602" y="14489"/>
                      <a:pt x="29576" y="14564"/>
                      <a:pt x="29552" y="14641"/>
                    </a:cubicBezTo>
                    <a:cubicBezTo>
                      <a:pt x="29552" y="14649"/>
                      <a:pt x="29517" y="14743"/>
                      <a:pt x="29517" y="14751"/>
                    </a:cubicBezTo>
                    <a:cubicBezTo>
                      <a:pt x="29501" y="14767"/>
                      <a:pt x="29493" y="14786"/>
                      <a:pt x="29485" y="14810"/>
                    </a:cubicBezTo>
                    <a:cubicBezTo>
                      <a:pt x="29415" y="14954"/>
                      <a:pt x="29340" y="15090"/>
                      <a:pt x="29247" y="15216"/>
                    </a:cubicBezTo>
                    <a:cubicBezTo>
                      <a:pt x="29239" y="15224"/>
                      <a:pt x="29204" y="15275"/>
                      <a:pt x="29204" y="15275"/>
                    </a:cubicBezTo>
                    <a:cubicBezTo>
                      <a:pt x="29188" y="15301"/>
                      <a:pt x="29170" y="15318"/>
                      <a:pt x="29153" y="15334"/>
                    </a:cubicBezTo>
                    <a:cubicBezTo>
                      <a:pt x="29103" y="15395"/>
                      <a:pt x="29060" y="15446"/>
                      <a:pt x="29009" y="15496"/>
                    </a:cubicBezTo>
                    <a:cubicBezTo>
                      <a:pt x="28950" y="15555"/>
                      <a:pt x="28891" y="15614"/>
                      <a:pt x="28833" y="15665"/>
                    </a:cubicBezTo>
                    <a:cubicBezTo>
                      <a:pt x="28798" y="15689"/>
                      <a:pt x="28764" y="15716"/>
                      <a:pt x="28739" y="15740"/>
                    </a:cubicBezTo>
                    <a:cubicBezTo>
                      <a:pt x="28723" y="15750"/>
                      <a:pt x="28723" y="15758"/>
                      <a:pt x="28713" y="15758"/>
                    </a:cubicBezTo>
                    <a:cubicBezTo>
                      <a:pt x="28705" y="15767"/>
                      <a:pt x="28705" y="15767"/>
                      <a:pt x="28688" y="15775"/>
                    </a:cubicBezTo>
                    <a:cubicBezTo>
                      <a:pt x="28435" y="15961"/>
                      <a:pt x="28154" y="16122"/>
                      <a:pt x="27860" y="16258"/>
                    </a:cubicBezTo>
                    <a:cubicBezTo>
                      <a:pt x="27614" y="16376"/>
                      <a:pt x="27317" y="16477"/>
                      <a:pt x="26997" y="16563"/>
                    </a:cubicBezTo>
                    <a:cubicBezTo>
                      <a:pt x="25980" y="16846"/>
                      <a:pt x="24925" y="16958"/>
                      <a:pt x="23868" y="16958"/>
                    </a:cubicBezTo>
                    <a:cubicBezTo>
                      <a:pt x="23446" y="16958"/>
                      <a:pt x="23024" y="16940"/>
                      <a:pt x="22604" y="16908"/>
                    </a:cubicBezTo>
                    <a:cubicBezTo>
                      <a:pt x="21038" y="16790"/>
                      <a:pt x="19490" y="16477"/>
                      <a:pt x="17967" y="16063"/>
                    </a:cubicBezTo>
                    <a:cubicBezTo>
                      <a:pt x="16417" y="15639"/>
                      <a:pt x="14878" y="15149"/>
                      <a:pt x="13346" y="14633"/>
                    </a:cubicBezTo>
                    <a:cubicBezTo>
                      <a:pt x="12577" y="14369"/>
                      <a:pt x="11797" y="14115"/>
                      <a:pt x="11035" y="13837"/>
                    </a:cubicBezTo>
                    <a:cubicBezTo>
                      <a:pt x="10249" y="13557"/>
                      <a:pt x="9461" y="13262"/>
                      <a:pt x="8667" y="13008"/>
                    </a:cubicBezTo>
                    <a:cubicBezTo>
                      <a:pt x="8657" y="12990"/>
                      <a:pt x="8657" y="12982"/>
                      <a:pt x="8657" y="12974"/>
                    </a:cubicBezTo>
                    <a:cubicBezTo>
                      <a:pt x="8641" y="12881"/>
                      <a:pt x="8616" y="12787"/>
                      <a:pt x="8606" y="12694"/>
                    </a:cubicBezTo>
                    <a:cubicBezTo>
                      <a:pt x="8574" y="12501"/>
                      <a:pt x="8539" y="12314"/>
                      <a:pt x="8505" y="12127"/>
                    </a:cubicBezTo>
                    <a:cubicBezTo>
                      <a:pt x="8421" y="11739"/>
                      <a:pt x="8293" y="11357"/>
                      <a:pt x="8141" y="10986"/>
                    </a:cubicBezTo>
                    <a:cubicBezTo>
                      <a:pt x="7601" y="9657"/>
                      <a:pt x="6593" y="8548"/>
                      <a:pt x="5399" y="7760"/>
                    </a:cubicBezTo>
                    <a:cubicBezTo>
                      <a:pt x="4353" y="7057"/>
                      <a:pt x="3096" y="6643"/>
                      <a:pt x="1830" y="6643"/>
                    </a:cubicBezTo>
                    <a:cubicBezTo>
                      <a:pt x="1726" y="6643"/>
                      <a:pt x="1621" y="6646"/>
                      <a:pt x="1516" y="6652"/>
                    </a:cubicBezTo>
                    <a:cubicBezTo>
                      <a:pt x="1481" y="6593"/>
                      <a:pt x="1447" y="6542"/>
                      <a:pt x="1423" y="6483"/>
                    </a:cubicBezTo>
                    <a:cubicBezTo>
                      <a:pt x="1356" y="6339"/>
                      <a:pt x="1321" y="6205"/>
                      <a:pt x="1286" y="6052"/>
                    </a:cubicBezTo>
                    <a:cubicBezTo>
                      <a:pt x="1203" y="5721"/>
                      <a:pt x="1126" y="5392"/>
                      <a:pt x="1051" y="5061"/>
                    </a:cubicBezTo>
                    <a:cubicBezTo>
                      <a:pt x="645" y="3386"/>
                      <a:pt x="330" y="1694"/>
                      <a:pt x="1" y="0"/>
                    </a:cubicBezTo>
                    <a:close/>
                  </a:path>
                </a:pathLst>
              </a:custGeom>
              <a:solidFill>
                <a:srgbClr val="4E454F">
                  <a:alpha val="6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 name="Google Shape;175;p18"/>
          <p:cNvSpPr txBox="1">
            <a:spLocks noGrp="1"/>
          </p:cNvSpPr>
          <p:nvPr>
            <p:ph type="title"/>
          </p:nvPr>
        </p:nvSpPr>
        <p:spPr>
          <a:xfrm>
            <a:off x="720000" y="898050"/>
            <a:ext cx="2880900" cy="1297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6" name="Google Shape;176;p18"/>
          <p:cNvSpPr txBox="1">
            <a:spLocks noGrp="1"/>
          </p:cNvSpPr>
          <p:nvPr>
            <p:ph type="subTitle" idx="1"/>
          </p:nvPr>
        </p:nvSpPr>
        <p:spPr>
          <a:xfrm>
            <a:off x="720000" y="2269200"/>
            <a:ext cx="2880900" cy="115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40"/>
        <p:cNvGrpSpPr/>
        <p:nvPr/>
      </p:nvGrpSpPr>
      <p:grpSpPr>
        <a:xfrm>
          <a:off x="0" y="0"/>
          <a:ext cx="0" cy="0"/>
          <a:chOff x="0" y="0"/>
          <a:chExt cx="0" cy="0"/>
        </a:xfrm>
      </p:grpSpPr>
      <p:grpSp>
        <p:nvGrpSpPr>
          <p:cNvPr id="241" name="Google Shape;241;p25"/>
          <p:cNvGrpSpPr/>
          <p:nvPr/>
        </p:nvGrpSpPr>
        <p:grpSpPr>
          <a:xfrm>
            <a:off x="106" y="-369"/>
            <a:ext cx="9143895" cy="5143865"/>
            <a:chOff x="106" y="-369"/>
            <a:chExt cx="9143895" cy="5143865"/>
          </a:xfrm>
        </p:grpSpPr>
        <p:grpSp>
          <p:nvGrpSpPr>
            <p:cNvPr id="242" name="Google Shape;242;p25"/>
            <p:cNvGrpSpPr/>
            <p:nvPr/>
          </p:nvGrpSpPr>
          <p:grpSpPr>
            <a:xfrm rot="10800000">
              <a:off x="106" y="-369"/>
              <a:ext cx="9143895" cy="1441290"/>
              <a:chOff x="237900" y="4302525"/>
              <a:chExt cx="3338650" cy="749150"/>
            </a:xfrm>
          </p:grpSpPr>
          <p:sp>
            <p:nvSpPr>
              <p:cNvPr id="243" name="Google Shape;243;p25"/>
              <p:cNvSpPr/>
              <p:nvPr/>
            </p:nvSpPr>
            <p:spPr>
              <a:xfrm>
                <a:off x="237900" y="4302525"/>
                <a:ext cx="3338650" cy="749150"/>
              </a:xfrm>
              <a:custGeom>
                <a:avLst/>
                <a:gdLst/>
                <a:ahLst/>
                <a:cxnLst/>
                <a:rect l="l" t="t" r="r" b="b"/>
                <a:pathLst>
                  <a:path w="133546" h="29966" extrusionOk="0">
                    <a:moveTo>
                      <a:pt x="133546" y="1"/>
                    </a:moveTo>
                    <a:cubicBezTo>
                      <a:pt x="133511" y="439"/>
                      <a:pt x="133470" y="880"/>
                      <a:pt x="133420" y="1311"/>
                    </a:cubicBezTo>
                    <a:cubicBezTo>
                      <a:pt x="133267" y="2682"/>
                      <a:pt x="133022" y="4036"/>
                      <a:pt x="132792" y="5399"/>
                    </a:cubicBezTo>
                    <a:cubicBezTo>
                      <a:pt x="132335" y="8125"/>
                      <a:pt x="131878" y="10856"/>
                      <a:pt x="131421" y="13590"/>
                    </a:cubicBezTo>
                    <a:cubicBezTo>
                      <a:pt x="131287" y="14370"/>
                      <a:pt x="131143" y="15140"/>
                      <a:pt x="131007" y="15917"/>
                    </a:cubicBezTo>
                    <a:cubicBezTo>
                      <a:pt x="130972" y="16086"/>
                      <a:pt x="130940" y="16265"/>
                      <a:pt x="130905" y="16433"/>
                    </a:cubicBezTo>
                    <a:cubicBezTo>
                      <a:pt x="130830" y="16432"/>
                      <a:pt x="130754" y="16431"/>
                      <a:pt x="130679" y="16431"/>
                    </a:cubicBezTo>
                    <a:cubicBezTo>
                      <a:pt x="129214" y="16431"/>
                      <a:pt x="127751" y="16734"/>
                      <a:pt x="126480" y="17483"/>
                    </a:cubicBezTo>
                    <a:cubicBezTo>
                      <a:pt x="125617" y="17991"/>
                      <a:pt x="124871" y="18686"/>
                      <a:pt x="124339" y="19531"/>
                    </a:cubicBezTo>
                    <a:cubicBezTo>
                      <a:pt x="123813" y="20377"/>
                      <a:pt x="123527" y="21350"/>
                      <a:pt x="123399" y="22331"/>
                    </a:cubicBezTo>
                    <a:cubicBezTo>
                      <a:pt x="123374" y="22526"/>
                      <a:pt x="123356" y="22721"/>
                      <a:pt x="123340" y="22916"/>
                    </a:cubicBezTo>
                    <a:cubicBezTo>
                      <a:pt x="122595" y="23162"/>
                      <a:pt x="121851" y="23408"/>
                      <a:pt x="121106" y="23651"/>
                    </a:cubicBezTo>
                    <a:cubicBezTo>
                      <a:pt x="119516" y="24177"/>
                      <a:pt x="117923" y="24693"/>
                      <a:pt x="116325" y="25158"/>
                    </a:cubicBezTo>
                    <a:cubicBezTo>
                      <a:pt x="114725" y="25615"/>
                      <a:pt x="113110" y="26038"/>
                      <a:pt x="111467" y="26353"/>
                    </a:cubicBezTo>
                    <a:cubicBezTo>
                      <a:pt x="110693" y="26501"/>
                      <a:pt x="109904" y="26599"/>
                      <a:pt x="109117" y="26599"/>
                    </a:cubicBezTo>
                    <a:cubicBezTo>
                      <a:pt x="108347" y="26599"/>
                      <a:pt x="107580" y="26505"/>
                      <a:pt x="106830" y="26275"/>
                    </a:cubicBezTo>
                    <a:cubicBezTo>
                      <a:pt x="106205" y="26080"/>
                      <a:pt x="105518" y="25743"/>
                      <a:pt x="105045" y="25353"/>
                    </a:cubicBezTo>
                    <a:cubicBezTo>
                      <a:pt x="104773" y="25134"/>
                      <a:pt x="104529" y="24896"/>
                      <a:pt x="104316" y="24626"/>
                    </a:cubicBezTo>
                    <a:cubicBezTo>
                      <a:pt x="104316" y="24616"/>
                      <a:pt x="104308" y="24616"/>
                      <a:pt x="104308" y="24608"/>
                    </a:cubicBezTo>
                    <a:lnTo>
                      <a:pt x="104291" y="24592"/>
                    </a:lnTo>
                    <a:cubicBezTo>
                      <a:pt x="104265" y="24549"/>
                      <a:pt x="104233" y="24506"/>
                      <a:pt x="104206" y="24464"/>
                    </a:cubicBezTo>
                    <a:cubicBezTo>
                      <a:pt x="104155" y="24397"/>
                      <a:pt x="104113" y="24322"/>
                      <a:pt x="104072" y="24244"/>
                    </a:cubicBezTo>
                    <a:cubicBezTo>
                      <a:pt x="103871" y="23906"/>
                      <a:pt x="88795" y="23772"/>
                      <a:pt x="72219" y="23772"/>
                    </a:cubicBezTo>
                    <a:cubicBezTo>
                      <a:pt x="51879" y="23772"/>
                      <a:pt x="29278" y="23974"/>
                      <a:pt x="29119" y="24244"/>
                    </a:cubicBezTo>
                    <a:cubicBezTo>
                      <a:pt x="29068" y="24322"/>
                      <a:pt x="29028" y="24397"/>
                      <a:pt x="28977" y="24464"/>
                    </a:cubicBezTo>
                    <a:cubicBezTo>
                      <a:pt x="28950" y="24506"/>
                      <a:pt x="28916" y="24549"/>
                      <a:pt x="28891" y="24592"/>
                    </a:cubicBezTo>
                    <a:cubicBezTo>
                      <a:pt x="28883" y="24600"/>
                      <a:pt x="28883" y="24608"/>
                      <a:pt x="28875" y="24608"/>
                    </a:cubicBezTo>
                    <a:cubicBezTo>
                      <a:pt x="28875" y="24616"/>
                      <a:pt x="28875" y="24616"/>
                      <a:pt x="28865" y="24626"/>
                    </a:cubicBezTo>
                    <a:cubicBezTo>
                      <a:pt x="28654" y="24896"/>
                      <a:pt x="28408" y="25134"/>
                      <a:pt x="28146" y="25353"/>
                    </a:cubicBezTo>
                    <a:cubicBezTo>
                      <a:pt x="27665" y="25743"/>
                      <a:pt x="26986" y="26080"/>
                      <a:pt x="26353" y="26275"/>
                    </a:cubicBezTo>
                    <a:cubicBezTo>
                      <a:pt x="25607" y="26505"/>
                      <a:pt x="24840" y="26599"/>
                      <a:pt x="24068" y="26599"/>
                    </a:cubicBezTo>
                    <a:cubicBezTo>
                      <a:pt x="23281" y="26599"/>
                      <a:pt x="22490" y="26501"/>
                      <a:pt x="21716" y="26353"/>
                    </a:cubicBezTo>
                    <a:cubicBezTo>
                      <a:pt x="20081" y="26038"/>
                      <a:pt x="18466" y="25615"/>
                      <a:pt x="16866" y="25158"/>
                    </a:cubicBezTo>
                    <a:cubicBezTo>
                      <a:pt x="15258" y="24693"/>
                      <a:pt x="13667" y="24177"/>
                      <a:pt x="12077" y="23651"/>
                    </a:cubicBezTo>
                    <a:cubicBezTo>
                      <a:pt x="11332" y="23408"/>
                      <a:pt x="10586" y="23162"/>
                      <a:pt x="9843" y="22916"/>
                    </a:cubicBezTo>
                    <a:cubicBezTo>
                      <a:pt x="9835" y="22721"/>
                      <a:pt x="9817" y="22526"/>
                      <a:pt x="9792" y="22331"/>
                    </a:cubicBezTo>
                    <a:cubicBezTo>
                      <a:pt x="9664" y="21350"/>
                      <a:pt x="9368" y="20377"/>
                      <a:pt x="8844" y="19531"/>
                    </a:cubicBezTo>
                    <a:cubicBezTo>
                      <a:pt x="8312" y="18686"/>
                      <a:pt x="7566" y="17991"/>
                      <a:pt x="6703" y="17483"/>
                    </a:cubicBezTo>
                    <a:cubicBezTo>
                      <a:pt x="5440" y="16734"/>
                      <a:pt x="3969" y="16431"/>
                      <a:pt x="2504" y="16431"/>
                    </a:cubicBezTo>
                    <a:cubicBezTo>
                      <a:pt x="2429" y="16431"/>
                      <a:pt x="2353" y="16432"/>
                      <a:pt x="2278" y="16433"/>
                    </a:cubicBezTo>
                    <a:cubicBezTo>
                      <a:pt x="2243" y="16265"/>
                      <a:pt x="2209" y="16086"/>
                      <a:pt x="2184" y="15917"/>
                    </a:cubicBezTo>
                    <a:cubicBezTo>
                      <a:pt x="2040" y="15140"/>
                      <a:pt x="1896" y="14370"/>
                      <a:pt x="1770" y="13590"/>
                    </a:cubicBezTo>
                    <a:cubicBezTo>
                      <a:pt x="1313" y="10856"/>
                      <a:pt x="848" y="8125"/>
                      <a:pt x="391" y="5399"/>
                    </a:cubicBezTo>
                    <a:cubicBezTo>
                      <a:pt x="255" y="4611"/>
                      <a:pt x="119" y="3825"/>
                      <a:pt x="1" y="3037"/>
                    </a:cubicBezTo>
                    <a:lnTo>
                      <a:pt x="1" y="29966"/>
                    </a:lnTo>
                    <a:lnTo>
                      <a:pt x="133546" y="29966"/>
                    </a:lnTo>
                    <a:lnTo>
                      <a:pt x="133546" y="1"/>
                    </a:lnTo>
                    <a:close/>
                  </a:path>
                </a:pathLst>
              </a:custGeom>
              <a:solidFill>
                <a:srgbClr val="6B5E69">
                  <a:alpha val="7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a:off x="237900" y="4580275"/>
                <a:ext cx="3338650" cy="444125"/>
              </a:xfrm>
              <a:custGeom>
                <a:avLst/>
                <a:gdLst/>
                <a:ahLst/>
                <a:cxnLst/>
                <a:rect l="l" t="t" r="r" b="b"/>
                <a:pathLst>
                  <a:path w="133546" h="17765" extrusionOk="0">
                    <a:moveTo>
                      <a:pt x="1" y="0"/>
                    </a:moveTo>
                    <a:lnTo>
                      <a:pt x="1" y="2608"/>
                    </a:lnTo>
                    <a:cubicBezTo>
                      <a:pt x="86" y="2971"/>
                      <a:pt x="169" y="3335"/>
                      <a:pt x="255" y="3699"/>
                    </a:cubicBezTo>
                    <a:cubicBezTo>
                      <a:pt x="381" y="4275"/>
                      <a:pt x="492" y="4850"/>
                      <a:pt x="602" y="5425"/>
                    </a:cubicBezTo>
                    <a:cubicBezTo>
                      <a:pt x="661" y="5721"/>
                      <a:pt x="712" y="6018"/>
                      <a:pt x="771" y="6306"/>
                    </a:cubicBezTo>
                    <a:cubicBezTo>
                      <a:pt x="805" y="6467"/>
                      <a:pt x="797" y="6601"/>
                      <a:pt x="787" y="6763"/>
                    </a:cubicBezTo>
                    <a:cubicBezTo>
                      <a:pt x="779" y="6924"/>
                      <a:pt x="779" y="7068"/>
                      <a:pt x="813" y="7220"/>
                    </a:cubicBezTo>
                    <a:cubicBezTo>
                      <a:pt x="846" y="7389"/>
                      <a:pt x="1033" y="7550"/>
                      <a:pt x="1204" y="7550"/>
                    </a:cubicBezTo>
                    <a:cubicBezTo>
                      <a:pt x="1212" y="7550"/>
                      <a:pt x="1220" y="7550"/>
                      <a:pt x="1228" y="7549"/>
                    </a:cubicBezTo>
                    <a:cubicBezTo>
                      <a:pt x="1479" y="7524"/>
                      <a:pt x="1730" y="7511"/>
                      <a:pt x="1980" y="7511"/>
                    </a:cubicBezTo>
                    <a:cubicBezTo>
                      <a:pt x="2480" y="7511"/>
                      <a:pt x="2974" y="7563"/>
                      <a:pt x="3454" y="7677"/>
                    </a:cubicBezTo>
                    <a:cubicBezTo>
                      <a:pt x="4097" y="7819"/>
                      <a:pt x="4707" y="8057"/>
                      <a:pt x="5265" y="8396"/>
                    </a:cubicBezTo>
                    <a:cubicBezTo>
                      <a:pt x="5832" y="8733"/>
                      <a:pt x="6305" y="9200"/>
                      <a:pt x="6687" y="9733"/>
                    </a:cubicBezTo>
                    <a:cubicBezTo>
                      <a:pt x="7067" y="10248"/>
                      <a:pt x="7355" y="10825"/>
                      <a:pt x="7558" y="11434"/>
                    </a:cubicBezTo>
                    <a:cubicBezTo>
                      <a:pt x="7668" y="11755"/>
                      <a:pt x="7743" y="12076"/>
                      <a:pt x="7804" y="12415"/>
                    </a:cubicBezTo>
                    <a:cubicBezTo>
                      <a:pt x="7828" y="12568"/>
                      <a:pt x="7845" y="12728"/>
                      <a:pt x="7845" y="12889"/>
                    </a:cubicBezTo>
                    <a:cubicBezTo>
                      <a:pt x="7845" y="12966"/>
                      <a:pt x="7828" y="13041"/>
                      <a:pt x="7828" y="13126"/>
                    </a:cubicBezTo>
                    <a:cubicBezTo>
                      <a:pt x="7828" y="13220"/>
                      <a:pt x="7863" y="13321"/>
                      <a:pt x="7879" y="13415"/>
                    </a:cubicBezTo>
                    <a:cubicBezTo>
                      <a:pt x="7918" y="13609"/>
                      <a:pt x="8100" y="13703"/>
                      <a:pt x="8274" y="13703"/>
                    </a:cubicBezTo>
                    <a:cubicBezTo>
                      <a:pt x="8289" y="13703"/>
                      <a:pt x="8304" y="13703"/>
                      <a:pt x="8320" y="13701"/>
                    </a:cubicBezTo>
                    <a:cubicBezTo>
                      <a:pt x="8362" y="13736"/>
                      <a:pt x="8413" y="13760"/>
                      <a:pt x="8464" y="13778"/>
                    </a:cubicBezTo>
                    <a:cubicBezTo>
                      <a:pt x="9368" y="14075"/>
                      <a:pt x="10292" y="14318"/>
                      <a:pt x="11206" y="14582"/>
                    </a:cubicBezTo>
                    <a:cubicBezTo>
                      <a:pt x="12128" y="14844"/>
                      <a:pt x="13034" y="15131"/>
                      <a:pt x="13937" y="15419"/>
                    </a:cubicBezTo>
                    <a:cubicBezTo>
                      <a:pt x="15503" y="15927"/>
                      <a:pt x="17061" y="16451"/>
                      <a:pt x="18643" y="16892"/>
                    </a:cubicBezTo>
                    <a:cubicBezTo>
                      <a:pt x="20217" y="17332"/>
                      <a:pt x="21826" y="17670"/>
                      <a:pt x="23451" y="17747"/>
                    </a:cubicBezTo>
                    <a:cubicBezTo>
                      <a:pt x="23680" y="17759"/>
                      <a:pt x="23909" y="17764"/>
                      <a:pt x="24138" y="17764"/>
                    </a:cubicBezTo>
                    <a:cubicBezTo>
                      <a:pt x="24734" y="17764"/>
                      <a:pt x="25327" y="17724"/>
                      <a:pt x="25920" y="17645"/>
                    </a:cubicBezTo>
                    <a:cubicBezTo>
                      <a:pt x="29552" y="17162"/>
                      <a:pt x="29966" y="15470"/>
                      <a:pt x="30591" y="15216"/>
                    </a:cubicBezTo>
                    <a:cubicBezTo>
                      <a:pt x="31446" y="14869"/>
                      <a:pt x="102632" y="15360"/>
                      <a:pt x="103124" y="14591"/>
                    </a:cubicBezTo>
                    <a:cubicBezTo>
                      <a:pt x="103605" y="15360"/>
                      <a:pt x="104824" y="16825"/>
                      <a:pt x="105670" y="17162"/>
                    </a:cubicBezTo>
                    <a:cubicBezTo>
                      <a:pt x="106306" y="17416"/>
                      <a:pt x="106948" y="17560"/>
                      <a:pt x="107616" y="17645"/>
                    </a:cubicBezTo>
                    <a:cubicBezTo>
                      <a:pt x="108211" y="17724"/>
                      <a:pt x="108808" y="17764"/>
                      <a:pt x="109407" y="17764"/>
                    </a:cubicBezTo>
                    <a:cubicBezTo>
                      <a:pt x="109636" y="17764"/>
                      <a:pt x="109866" y="17759"/>
                      <a:pt x="110096" y="17747"/>
                    </a:cubicBezTo>
                    <a:cubicBezTo>
                      <a:pt x="111721" y="17670"/>
                      <a:pt x="113329" y="17332"/>
                      <a:pt x="114895" y="16892"/>
                    </a:cubicBezTo>
                    <a:cubicBezTo>
                      <a:pt x="116477" y="16451"/>
                      <a:pt x="118043" y="15927"/>
                      <a:pt x="119609" y="15419"/>
                    </a:cubicBezTo>
                    <a:cubicBezTo>
                      <a:pt x="120513" y="15131"/>
                      <a:pt x="121419" y="14844"/>
                      <a:pt x="122341" y="14582"/>
                    </a:cubicBezTo>
                    <a:cubicBezTo>
                      <a:pt x="123255" y="14318"/>
                      <a:pt x="124179" y="14075"/>
                      <a:pt x="125083" y="13778"/>
                    </a:cubicBezTo>
                    <a:cubicBezTo>
                      <a:pt x="125133" y="13760"/>
                      <a:pt x="125184" y="13736"/>
                      <a:pt x="125227" y="13701"/>
                    </a:cubicBezTo>
                    <a:cubicBezTo>
                      <a:pt x="125242" y="13703"/>
                      <a:pt x="125257" y="13703"/>
                      <a:pt x="125273" y="13703"/>
                    </a:cubicBezTo>
                    <a:cubicBezTo>
                      <a:pt x="125447" y="13703"/>
                      <a:pt x="125628" y="13609"/>
                      <a:pt x="125667" y="13415"/>
                    </a:cubicBezTo>
                    <a:cubicBezTo>
                      <a:pt x="125684" y="13321"/>
                      <a:pt x="125718" y="13220"/>
                      <a:pt x="125718" y="13126"/>
                    </a:cubicBezTo>
                    <a:cubicBezTo>
                      <a:pt x="125718" y="13041"/>
                      <a:pt x="125702" y="12966"/>
                      <a:pt x="125702" y="12889"/>
                    </a:cubicBezTo>
                    <a:cubicBezTo>
                      <a:pt x="125702" y="12728"/>
                      <a:pt x="125718" y="12568"/>
                      <a:pt x="125743" y="12415"/>
                    </a:cubicBezTo>
                    <a:cubicBezTo>
                      <a:pt x="125804" y="12076"/>
                      <a:pt x="125879" y="11755"/>
                      <a:pt x="125988" y="11434"/>
                    </a:cubicBezTo>
                    <a:cubicBezTo>
                      <a:pt x="126191" y="10825"/>
                      <a:pt x="126480" y="10248"/>
                      <a:pt x="126851" y="9733"/>
                    </a:cubicBezTo>
                    <a:cubicBezTo>
                      <a:pt x="127241" y="9200"/>
                      <a:pt x="127715" y="8733"/>
                      <a:pt x="128281" y="8396"/>
                    </a:cubicBezTo>
                    <a:cubicBezTo>
                      <a:pt x="128840" y="8057"/>
                      <a:pt x="129449" y="7819"/>
                      <a:pt x="130093" y="7677"/>
                    </a:cubicBezTo>
                    <a:cubicBezTo>
                      <a:pt x="130572" y="7563"/>
                      <a:pt x="131067" y="7511"/>
                      <a:pt x="131567" y="7511"/>
                    </a:cubicBezTo>
                    <a:cubicBezTo>
                      <a:pt x="131817" y="7511"/>
                      <a:pt x="132068" y="7524"/>
                      <a:pt x="132319" y="7549"/>
                    </a:cubicBezTo>
                    <a:cubicBezTo>
                      <a:pt x="132327" y="7550"/>
                      <a:pt x="132335" y="7550"/>
                      <a:pt x="132343" y="7550"/>
                    </a:cubicBezTo>
                    <a:cubicBezTo>
                      <a:pt x="132513" y="7550"/>
                      <a:pt x="132700" y="7389"/>
                      <a:pt x="132733" y="7220"/>
                    </a:cubicBezTo>
                    <a:cubicBezTo>
                      <a:pt x="132768" y="7068"/>
                      <a:pt x="132760" y="6924"/>
                      <a:pt x="132760" y="6763"/>
                    </a:cubicBezTo>
                    <a:cubicBezTo>
                      <a:pt x="132749" y="6601"/>
                      <a:pt x="132741" y="6467"/>
                      <a:pt x="132776" y="6306"/>
                    </a:cubicBezTo>
                    <a:cubicBezTo>
                      <a:pt x="132835" y="6018"/>
                      <a:pt x="132886" y="5721"/>
                      <a:pt x="132944" y="5425"/>
                    </a:cubicBezTo>
                    <a:cubicBezTo>
                      <a:pt x="133054" y="4850"/>
                      <a:pt x="133166" y="4275"/>
                      <a:pt x="133292" y="3699"/>
                    </a:cubicBezTo>
                    <a:cubicBezTo>
                      <a:pt x="133377" y="3335"/>
                      <a:pt x="133460" y="2971"/>
                      <a:pt x="133546" y="2608"/>
                    </a:cubicBezTo>
                    <a:lnTo>
                      <a:pt x="133546" y="0"/>
                    </a:lnTo>
                    <a:cubicBezTo>
                      <a:pt x="133217" y="1694"/>
                      <a:pt x="132902" y="3386"/>
                      <a:pt x="132496" y="5061"/>
                    </a:cubicBezTo>
                    <a:cubicBezTo>
                      <a:pt x="132420" y="5392"/>
                      <a:pt x="132343" y="5721"/>
                      <a:pt x="132260" y="6052"/>
                    </a:cubicBezTo>
                    <a:cubicBezTo>
                      <a:pt x="132225" y="6205"/>
                      <a:pt x="132191" y="6339"/>
                      <a:pt x="132124" y="6483"/>
                    </a:cubicBezTo>
                    <a:cubicBezTo>
                      <a:pt x="132100" y="6542"/>
                      <a:pt x="132065" y="6593"/>
                      <a:pt x="132030" y="6652"/>
                    </a:cubicBezTo>
                    <a:cubicBezTo>
                      <a:pt x="131926" y="6646"/>
                      <a:pt x="131821" y="6643"/>
                      <a:pt x="131716" y="6643"/>
                    </a:cubicBezTo>
                    <a:cubicBezTo>
                      <a:pt x="130450" y="6643"/>
                      <a:pt x="129193" y="7057"/>
                      <a:pt x="128139" y="7760"/>
                    </a:cubicBezTo>
                    <a:cubicBezTo>
                      <a:pt x="126945" y="8548"/>
                      <a:pt x="125946" y="9657"/>
                      <a:pt x="125397" y="10986"/>
                    </a:cubicBezTo>
                    <a:cubicBezTo>
                      <a:pt x="125253" y="11357"/>
                      <a:pt x="125125" y="11739"/>
                      <a:pt x="125042" y="12127"/>
                    </a:cubicBezTo>
                    <a:cubicBezTo>
                      <a:pt x="124999" y="12314"/>
                      <a:pt x="124965" y="12501"/>
                      <a:pt x="124940" y="12694"/>
                    </a:cubicBezTo>
                    <a:cubicBezTo>
                      <a:pt x="124922" y="12787"/>
                      <a:pt x="124906" y="12881"/>
                      <a:pt x="124890" y="12974"/>
                    </a:cubicBezTo>
                    <a:cubicBezTo>
                      <a:pt x="124890" y="12982"/>
                      <a:pt x="124890" y="12990"/>
                      <a:pt x="124879" y="13008"/>
                    </a:cubicBezTo>
                    <a:cubicBezTo>
                      <a:pt x="124085" y="13262"/>
                      <a:pt x="123297" y="13557"/>
                      <a:pt x="122511" y="13837"/>
                    </a:cubicBezTo>
                    <a:cubicBezTo>
                      <a:pt x="121750" y="14115"/>
                      <a:pt x="120970" y="14369"/>
                      <a:pt x="120192" y="14633"/>
                    </a:cubicBezTo>
                    <a:cubicBezTo>
                      <a:pt x="118669" y="15149"/>
                      <a:pt x="117129" y="15639"/>
                      <a:pt x="115571" y="16063"/>
                    </a:cubicBezTo>
                    <a:cubicBezTo>
                      <a:pt x="114056" y="16477"/>
                      <a:pt x="112509" y="16790"/>
                      <a:pt x="110943" y="16908"/>
                    </a:cubicBezTo>
                    <a:cubicBezTo>
                      <a:pt x="110523" y="16940"/>
                      <a:pt x="110101" y="16958"/>
                      <a:pt x="109679" y="16958"/>
                    </a:cubicBezTo>
                    <a:cubicBezTo>
                      <a:pt x="108622" y="16958"/>
                      <a:pt x="107566" y="16846"/>
                      <a:pt x="106550" y="16563"/>
                    </a:cubicBezTo>
                    <a:cubicBezTo>
                      <a:pt x="106229" y="16477"/>
                      <a:pt x="105932" y="16376"/>
                      <a:pt x="105687" y="16258"/>
                    </a:cubicBezTo>
                    <a:cubicBezTo>
                      <a:pt x="105392" y="16122"/>
                      <a:pt x="105112" y="15961"/>
                      <a:pt x="104850" y="15775"/>
                    </a:cubicBezTo>
                    <a:cubicBezTo>
                      <a:pt x="104842" y="15767"/>
                      <a:pt x="104834" y="15767"/>
                      <a:pt x="104834" y="15758"/>
                    </a:cubicBezTo>
                    <a:cubicBezTo>
                      <a:pt x="104824" y="15758"/>
                      <a:pt x="104815" y="15750"/>
                      <a:pt x="104807" y="15740"/>
                    </a:cubicBezTo>
                    <a:cubicBezTo>
                      <a:pt x="104783" y="15716"/>
                      <a:pt x="104748" y="15689"/>
                      <a:pt x="104714" y="15665"/>
                    </a:cubicBezTo>
                    <a:cubicBezTo>
                      <a:pt x="104655" y="15614"/>
                      <a:pt x="104596" y="15555"/>
                      <a:pt x="104537" y="15496"/>
                    </a:cubicBezTo>
                    <a:cubicBezTo>
                      <a:pt x="104486" y="15446"/>
                      <a:pt x="104436" y="15395"/>
                      <a:pt x="104393" y="15334"/>
                    </a:cubicBezTo>
                    <a:cubicBezTo>
                      <a:pt x="104377" y="15318"/>
                      <a:pt x="104358" y="15301"/>
                      <a:pt x="104342" y="15275"/>
                    </a:cubicBezTo>
                    <a:cubicBezTo>
                      <a:pt x="104342" y="15275"/>
                      <a:pt x="104308" y="15224"/>
                      <a:pt x="104300" y="15216"/>
                    </a:cubicBezTo>
                    <a:cubicBezTo>
                      <a:pt x="104206" y="15090"/>
                      <a:pt x="104123" y="14954"/>
                      <a:pt x="104054" y="14810"/>
                    </a:cubicBezTo>
                    <a:cubicBezTo>
                      <a:pt x="104046" y="14786"/>
                      <a:pt x="104038" y="14767"/>
                      <a:pt x="104029" y="14751"/>
                    </a:cubicBezTo>
                    <a:cubicBezTo>
                      <a:pt x="104029" y="14743"/>
                      <a:pt x="103995" y="14649"/>
                      <a:pt x="103995" y="14641"/>
                    </a:cubicBezTo>
                    <a:cubicBezTo>
                      <a:pt x="103971" y="14564"/>
                      <a:pt x="103944" y="14489"/>
                      <a:pt x="103928" y="14404"/>
                    </a:cubicBezTo>
                    <a:cubicBezTo>
                      <a:pt x="103885" y="14227"/>
                      <a:pt x="103717" y="14107"/>
                      <a:pt x="103538" y="14107"/>
                    </a:cubicBezTo>
                    <a:lnTo>
                      <a:pt x="103503" y="14107"/>
                    </a:lnTo>
                    <a:cubicBezTo>
                      <a:pt x="103327" y="14107"/>
                      <a:pt x="29661" y="14227"/>
                      <a:pt x="29619" y="14404"/>
                    </a:cubicBezTo>
                    <a:cubicBezTo>
                      <a:pt x="29602" y="14489"/>
                      <a:pt x="29576" y="14564"/>
                      <a:pt x="29552" y="14641"/>
                    </a:cubicBezTo>
                    <a:cubicBezTo>
                      <a:pt x="29552" y="14649"/>
                      <a:pt x="29517" y="14743"/>
                      <a:pt x="29517" y="14751"/>
                    </a:cubicBezTo>
                    <a:cubicBezTo>
                      <a:pt x="29501" y="14767"/>
                      <a:pt x="29493" y="14786"/>
                      <a:pt x="29485" y="14810"/>
                    </a:cubicBezTo>
                    <a:cubicBezTo>
                      <a:pt x="29415" y="14954"/>
                      <a:pt x="29340" y="15090"/>
                      <a:pt x="29247" y="15216"/>
                    </a:cubicBezTo>
                    <a:cubicBezTo>
                      <a:pt x="29239" y="15224"/>
                      <a:pt x="29204" y="15275"/>
                      <a:pt x="29204" y="15275"/>
                    </a:cubicBezTo>
                    <a:cubicBezTo>
                      <a:pt x="29188" y="15301"/>
                      <a:pt x="29170" y="15318"/>
                      <a:pt x="29153" y="15334"/>
                    </a:cubicBezTo>
                    <a:cubicBezTo>
                      <a:pt x="29103" y="15395"/>
                      <a:pt x="29060" y="15446"/>
                      <a:pt x="29009" y="15496"/>
                    </a:cubicBezTo>
                    <a:cubicBezTo>
                      <a:pt x="28950" y="15555"/>
                      <a:pt x="28891" y="15614"/>
                      <a:pt x="28833" y="15665"/>
                    </a:cubicBezTo>
                    <a:cubicBezTo>
                      <a:pt x="28798" y="15689"/>
                      <a:pt x="28764" y="15716"/>
                      <a:pt x="28739" y="15740"/>
                    </a:cubicBezTo>
                    <a:cubicBezTo>
                      <a:pt x="28723" y="15750"/>
                      <a:pt x="28723" y="15758"/>
                      <a:pt x="28713" y="15758"/>
                    </a:cubicBezTo>
                    <a:cubicBezTo>
                      <a:pt x="28705" y="15767"/>
                      <a:pt x="28705" y="15767"/>
                      <a:pt x="28688" y="15775"/>
                    </a:cubicBezTo>
                    <a:cubicBezTo>
                      <a:pt x="28435" y="15961"/>
                      <a:pt x="28154" y="16122"/>
                      <a:pt x="27860" y="16258"/>
                    </a:cubicBezTo>
                    <a:cubicBezTo>
                      <a:pt x="27614" y="16376"/>
                      <a:pt x="27317" y="16477"/>
                      <a:pt x="26997" y="16563"/>
                    </a:cubicBezTo>
                    <a:cubicBezTo>
                      <a:pt x="25980" y="16846"/>
                      <a:pt x="24925" y="16958"/>
                      <a:pt x="23868" y="16958"/>
                    </a:cubicBezTo>
                    <a:cubicBezTo>
                      <a:pt x="23446" y="16958"/>
                      <a:pt x="23024" y="16940"/>
                      <a:pt x="22604" y="16908"/>
                    </a:cubicBezTo>
                    <a:cubicBezTo>
                      <a:pt x="21038" y="16790"/>
                      <a:pt x="19490" y="16477"/>
                      <a:pt x="17967" y="16063"/>
                    </a:cubicBezTo>
                    <a:cubicBezTo>
                      <a:pt x="16417" y="15639"/>
                      <a:pt x="14878" y="15149"/>
                      <a:pt x="13346" y="14633"/>
                    </a:cubicBezTo>
                    <a:cubicBezTo>
                      <a:pt x="12577" y="14369"/>
                      <a:pt x="11797" y="14115"/>
                      <a:pt x="11035" y="13837"/>
                    </a:cubicBezTo>
                    <a:cubicBezTo>
                      <a:pt x="10249" y="13557"/>
                      <a:pt x="9461" y="13262"/>
                      <a:pt x="8667" y="13008"/>
                    </a:cubicBezTo>
                    <a:cubicBezTo>
                      <a:pt x="8657" y="12990"/>
                      <a:pt x="8657" y="12982"/>
                      <a:pt x="8657" y="12974"/>
                    </a:cubicBezTo>
                    <a:cubicBezTo>
                      <a:pt x="8641" y="12881"/>
                      <a:pt x="8616" y="12787"/>
                      <a:pt x="8606" y="12694"/>
                    </a:cubicBezTo>
                    <a:cubicBezTo>
                      <a:pt x="8574" y="12501"/>
                      <a:pt x="8539" y="12314"/>
                      <a:pt x="8505" y="12127"/>
                    </a:cubicBezTo>
                    <a:cubicBezTo>
                      <a:pt x="8421" y="11739"/>
                      <a:pt x="8293" y="11357"/>
                      <a:pt x="8141" y="10986"/>
                    </a:cubicBezTo>
                    <a:cubicBezTo>
                      <a:pt x="7601" y="9657"/>
                      <a:pt x="6593" y="8548"/>
                      <a:pt x="5399" y="7760"/>
                    </a:cubicBezTo>
                    <a:cubicBezTo>
                      <a:pt x="4353" y="7057"/>
                      <a:pt x="3096" y="6643"/>
                      <a:pt x="1830" y="6643"/>
                    </a:cubicBezTo>
                    <a:cubicBezTo>
                      <a:pt x="1726" y="6643"/>
                      <a:pt x="1621" y="6646"/>
                      <a:pt x="1516" y="6652"/>
                    </a:cubicBezTo>
                    <a:cubicBezTo>
                      <a:pt x="1481" y="6593"/>
                      <a:pt x="1447" y="6542"/>
                      <a:pt x="1423" y="6483"/>
                    </a:cubicBezTo>
                    <a:cubicBezTo>
                      <a:pt x="1356" y="6339"/>
                      <a:pt x="1321" y="6205"/>
                      <a:pt x="1286" y="6052"/>
                    </a:cubicBezTo>
                    <a:cubicBezTo>
                      <a:pt x="1203" y="5721"/>
                      <a:pt x="1126" y="5392"/>
                      <a:pt x="1051" y="5061"/>
                    </a:cubicBezTo>
                    <a:cubicBezTo>
                      <a:pt x="645" y="3386"/>
                      <a:pt x="330" y="1694"/>
                      <a:pt x="1" y="0"/>
                    </a:cubicBezTo>
                    <a:close/>
                  </a:path>
                </a:pathLst>
              </a:custGeom>
              <a:solidFill>
                <a:srgbClr val="4E454F">
                  <a:alpha val="6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25"/>
            <p:cNvGrpSpPr/>
            <p:nvPr/>
          </p:nvGrpSpPr>
          <p:grpSpPr>
            <a:xfrm>
              <a:off x="106" y="3702206"/>
              <a:ext cx="9143895" cy="1441290"/>
              <a:chOff x="237900" y="4302525"/>
              <a:chExt cx="3338650" cy="749150"/>
            </a:xfrm>
          </p:grpSpPr>
          <p:sp>
            <p:nvSpPr>
              <p:cNvPr id="246" name="Google Shape;246;p25"/>
              <p:cNvSpPr/>
              <p:nvPr/>
            </p:nvSpPr>
            <p:spPr>
              <a:xfrm>
                <a:off x="237900" y="4302525"/>
                <a:ext cx="3338650" cy="749150"/>
              </a:xfrm>
              <a:custGeom>
                <a:avLst/>
                <a:gdLst/>
                <a:ahLst/>
                <a:cxnLst/>
                <a:rect l="l" t="t" r="r" b="b"/>
                <a:pathLst>
                  <a:path w="133546" h="29966" extrusionOk="0">
                    <a:moveTo>
                      <a:pt x="133546" y="1"/>
                    </a:moveTo>
                    <a:cubicBezTo>
                      <a:pt x="133511" y="439"/>
                      <a:pt x="133470" y="880"/>
                      <a:pt x="133420" y="1311"/>
                    </a:cubicBezTo>
                    <a:cubicBezTo>
                      <a:pt x="133267" y="2682"/>
                      <a:pt x="133022" y="4036"/>
                      <a:pt x="132792" y="5399"/>
                    </a:cubicBezTo>
                    <a:cubicBezTo>
                      <a:pt x="132335" y="8125"/>
                      <a:pt x="131878" y="10856"/>
                      <a:pt x="131421" y="13590"/>
                    </a:cubicBezTo>
                    <a:cubicBezTo>
                      <a:pt x="131287" y="14370"/>
                      <a:pt x="131143" y="15140"/>
                      <a:pt x="131007" y="15917"/>
                    </a:cubicBezTo>
                    <a:cubicBezTo>
                      <a:pt x="130972" y="16086"/>
                      <a:pt x="130940" y="16265"/>
                      <a:pt x="130905" y="16433"/>
                    </a:cubicBezTo>
                    <a:cubicBezTo>
                      <a:pt x="130830" y="16432"/>
                      <a:pt x="130754" y="16431"/>
                      <a:pt x="130679" y="16431"/>
                    </a:cubicBezTo>
                    <a:cubicBezTo>
                      <a:pt x="129214" y="16431"/>
                      <a:pt x="127751" y="16734"/>
                      <a:pt x="126480" y="17483"/>
                    </a:cubicBezTo>
                    <a:cubicBezTo>
                      <a:pt x="125617" y="17991"/>
                      <a:pt x="124871" y="18686"/>
                      <a:pt x="124339" y="19531"/>
                    </a:cubicBezTo>
                    <a:cubicBezTo>
                      <a:pt x="123813" y="20377"/>
                      <a:pt x="123527" y="21350"/>
                      <a:pt x="123399" y="22331"/>
                    </a:cubicBezTo>
                    <a:cubicBezTo>
                      <a:pt x="123374" y="22526"/>
                      <a:pt x="123356" y="22721"/>
                      <a:pt x="123340" y="22916"/>
                    </a:cubicBezTo>
                    <a:cubicBezTo>
                      <a:pt x="122595" y="23162"/>
                      <a:pt x="121851" y="23408"/>
                      <a:pt x="121106" y="23651"/>
                    </a:cubicBezTo>
                    <a:cubicBezTo>
                      <a:pt x="119516" y="24177"/>
                      <a:pt x="117923" y="24693"/>
                      <a:pt x="116325" y="25158"/>
                    </a:cubicBezTo>
                    <a:cubicBezTo>
                      <a:pt x="114725" y="25615"/>
                      <a:pt x="113110" y="26038"/>
                      <a:pt x="111467" y="26353"/>
                    </a:cubicBezTo>
                    <a:cubicBezTo>
                      <a:pt x="110693" y="26501"/>
                      <a:pt x="109904" y="26599"/>
                      <a:pt x="109117" y="26599"/>
                    </a:cubicBezTo>
                    <a:cubicBezTo>
                      <a:pt x="108347" y="26599"/>
                      <a:pt x="107580" y="26505"/>
                      <a:pt x="106830" y="26275"/>
                    </a:cubicBezTo>
                    <a:cubicBezTo>
                      <a:pt x="106205" y="26080"/>
                      <a:pt x="105518" y="25743"/>
                      <a:pt x="105045" y="25353"/>
                    </a:cubicBezTo>
                    <a:cubicBezTo>
                      <a:pt x="104773" y="25134"/>
                      <a:pt x="104529" y="24896"/>
                      <a:pt x="104316" y="24626"/>
                    </a:cubicBezTo>
                    <a:cubicBezTo>
                      <a:pt x="104316" y="24616"/>
                      <a:pt x="104308" y="24616"/>
                      <a:pt x="104308" y="24608"/>
                    </a:cubicBezTo>
                    <a:lnTo>
                      <a:pt x="104291" y="24592"/>
                    </a:lnTo>
                    <a:cubicBezTo>
                      <a:pt x="104265" y="24549"/>
                      <a:pt x="104233" y="24506"/>
                      <a:pt x="104206" y="24464"/>
                    </a:cubicBezTo>
                    <a:cubicBezTo>
                      <a:pt x="104155" y="24397"/>
                      <a:pt x="104113" y="24322"/>
                      <a:pt x="104072" y="24244"/>
                    </a:cubicBezTo>
                    <a:cubicBezTo>
                      <a:pt x="103871" y="23906"/>
                      <a:pt x="88795" y="23772"/>
                      <a:pt x="72219" y="23772"/>
                    </a:cubicBezTo>
                    <a:cubicBezTo>
                      <a:pt x="51879" y="23772"/>
                      <a:pt x="29278" y="23974"/>
                      <a:pt x="29119" y="24244"/>
                    </a:cubicBezTo>
                    <a:cubicBezTo>
                      <a:pt x="29068" y="24322"/>
                      <a:pt x="29028" y="24397"/>
                      <a:pt x="28977" y="24464"/>
                    </a:cubicBezTo>
                    <a:cubicBezTo>
                      <a:pt x="28950" y="24506"/>
                      <a:pt x="28916" y="24549"/>
                      <a:pt x="28891" y="24592"/>
                    </a:cubicBezTo>
                    <a:cubicBezTo>
                      <a:pt x="28883" y="24600"/>
                      <a:pt x="28883" y="24608"/>
                      <a:pt x="28875" y="24608"/>
                    </a:cubicBezTo>
                    <a:cubicBezTo>
                      <a:pt x="28875" y="24616"/>
                      <a:pt x="28875" y="24616"/>
                      <a:pt x="28865" y="24626"/>
                    </a:cubicBezTo>
                    <a:cubicBezTo>
                      <a:pt x="28654" y="24896"/>
                      <a:pt x="28408" y="25134"/>
                      <a:pt x="28146" y="25353"/>
                    </a:cubicBezTo>
                    <a:cubicBezTo>
                      <a:pt x="27665" y="25743"/>
                      <a:pt x="26986" y="26080"/>
                      <a:pt x="26353" y="26275"/>
                    </a:cubicBezTo>
                    <a:cubicBezTo>
                      <a:pt x="25607" y="26505"/>
                      <a:pt x="24840" y="26599"/>
                      <a:pt x="24068" y="26599"/>
                    </a:cubicBezTo>
                    <a:cubicBezTo>
                      <a:pt x="23281" y="26599"/>
                      <a:pt x="22490" y="26501"/>
                      <a:pt x="21716" y="26353"/>
                    </a:cubicBezTo>
                    <a:cubicBezTo>
                      <a:pt x="20081" y="26038"/>
                      <a:pt x="18466" y="25615"/>
                      <a:pt x="16866" y="25158"/>
                    </a:cubicBezTo>
                    <a:cubicBezTo>
                      <a:pt x="15258" y="24693"/>
                      <a:pt x="13667" y="24177"/>
                      <a:pt x="12077" y="23651"/>
                    </a:cubicBezTo>
                    <a:cubicBezTo>
                      <a:pt x="11332" y="23408"/>
                      <a:pt x="10586" y="23162"/>
                      <a:pt x="9843" y="22916"/>
                    </a:cubicBezTo>
                    <a:cubicBezTo>
                      <a:pt x="9835" y="22721"/>
                      <a:pt x="9817" y="22526"/>
                      <a:pt x="9792" y="22331"/>
                    </a:cubicBezTo>
                    <a:cubicBezTo>
                      <a:pt x="9664" y="21350"/>
                      <a:pt x="9368" y="20377"/>
                      <a:pt x="8844" y="19531"/>
                    </a:cubicBezTo>
                    <a:cubicBezTo>
                      <a:pt x="8312" y="18686"/>
                      <a:pt x="7566" y="17991"/>
                      <a:pt x="6703" y="17483"/>
                    </a:cubicBezTo>
                    <a:cubicBezTo>
                      <a:pt x="5440" y="16734"/>
                      <a:pt x="3969" y="16431"/>
                      <a:pt x="2504" y="16431"/>
                    </a:cubicBezTo>
                    <a:cubicBezTo>
                      <a:pt x="2429" y="16431"/>
                      <a:pt x="2353" y="16432"/>
                      <a:pt x="2278" y="16433"/>
                    </a:cubicBezTo>
                    <a:cubicBezTo>
                      <a:pt x="2243" y="16265"/>
                      <a:pt x="2209" y="16086"/>
                      <a:pt x="2184" y="15917"/>
                    </a:cubicBezTo>
                    <a:cubicBezTo>
                      <a:pt x="2040" y="15140"/>
                      <a:pt x="1896" y="14370"/>
                      <a:pt x="1770" y="13590"/>
                    </a:cubicBezTo>
                    <a:cubicBezTo>
                      <a:pt x="1313" y="10856"/>
                      <a:pt x="848" y="8125"/>
                      <a:pt x="391" y="5399"/>
                    </a:cubicBezTo>
                    <a:cubicBezTo>
                      <a:pt x="255" y="4611"/>
                      <a:pt x="119" y="3825"/>
                      <a:pt x="1" y="3037"/>
                    </a:cubicBezTo>
                    <a:lnTo>
                      <a:pt x="1" y="29966"/>
                    </a:lnTo>
                    <a:lnTo>
                      <a:pt x="133546" y="29966"/>
                    </a:lnTo>
                    <a:lnTo>
                      <a:pt x="133546" y="1"/>
                    </a:lnTo>
                    <a:close/>
                  </a:path>
                </a:pathLst>
              </a:custGeom>
              <a:solidFill>
                <a:srgbClr val="6B5E69">
                  <a:alpha val="7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5"/>
              <p:cNvSpPr/>
              <p:nvPr/>
            </p:nvSpPr>
            <p:spPr>
              <a:xfrm>
                <a:off x="237900" y="4580275"/>
                <a:ext cx="3338650" cy="444125"/>
              </a:xfrm>
              <a:custGeom>
                <a:avLst/>
                <a:gdLst/>
                <a:ahLst/>
                <a:cxnLst/>
                <a:rect l="l" t="t" r="r" b="b"/>
                <a:pathLst>
                  <a:path w="133546" h="17765" extrusionOk="0">
                    <a:moveTo>
                      <a:pt x="1" y="0"/>
                    </a:moveTo>
                    <a:lnTo>
                      <a:pt x="1" y="2608"/>
                    </a:lnTo>
                    <a:cubicBezTo>
                      <a:pt x="86" y="2971"/>
                      <a:pt x="169" y="3335"/>
                      <a:pt x="255" y="3699"/>
                    </a:cubicBezTo>
                    <a:cubicBezTo>
                      <a:pt x="381" y="4275"/>
                      <a:pt x="492" y="4850"/>
                      <a:pt x="602" y="5425"/>
                    </a:cubicBezTo>
                    <a:cubicBezTo>
                      <a:pt x="661" y="5721"/>
                      <a:pt x="712" y="6018"/>
                      <a:pt x="771" y="6306"/>
                    </a:cubicBezTo>
                    <a:cubicBezTo>
                      <a:pt x="805" y="6467"/>
                      <a:pt x="797" y="6601"/>
                      <a:pt x="787" y="6763"/>
                    </a:cubicBezTo>
                    <a:cubicBezTo>
                      <a:pt x="779" y="6924"/>
                      <a:pt x="779" y="7068"/>
                      <a:pt x="813" y="7220"/>
                    </a:cubicBezTo>
                    <a:cubicBezTo>
                      <a:pt x="846" y="7389"/>
                      <a:pt x="1033" y="7550"/>
                      <a:pt x="1204" y="7550"/>
                    </a:cubicBezTo>
                    <a:cubicBezTo>
                      <a:pt x="1212" y="7550"/>
                      <a:pt x="1220" y="7550"/>
                      <a:pt x="1228" y="7549"/>
                    </a:cubicBezTo>
                    <a:cubicBezTo>
                      <a:pt x="1479" y="7524"/>
                      <a:pt x="1730" y="7511"/>
                      <a:pt x="1980" y="7511"/>
                    </a:cubicBezTo>
                    <a:cubicBezTo>
                      <a:pt x="2480" y="7511"/>
                      <a:pt x="2974" y="7563"/>
                      <a:pt x="3454" y="7677"/>
                    </a:cubicBezTo>
                    <a:cubicBezTo>
                      <a:pt x="4097" y="7819"/>
                      <a:pt x="4707" y="8057"/>
                      <a:pt x="5265" y="8396"/>
                    </a:cubicBezTo>
                    <a:cubicBezTo>
                      <a:pt x="5832" y="8733"/>
                      <a:pt x="6305" y="9200"/>
                      <a:pt x="6687" y="9733"/>
                    </a:cubicBezTo>
                    <a:cubicBezTo>
                      <a:pt x="7067" y="10248"/>
                      <a:pt x="7355" y="10825"/>
                      <a:pt x="7558" y="11434"/>
                    </a:cubicBezTo>
                    <a:cubicBezTo>
                      <a:pt x="7668" y="11755"/>
                      <a:pt x="7743" y="12076"/>
                      <a:pt x="7804" y="12415"/>
                    </a:cubicBezTo>
                    <a:cubicBezTo>
                      <a:pt x="7828" y="12568"/>
                      <a:pt x="7845" y="12728"/>
                      <a:pt x="7845" y="12889"/>
                    </a:cubicBezTo>
                    <a:cubicBezTo>
                      <a:pt x="7845" y="12966"/>
                      <a:pt x="7828" y="13041"/>
                      <a:pt x="7828" y="13126"/>
                    </a:cubicBezTo>
                    <a:cubicBezTo>
                      <a:pt x="7828" y="13220"/>
                      <a:pt x="7863" y="13321"/>
                      <a:pt x="7879" y="13415"/>
                    </a:cubicBezTo>
                    <a:cubicBezTo>
                      <a:pt x="7918" y="13609"/>
                      <a:pt x="8100" y="13703"/>
                      <a:pt x="8274" y="13703"/>
                    </a:cubicBezTo>
                    <a:cubicBezTo>
                      <a:pt x="8289" y="13703"/>
                      <a:pt x="8304" y="13703"/>
                      <a:pt x="8320" y="13701"/>
                    </a:cubicBezTo>
                    <a:cubicBezTo>
                      <a:pt x="8362" y="13736"/>
                      <a:pt x="8413" y="13760"/>
                      <a:pt x="8464" y="13778"/>
                    </a:cubicBezTo>
                    <a:cubicBezTo>
                      <a:pt x="9368" y="14075"/>
                      <a:pt x="10292" y="14318"/>
                      <a:pt x="11206" y="14582"/>
                    </a:cubicBezTo>
                    <a:cubicBezTo>
                      <a:pt x="12128" y="14844"/>
                      <a:pt x="13034" y="15131"/>
                      <a:pt x="13937" y="15419"/>
                    </a:cubicBezTo>
                    <a:cubicBezTo>
                      <a:pt x="15503" y="15927"/>
                      <a:pt x="17061" y="16451"/>
                      <a:pt x="18643" y="16892"/>
                    </a:cubicBezTo>
                    <a:cubicBezTo>
                      <a:pt x="20217" y="17332"/>
                      <a:pt x="21826" y="17670"/>
                      <a:pt x="23451" y="17747"/>
                    </a:cubicBezTo>
                    <a:cubicBezTo>
                      <a:pt x="23680" y="17759"/>
                      <a:pt x="23909" y="17764"/>
                      <a:pt x="24138" y="17764"/>
                    </a:cubicBezTo>
                    <a:cubicBezTo>
                      <a:pt x="24734" y="17764"/>
                      <a:pt x="25327" y="17724"/>
                      <a:pt x="25920" y="17645"/>
                    </a:cubicBezTo>
                    <a:cubicBezTo>
                      <a:pt x="29552" y="17162"/>
                      <a:pt x="29966" y="15470"/>
                      <a:pt x="30591" y="15216"/>
                    </a:cubicBezTo>
                    <a:cubicBezTo>
                      <a:pt x="31446" y="14869"/>
                      <a:pt x="102632" y="15360"/>
                      <a:pt x="103124" y="14591"/>
                    </a:cubicBezTo>
                    <a:cubicBezTo>
                      <a:pt x="103605" y="15360"/>
                      <a:pt x="104824" y="16825"/>
                      <a:pt x="105670" y="17162"/>
                    </a:cubicBezTo>
                    <a:cubicBezTo>
                      <a:pt x="106306" y="17416"/>
                      <a:pt x="106948" y="17560"/>
                      <a:pt x="107616" y="17645"/>
                    </a:cubicBezTo>
                    <a:cubicBezTo>
                      <a:pt x="108211" y="17724"/>
                      <a:pt x="108808" y="17764"/>
                      <a:pt x="109407" y="17764"/>
                    </a:cubicBezTo>
                    <a:cubicBezTo>
                      <a:pt x="109636" y="17764"/>
                      <a:pt x="109866" y="17759"/>
                      <a:pt x="110096" y="17747"/>
                    </a:cubicBezTo>
                    <a:cubicBezTo>
                      <a:pt x="111721" y="17670"/>
                      <a:pt x="113329" y="17332"/>
                      <a:pt x="114895" y="16892"/>
                    </a:cubicBezTo>
                    <a:cubicBezTo>
                      <a:pt x="116477" y="16451"/>
                      <a:pt x="118043" y="15927"/>
                      <a:pt x="119609" y="15419"/>
                    </a:cubicBezTo>
                    <a:cubicBezTo>
                      <a:pt x="120513" y="15131"/>
                      <a:pt x="121419" y="14844"/>
                      <a:pt x="122341" y="14582"/>
                    </a:cubicBezTo>
                    <a:cubicBezTo>
                      <a:pt x="123255" y="14318"/>
                      <a:pt x="124179" y="14075"/>
                      <a:pt x="125083" y="13778"/>
                    </a:cubicBezTo>
                    <a:cubicBezTo>
                      <a:pt x="125133" y="13760"/>
                      <a:pt x="125184" y="13736"/>
                      <a:pt x="125227" y="13701"/>
                    </a:cubicBezTo>
                    <a:cubicBezTo>
                      <a:pt x="125242" y="13703"/>
                      <a:pt x="125257" y="13703"/>
                      <a:pt x="125273" y="13703"/>
                    </a:cubicBezTo>
                    <a:cubicBezTo>
                      <a:pt x="125447" y="13703"/>
                      <a:pt x="125628" y="13609"/>
                      <a:pt x="125667" y="13415"/>
                    </a:cubicBezTo>
                    <a:cubicBezTo>
                      <a:pt x="125684" y="13321"/>
                      <a:pt x="125718" y="13220"/>
                      <a:pt x="125718" y="13126"/>
                    </a:cubicBezTo>
                    <a:cubicBezTo>
                      <a:pt x="125718" y="13041"/>
                      <a:pt x="125702" y="12966"/>
                      <a:pt x="125702" y="12889"/>
                    </a:cubicBezTo>
                    <a:cubicBezTo>
                      <a:pt x="125702" y="12728"/>
                      <a:pt x="125718" y="12568"/>
                      <a:pt x="125743" y="12415"/>
                    </a:cubicBezTo>
                    <a:cubicBezTo>
                      <a:pt x="125804" y="12076"/>
                      <a:pt x="125879" y="11755"/>
                      <a:pt x="125988" y="11434"/>
                    </a:cubicBezTo>
                    <a:cubicBezTo>
                      <a:pt x="126191" y="10825"/>
                      <a:pt x="126480" y="10248"/>
                      <a:pt x="126851" y="9733"/>
                    </a:cubicBezTo>
                    <a:cubicBezTo>
                      <a:pt x="127241" y="9200"/>
                      <a:pt x="127715" y="8733"/>
                      <a:pt x="128281" y="8396"/>
                    </a:cubicBezTo>
                    <a:cubicBezTo>
                      <a:pt x="128840" y="8057"/>
                      <a:pt x="129449" y="7819"/>
                      <a:pt x="130093" y="7677"/>
                    </a:cubicBezTo>
                    <a:cubicBezTo>
                      <a:pt x="130572" y="7563"/>
                      <a:pt x="131067" y="7511"/>
                      <a:pt x="131567" y="7511"/>
                    </a:cubicBezTo>
                    <a:cubicBezTo>
                      <a:pt x="131817" y="7511"/>
                      <a:pt x="132068" y="7524"/>
                      <a:pt x="132319" y="7549"/>
                    </a:cubicBezTo>
                    <a:cubicBezTo>
                      <a:pt x="132327" y="7550"/>
                      <a:pt x="132335" y="7550"/>
                      <a:pt x="132343" y="7550"/>
                    </a:cubicBezTo>
                    <a:cubicBezTo>
                      <a:pt x="132513" y="7550"/>
                      <a:pt x="132700" y="7389"/>
                      <a:pt x="132733" y="7220"/>
                    </a:cubicBezTo>
                    <a:cubicBezTo>
                      <a:pt x="132768" y="7068"/>
                      <a:pt x="132760" y="6924"/>
                      <a:pt x="132760" y="6763"/>
                    </a:cubicBezTo>
                    <a:cubicBezTo>
                      <a:pt x="132749" y="6601"/>
                      <a:pt x="132741" y="6467"/>
                      <a:pt x="132776" y="6306"/>
                    </a:cubicBezTo>
                    <a:cubicBezTo>
                      <a:pt x="132835" y="6018"/>
                      <a:pt x="132886" y="5721"/>
                      <a:pt x="132944" y="5425"/>
                    </a:cubicBezTo>
                    <a:cubicBezTo>
                      <a:pt x="133054" y="4850"/>
                      <a:pt x="133166" y="4275"/>
                      <a:pt x="133292" y="3699"/>
                    </a:cubicBezTo>
                    <a:cubicBezTo>
                      <a:pt x="133377" y="3335"/>
                      <a:pt x="133460" y="2971"/>
                      <a:pt x="133546" y="2608"/>
                    </a:cubicBezTo>
                    <a:lnTo>
                      <a:pt x="133546" y="0"/>
                    </a:lnTo>
                    <a:cubicBezTo>
                      <a:pt x="133217" y="1694"/>
                      <a:pt x="132902" y="3386"/>
                      <a:pt x="132496" y="5061"/>
                    </a:cubicBezTo>
                    <a:cubicBezTo>
                      <a:pt x="132420" y="5392"/>
                      <a:pt x="132343" y="5721"/>
                      <a:pt x="132260" y="6052"/>
                    </a:cubicBezTo>
                    <a:cubicBezTo>
                      <a:pt x="132225" y="6205"/>
                      <a:pt x="132191" y="6339"/>
                      <a:pt x="132124" y="6483"/>
                    </a:cubicBezTo>
                    <a:cubicBezTo>
                      <a:pt x="132100" y="6542"/>
                      <a:pt x="132065" y="6593"/>
                      <a:pt x="132030" y="6652"/>
                    </a:cubicBezTo>
                    <a:cubicBezTo>
                      <a:pt x="131926" y="6646"/>
                      <a:pt x="131821" y="6643"/>
                      <a:pt x="131716" y="6643"/>
                    </a:cubicBezTo>
                    <a:cubicBezTo>
                      <a:pt x="130450" y="6643"/>
                      <a:pt x="129193" y="7057"/>
                      <a:pt x="128139" y="7760"/>
                    </a:cubicBezTo>
                    <a:cubicBezTo>
                      <a:pt x="126945" y="8548"/>
                      <a:pt x="125946" y="9657"/>
                      <a:pt x="125397" y="10986"/>
                    </a:cubicBezTo>
                    <a:cubicBezTo>
                      <a:pt x="125253" y="11357"/>
                      <a:pt x="125125" y="11739"/>
                      <a:pt x="125042" y="12127"/>
                    </a:cubicBezTo>
                    <a:cubicBezTo>
                      <a:pt x="124999" y="12314"/>
                      <a:pt x="124965" y="12501"/>
                      <a:pt x="124940" y="12694"/>
                    </a:cubicBezTo>
                    <a:cubicBezTo>
                      <a:pt x="124922" y="12787"/>
                      <a:pt x="124906" y="12881"/>
                      <a:pt x="124890" y="12974"/>
                    </a:cubicBezTo>
                    <a:cubicBezTo>
                      <a:pt x="124890" y="12982"/>
                      <a:pt x="124890" y="12990"/>
                      <a:pt x="124879" y="13008"/>
                    </a:cubicBezTo>
                    <a:cubicBezTo>
                      <a:pt x="124085" y="13262"/>
                      <a:pt x="123297" y="13557"/>
                      <a:pt x="122511" y="13837"/>
                    </a:cubicBezTo>
                    <a:cubicBezTo>
                      <a:pt x="121750" y="14115"/>
                      <a:pt x="120970" y="14369"/>
                      <a:pt x="120192" y="14633"/>
                    </a:cubicBezTo>
                    <a:cubicBezTo>
                      <a:pt x="118669" y="15149"/>
                      <a:pt x="117129" y="15639"/>
                      <a:pt x="115571" y="16063"/>
                    </a:cubicBezTo>
                    <a:cubicBezTo>
                      <a:pt x="114056" y="16477"/>
                      <a:pt x="112509" y="16790"/>
                      <a:pt x="110943" y="16908"/>
                    </a:cubicBezTo>
                    <a:cubicBezTo>
                      <a:pt x="110523" y="16940"/>
                      <a:pt x="110101" y="16958"/>
                      <a:pt x="109679" y="16958"/>
                    </a:cubicBezTo>
                    <a:cubicBezTo>
                      <a:pt x="108622" y="16958"/>
                      <a:pt x="107566" y="16846"/>
                      <a:pt x="106550" y="16563"/>
                    </a:cubicBezTo>
                    <a:cubicBezTo>
                      <a:pt x="106229" y="16477"/>
                      <a:pt x="105932" y="16376"/>
                      <a:pt x="105687" y="16258"/>
                    </a:cubicBezTo>
                    <a:cubicBezTo>
                      <a:pt x="105392" y="16122"/>
                      <a:pt x="105112" y="15961"/>
                      <a:pt x="104850" y="15775"/>
                    </a:cubicBezTo>
                    <a:cubicBezTo>
                      <a:pt x="104842" y="15767"/>
                      <a:pt x="104834" y="15767"/>
                      <a:pt x="104834" y="15758"/>
                    </a:cubicBezTo>
                    <a:cubicBezTo>
                      <a:pt x="104824" y="15758"/>
                      <a:pt x="104815" y="15750"/>
                      <a:pt x="104807" y="15740"/>
                    </a:cubicBezTo>
                    <a:cubicBezTo>
                      <a:pt x="104783" y="15716"/>
                      <a:pt x="104748" y="15689"/>
                      <a:pt x="104714" y="15665"/>
                    </a:cubicBezTo>
                    <a:cubicBezTo>
                      <a:pt x="104655" y="15614"/>
                      <a:pt x="104596" y="15555"/>
                      <a:pt x="104537" y="15496"/>
                    </a:cubicBezTo>
                    <a:cubicBezTo>
                      <a:pt x="104486" y="15446"/>
                      <a:pt x="104436" y="15395"/>
                      <a:pt x="104393" y="15334"/>
                    </a:cubicBezTo>
                    <a:cubicBezTo>
                      <a:pt x="104377" y="15318"/>
                      <a:pt x="104358" y="15301"/>
                      <a:pt x="104342" y="15275"/>
                    </a:cubicBezTo>
                    <a:cubicBezTo>
                      <a:pt x="104342" y="15275"/>
                      <a:pt x="104308" y="15224"/>
                      <a:pt x="104300" y="15216"/>
                    </a:cubicBezTo>
                    <a:cubicBezTo>
                      <a:pt x="104206" y="15090"/>
                      <a:pt x="104123" y="14954"/>
                      <a:pt x="104054" y="14810"/>
                    </a:cubicBezTo>
                    <a:cubicBezTo>
                      <a:pt x="104046" y="14786"/>
                      <a:pt x="104038" y="14767"/>
                      <a:pt x="104029" y="14751"/>
                    </a:cubicBezTo>
                    <a:cubicBezTo>
                      <a:pt x="104029" y="14743"/>
                      <a:pt x="103995" y="14649"/>
                      <a:pt x="103995" y="14641"/>
                    </a:cubicBezTo>
                    <a:cubicBezTo>
                      <a:pt x="103971" y="14564"/>
                      <a:pt x="103944" y="14489"/>
                      <a:pt x="103928" y="14404"/>
                    </a:cubicBezTo>
                    <a:cubicBezTo>
                      <a:pt x="103885" y="14227"/>
                      <a:pt x="103717" y="14107"/>
                      <a:pt x="103538" y="14107"/>
                    </a:cubicBezTo>
                    <a:lnTo>
                      <a:pt x="103503" y="14107"/>
                    </a:lnTo>
                    <a:cubicBezTo>
                      <a:pt x="103327" y="14107"/>
                      <a:pt x="29661" y="14227"/>
                      <a:pt x="29619" y="14404"/>
                    </a:cubicBezTo>
                    <a:cubicBezTo>
                      <a:pt x="29602" y="14489"/>
                      <a:pt x="29576" y="14564"/>
                      <a:pt x="29552" y="14641"/>
                    </a:cubicBezTo>
                    <a:cubicBezTo>
                      <a:pt x="29552" y="14649"/>
                      <a:pt x="29517" y="14743"/>
                      <a:pt x="29517" y="14751"/>
                    </a:cubicBezTo>
                    <a:cubicBezTo>
                      <a:pt x="29501" y="14767"/>
                      <a:pt x="29493" y="14786"/>
                      <a:pt x="29485" y="14810"/>
                    </a:cubicBezTo>
                    <a:cubicBezTo>
                      <a:pt x="29415" y="14954"/>
                      <a:pt x="29340" y="15090"/>
                      <a:pt x="29247" y="15216"/>
                    </a:cubicBezTo>
                    <a:cubicBezTo>
                      <a:pt x="29239" y="15224"/>
                      <a:pt x="29204" y="15275"/>
                      <a:pt x="29204" y="15275"/>
                    </a:cubicBezTo>
                    <a:cubicBezTo>
                      <a:pt x="29188" y="15301"/>
                      <a:pt x="29170" y="15318"/>
                      <a:pt x="29153" y="15334"/>
                    </a:cubicBezTo>
                    <a:cubicBezTo>
                      <a:pt x="29103" y="15395"/>
                      <a:pt x="29060" y="15446"/>
                      <a:pt x="29009" y="15496"/>
                    </a:cubicBezTo>
                    <a:cubicBezTo>
                      <a:pt x="28950" y="15555"/>
                      <a:pt x="28891" y="15614"/>
                      <a:pt x="28833" y="15665"/>
                    </a:cubicBezTo>
                    <a:cubicBezTo>
                      <a:pt x="28798" y="15689"/>
                      <a:pt x="28764" y="15716"/>
                      <a:pt x="28739" y="15740"/>
                    </a:cubicBezTo>
                    <a:cubicBezTo>
                      <a:pt x="28723" y="15750"/>
                      <a:pt x="28723" y="15758"/>
                      <a:pt x="28713" y="15758"/>
                    </a:cubicBezTo>
                    <a:cubicBezTo>
                      <a:pt x="28705" y="15767"/>
                      <a:pt x="28705" y="15767"/>
                      <a:pt x="28688" y="15775"/>
                    </a:cubicBezTo>
                    <a:cubicBezTo>
                      <a:pt x="28435" y="15961"/>
                      <a:pt x="28154" y="16122"/>
                      <a:pt x="27860" y="16258"/>
                    </a:cubicBezTo>
                    <a:cubicBezTo>
                      <a:pt x="27614" y="16376"/>
                      <a:pt x="27317" y="16477"/>
                      <a:pt x="26997" y="16563"/>
                    </a:cubicBezTo>
                    <a:cubicBezTo>
                      <a:pt x="25980" y="16846"/>
                      <a:pt x="24925" y="16958"/>
                      <a:pt x="23868" y="16958"/>
                    </a:cubicBezTo>
                    <a:cubicBezTo>
                      <a:pt x="23446" y="16958"/>
                      <a:pt x="23024" y="16940"/>
                      <a:pt x="22604" y="16908"/>
                    </a:cubicBezTo>
                    <a:cubicBezTo>
                      <a:pt x="21038" y="16790"/>
                      <a:pt x="19490" y="16477"/>
                      <a:pt x="17967" y="16063"/>
                    </a:cubicBezTo>
                    <a:cubicBezTo>
                      <a:pt x="16417" y="15639"/>
                      <a:pt x="14878" y="15149"/>
                      <a:pt x="13346" y="14633"/>
                    </a:cubicBezTo>
                    <a:cubicBezTo>
                      <a:pt x="12577" y="14369"/>
                      <a:pt x="11797" y="14115"/>
                      <a:pt x="11035" y="13837"/>
                    </a:cubicBezTo>
                    <a:cubicBezTo>
                      <a:pt x="10249" y="13557"/>
                      <a:pt x="9461" y="13262"/>
                      <a:pt x="8667" y="13008"/>
                    </a:cubicBezTo>
                    <a:cubicBezTo>
                      <a:pt x="8657" y="12990"/>
                      <a:pt x="8657" y="12982"/>
                      <a:pt x="8657" y="12974"/>
                    </a:cubicBezTo>
                    <a:cubicBezTo>
                      <a:pt x="8641" y="12881"/>
                      <a:pt x="8616" y="12787"/>
                      <a:pt x="8606" y="12694"/>
                    </a:cubicBezTo>
                    <a:cubicBezTo>
                      <a:pt x="8574" y="12501"/>
                      <a:pt x="8539" y="12314"/>
                      <a:pt x="8505" y="12127"/>
                    </a:cubicBezTo>
                    <a:cubicBezTo>
                      <a:pt x="8421" y="11739"/>
                      <a:pt x="8293" y="11357"/>
                      <a:pt x="8141" y="10986"/>
                    </a:cubicBezTo>
                    <a:cubicBezTo>
                      <a:pt x="7601" y="9657"/>
                      <a:pt x="6593" y="8548"/>
                      <a:pt x="5399" y="7760"/>
                    </a:cubicBezTo>
                    <a:cubicBezTo>
                      <a:pt x="4353" y="7057"/>
                      <a:pt x="3096" y="6643"/>
                      <a:pt x="1830" y="6643"/>
                    </a:cubicBezTo>
                    <a:cubicBezTo>
                      <a:pt x="1726" y="6643"/>
                      <a:pt x="1621" y="6646"/>
                      <a:pt x="1516" y="6652"/>
                    </a:cubicBezTo>
                    <a:cubicBezTo>
                      <a:pt x="1481" y="6593"/>
                      <a:pt x="1447" y="6542"/>
                      <a:pt x="1423" y="6483"/>
                    </a:cubicBezTo>
                    <a:cubicBezTo>
                      <a:pt x="1356" y="6339"/>
                      <a:pt x="1321" y="6205"/>
                      <a:pt x="1286" y="6052"/>
                    </a:cubicBezTo>
                    <a:cubicBezTo>
                      <a:pt x="1203" y="5721"/>
                      <a:pt x="1126" y="5392"/>
                      <a:pt x="1051" y="5061"/>
                    </a:cubicBezTo>
                    <a:cubicBezTo>
                      <a:pt x="645" y="3386"/>
                      <a:pt x="330" y="1694"/>
                      <a:pt x="1" y="0"/>
                    </a:cubicBezTo>
                    <a:close/>
                  </a:path>
                </a:pathLst>
              </a:custGeom>
              <a:solidFill>
                <a:srgbClr val="4E454F">
                  <a:alpha val="6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8" name="Google Shape;248;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9" name="Google Shape;249;p25"/>
          <p:cNvSpPr txBox="1">
            <a:spLocks noGrp="1"/>
          </p:cNvSpPr>
          <p:nvPr>
            <p:ph type="subTitle" idx="1"/>
          </p:nvPr>
        </p:nvSpPr>
        <p:spPr>
          <a:xfrm>
            <a:off x="4985239" y="1667625"/>
            <a:ext cx="29478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25"/>
          <p:cNvSpPr txBox="1">
            <a:spLocks noGrp="1"/>
          </p:cNvSpPr>
          <p:nvPr>
            <p:ph type="subTitle" idx="2"/>
          </p:nvPr>
        </p:nvSpPr>
        <p:spPr>
          <a:xfrm>
            <a:off x="1211050" y="1667625"/>
            <a:ext cx="29478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2">
  <p:cSld name="CUSTOM_6_2">
    <p:spTree>
      <p:nvGrpSpPr>
        <p:cNvPr id="1" name="Shape 277"/>
        <p:cNvGrpSpPr/>
        <p:nvPr/>
      </p:nvGrpSpPr>
      <p:grpSpPr>
        <a:xfrm>
          <a:off x="0" y="0"/>
          <a:ext cx="0" cy="0"/>
          <a:chOff x="0" y="0"/>
          <a:chExt cx="0" cy="0"/>
        </a:xfrm>
      </p:grpSpPr>
      <p:grpSp>
        <p:nvGrpSpPr>
          <p:cNvPr id="278" name="Google Shape;278;p28"/>
          <p:cNvGrpSpPr/>
          <p:nvPr/>
        </p:nvGrpSpPr>
        <p:grpSpPr>
          <a:xfrm>
            <a:off x="106" y="-369"/>
            <a:ext cx="9143895" cy="5143865"/>
            <a:chOff x="106" y="-369"/>
            <a:chExt cx="9143895" cy="5143865"/>
          </a:xfrm>
        </p:grpSpPr>
        <p:grpSp>
          <p:nvGrpSpPr>
            <p:cNvPr id="279" name="Google Shape;279;p28"/>
            <p:cNvGrpSpPr/>
            <p:nvPr/>
          </p:nvGrpSpPr>
          <p:grpSpPr>
            <a:xfrm rot="10800000">
              <a:off x="106" y="-369"/>
              <a:ext cx="9143895" cy="1441290"/>
              <a:chOff x="237900" y="4302525"/>
              <a:chExt cx="3338650" cy="749150"/>
            </a:xfrm>
          </p:grpSpPr>
          <p:sp>
            <p:nvSpPr>
              <p:cNvPr id="280" name="Google Shape;280;p28"/>
              <p:cNvSpPr/>
              <p:nvPr/>
            </p:nvSpPr>
            <p:spPr>
              <a:xfrm>
                <a:off x="237900" y="4302525"/>
                <a:ext cx="3338650" cy="749150"/>
              </a:xfrm>
              <a:custGeom>
                <a:avLst/>
                <a:gdLst/>
                <a:ahLst/>
                <a:cxnLst/>
                <a:rect l="l" t="t" r="r" b="b"/>
                <a:pathLst>
                  <a:path w="133546" h="29966" extrusionOk="0">
                    <a:moveTo>
                      <a:pt x="133546" y="1"/>
                    </a:moveTo>
                    <a:cubicBezTo>
                      <a:pt x="133511" y="439"/>
                      <a:pt x="133470" y="880"/>
                      <a:pt x="133420" y="1311"/>
                    </a:cubicBezTo>
                    <a:cubicBezTo>
                      <a:pt x="133267" y="2682"/>
                      <a:pt x="133022" y="4036"/>
                      <a:pt x="132792" y="5399"/>
                    </a:cubicBezTo>
                    <a:cubicBezTo>
                      <a:pt x="132335" y="8125"/>
                      <a:pt x="131878" y="10856"/>
                      <a:pt x="131421" y="13590"/>
                    </a:cubicBezTo>
                    <a:cubicBezTo>
                      <a:pt x="131287" y="14370"/>
                      <a:pt x="131143" y="15140"/>
                      <a:pt x="131007" y="15917"/>
                    </a:cubicBezTo>
                    <a:cubicBezTo>
                      <a:pt x="130972" y="16086"/>
                      <a:pt x="130940" y="16265"/>
                      <a:pt x="130905" y="16433"/>
                    </a:cubicBezTo>
                    <a:cubicBezTo>
                      <a:pt x="130830" y="16432"/>
                      <a:pt x="130754" y="16431"/>
                      <a:pt x="130679" y="16431"/>
                    </a:cubicBezTo>
                    <a:cubicBezTo>
                      <a:pt x="129214" y="16431"/>
                      <a:pt x="127751" y="16734"/>
                      <a:pt x="126480" y="17483"/>
                    </a:cubicBezTo>
                    <a:cubicBezTo>
                      <a:pt x="125617" y="17991"/>
                      <a:pt x="124871" y="18686"/>
                      <a:pt x="124339" y="19531"/>
                    </a:cubicBezTo>
                    <a:cubicBezTo>
                      <a:pt x="123813" y="20377"/>
                      <a:pt x="123527" y="21350"/>
                      <a:pt x="123399" y="22331"/>
                    </a:cubicBezTo>
                    <a:cubicBezTo>
                      <a:pt x="123374" y="22526"/>
                      <a:pt x="123356" y="22721"/>
                      <a:pt x="123340" y="22916"/>
                    </a:cubicBezTo>
                    <a:cubicBezTo>
                      <a:pt x="122595" y="23162"/>
                      <a:pt x="121851" y="23408"/>
                      <a:pt x="121106" y="23651"/>
                    </a:cubicBezTo>
                    <a:cubicBezTo>
                      <a:pt x="119516" y="24177"/>
                      <a:pt x="117923" y="24693"/>
                      <a:pt x="116325" y="25158"/>
                    </a:cubicBezTo>
                    <a:cubicBezTo>
                      <a:pt x="114725" y="25615"/>
                      <a:pt x="113110" y="26038"/>
                      <a:pt x="111467" y="26353"/>
                    </a:cubicBezTo>
                    <a:cubicBezTo>
                      <a:pt x="110693" y="26501"/>
                      <a:pt x="109904" y="26599"/>
                      <a:pt x="109117" y="26599"/>
                    </a:cubicBezTo>
                    <a:cubicBezTo>
                      <a:pt x="108347" y="26599"/>
                      <a:pt x="107580" y="26505"/>
                      <a:pt x="106830" y="26275"/>
                    </a:cubicBezTo>
                    <a:cubicBezTo>
                      <a:pt x="106205" y="26080"/>
                      <a:pt x="105518" y="25743"/>
                      <a:pt x="105045" y="25353"/>
                    </a:cubicBezTo>
                    <a:cubicBezTo>
                      <a:pt x="104773" y="25134"/>
                      <a:pt x="104529" y="24896"/>
                      <a:pt x="104316" y="24626"/>
                    </a:cubicBezTo>
                    <a:cubicBezTo>
                      <a:pt x="104316" y="24616"/>
                      <a:pt x="104308" y="24616"/>
                      <a:pt x="104308" y="24608"/>
                    </a:cubicBezTo>
                    <a:lnTo>
                      <a:pt x="104291" y="24592"/>
                    </a:lnTo>
                    <a:cubicBezTo>
                      <a:pt x="104265" y="24549"/>
                      <a:pt x="104233" y="24506"/>
                      <a:pt x="104206" y="24464"/>
                    </a:cubicBezTo>
                    <a:cubicBezTo>
                      <a:pt x="104155" y="24397"/>
                      <a:pt x="104113" y="24322"/>
                      <a:pt x="104072" y="24244"/>
                    </a:cubicBezTo>
                    <a:cubicBezTo>
                      <a:pt x="103871" y="23906"/>
                      <a:pt x="88795" y="23772"/>
                      <a:pt x="72219" y="23772"/>
                    </a:cubicBezTo>
                    <a:cubicBezTo>
                      <a:pt x="51879" y="23772"/>
                      <a:pt x="29278" y="23974"/>
                      <a:pt x="29119" y="24244"/>
                    </a:cubicBezTo>
                    <a:cubicBezTo>
                      <a:pt x="29068" y="24322"/>
                      <a:pt x="29028" y="24397"/>
                      <a:pt x="28977" y="24464"/>
                    </a:cubicBezTo>
                    <a:cubicBezTo>
                      <a:pt x="28950" y="24506"/>
                      <a:pt x="28916" y="24549"/>
                      <a:pt x="28891" y="24592"/>
                    </a:cubicBezTo>
                    <a:cubicBezTo>
                      <a:pt x="28883" y="24600"/>
                      <a:pt x="28883" y="24608"/>
                      <a:pt x="28875" y="24608"/>
                    </a:cubicBezTo>
                    <a:cubicBezTo>
                      <a:pt x="28875" y="24616"/>
                      <a:pt x="28875" y="24616"/>
                      <a:pt x="28865" y="24626"/>
                    </a:cubicBezTo>
                    <a:cubicBezTo>
                      <a:pt x="28654" y="24896"/>
                      <a:pt x="28408" y="25134"/>
                      <a:pt x="28146" y="25353"/>
                    </a:cubicBezTo>
                    <a:cubicBezTo>
                      <a:pt x="27665" y="25743"/>
                      <a:pt x="26986" y="26080"/>
                      <a:pt x="26353" y="26275"/>
                    </a:cubicBezTo>
                    <a:cubicBezTo>
                      <a:pt x="25607" y="26505"/>
                      <a:pt x="24840" y="26599"/>
                      <a:pt x="24068" y="26599"/>
                    </a:cubicBezTo>
                    <a:cubicBezTo>
                      <a:pt x="23281" y="26599"/>
                      <a:pt x="22490" y="26501"/>
                      <a:pt x="21716" y="26353"/>
                    </a:cubicBezTo>
                    <a:cubicBezTo>
                      <a:pt x="20081" y="26038"/>
                      <a:pt x="18466" y="25615"/>
                      <a:pt x="16866" y="25158"/>
                    </a:cubicBezTo>
                    <a:cubicBezTo>
                      <a:pt x="15258" y="24693"/>
                      <a:pt x="13667" y="24177"/>
                      <a:pt x="12077" y="23651"/>
                    </a:cubicBezTo>
                    <a:cubicBezTo>
                      <a:pt x="11332" y="23408"/>
                      <a:pt x="10586" y="23162"/>
                      <a:pt x="9843" y="22916"/>
                    </a:cubicBezTo>
                    <a:cubicBezTo>
                      <a:pt x="9835" y="22721"/>
                      <a:pt x="9817" y="22526"/>
                      <a:pt x="9792" y="22331"/>
                    </a:cubicBezTo>
                    <a:cubicBezTo>
                      <a:pt x="9664" y="21350"/>
                      <a:pt x="9368" y="20377"/>
                      <a:pt x="8844" y="19531"/>
                    </a:cubicBezTo>
                    <a:cubicBezTo>
                      <a:pt x="8312" y="18686"/>
                      <a:pt x="7566" y="17991"/>
                      <a:pt x="6703" y="17483"/>
                    </a:cubicBezTo>
                    <a:cubicBezTo>
                      <a:pt x="5440" y="16734"/>
                      <a:pt x="3969" y="16431"/>
                      <a:pt x="2504" y="16431"/>
                    </a:cubicBezTo>
                    <a:cubicBezTo>
                      <a:pt x="2429" y="16431"/>
                      <a:pt x="2353" y="16432"/>
                      <a:pt x="2278" y="16433"/>
                    </a:cubicBezTo>
                    <a:cubicBezTo>
                      <a:pt x="2243" y="16265"/>
                      <a:pt x="2209" y="16086"/>
                      <a:pt x="2184" y="15917"/>
                    </a:cubicBezTo>
                    <a:cubicBezTo>
                      <a:pt x="2040" y="15140"/>
                      <a:pt x="1896" y="14370"/>
                      <a:pt x="1770" y="13590"/>
                    </a:cubicBezTo>
                    <a:cubicBezTo>
                      <a:pt x="1313" y="10856"/>
                      <a:pt x="848" y="8125"/>
                      <a:pt x="391" y="5399"/>
                    </a:cubicBezTo>
                    <a:cubicBezTo>
                      <a:pt x="255" y="4611"/>
                      <a:pt x="119" y="3825"/>
                      <a:pt x="1" y="3037"/>
                    </a:cubicBezTo>
                    <a:lnTo>
                      <a:pt x="1" y="29966"/>
                    </a:lnTo>
                    <a:lnTo>
                      <a:pt x="133546" y="29966"/>
                    </a:lnTo>
                    <a:lnTo>
                      <a:pt x="133546" y="1"/>
                    </a:lnTo>
                    <a:close/>
                  </a:path>
                </a:pathLst>
              </a:custGeom>
              <a:solidFill>
                <a:srgbClr val="6B5E69">
                  <a:alpha val="7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237900" y="4580275"/>
                <a:ext cx="3338650" cy="444125"/>
              </a:xfrm>
              <a:custGeom>
                <a:avLst/>
                <a:gdLst/>
                <a:ahLst/>
                <a:cxnLst/>
                <a:rect l="l" t="t" r="r" b="b"/>
                <a:pathLst>
                  <a:path w="133546" h="17765" extrusionOk="0">
                    <a:moveTo>
                      <a:pt x="1" y="0"/>
                    </a:moveTo>
                    <a:lnTo>
                      <a:pt x="1" y="2608"/>
                    </a:lnTo>
                    <a:cubicBezTo>
                      <a:pt x="86" y="2971"/>
                      <a:pt x="169" y="3335"/>
                      <a:pt x="255" y="3699"/>
                    </a:cubicBezTo>
                    <a:cubicBezTo>
                      <a:pt x="381" y="4275"/>
                      <a:pt x="492" y="4850"/>
                      <a:pt x="602" y="5425"/>
                    </a:cubicBezTo>
                    <a:cubicBezTo>
                      <a:pt x="661" y="5721"/>
                      <a:pt x="712" y="6018"/>
                      <a:pt x="771" y="6306"/>
                    </a:cubicBezTo>
                    <a:cubicBezTo>
                      <a:pt x="805" y="6467"/>
                      <a:pt x="797" y="6601"/>
                      <a:pt x="787" y="6763"/>
                    </a:cubicBezTo>
                    <a:cubicBezTo>
                      <a:pt x="779" y="6924"/>
                      <a:pt x="779" y="7068"/>
                      <a:pt x="813" y="7220"/>
                    </a:cubicBezTo>
                    <a:cubicBezTo>
                      <a:pt x="846" y="7389"/>
                      <a:pt x="1033" y="7550"/>
                      <a:pt x="1204" y="7550"/>
                    </a:cubicBezTo>
                    <a:cubicBezTo>
                      <a:pt x="1212" y="7550"/>
                      <a:pt x="1220" y="7550"/>
                      <a:pt x="1228" y="7549"/>
                    </a:cubicBezTo>
                    <a:cubicBezTo>
                      <a:pt x="1479" y="7524"/>
                      <a:pt x="1730" y="7511"/>
                      <a:pt x="1980" y="7511"/>
                    </a:cubicBezTo>
                    <a:cubicBezTo>
                      <a:pt x="2480" y="7511"/>
                      <a:pt x="2974" y="7563"/>
                      <a:pt x="3454" y="7677"/>
                    </a:cubicBezTo>
                    <a:cubicBezTo>
                      <a:pt x="4097" y="7819"/>
                      <a:pt x="4707" y="8057"/>
                      <a:pt x="5265" y="8396"/>
                    </a:cubicBezTo>
                    <a:cubicBezTo>
                      <a:pt x="5832" y="8733"/>
                      <a:pt x="6305" y="9200"/>
                      <a:pt x="6687" y="9733"/>
                    </a:cubicBezTo>
                    <a:cubicBezTo>
                      <a:pt x="7067" y="10248"/>
                      <a:pt x="7355" y="10825"/>
                      <a:pt x="7558" y="11434"/>
                    </a:cubicBezTo>
                    <a:cubicBezTo>
                      <a:pt x="7668" y="11755"/>
                      <a:pt x="7743" y="12076"/>
                      <a:pt x="7804" y="12415"/>
                    </a:cubicBezTo>
                    <a:cubicBezTo>
                      <a:pt x="7828" y="12568"/>
                      <a:pt x="7845" y="12728"/>
                      <a:pt x="7845" y="12889"/>
                    </a:cubicBezTo>
                    <a:cubicBezTo>
                      <a:pt x="7845" y="12966"/>
                      <a:pt x="7828" y="13041"/>
                      <a:pt x="7828" y="13126"/>
                    </a:cubicBezTo>
                    <a:cubicBezTo>
                      <a:pt x="7828" y="13220"/>
                      <a:pt x="7863" y="13321"/>
                      <a:pt x="7879" y="13415"/>
                    </a:cubicBezTo>
                    <a:cubicBezTo>
                      <a:pt x="7918" y="13609"/>
                      <a:pt x="8100" y="13703"/>
                      <a:pt x="8274" y="13703"/>
                    </a:cubicBezTo>
                    <a:cubicBezTo>
                      <a:pt x="8289" y="13703"/>
                      <a:pt x="8304" y="13703"/>
                      <a:pt x="8320" y="13701"/>
                    </a:cubicBezTo>
                    <a:cubicBezTo>
                      <a:pt x="8362" y="13736"/>
                      <a:pt x="8413" y="13760"/>
                      <a:pt x="8464" y="13778"/>
                    </a:cubicBezTo>
                    <a:cubicBezTo>
                      <a:pt x="9368" y="14075"/>
                      <a:pt x="10292" y="14318"/>
                      <a:pt x="11206" y="14582"/>
                    </a:cubicBezTo>
                    <a:cubicBezTo>
                      <a:pt x="12128" y="14844"/>
                      <a:pt x="13034" y="15131"/>
                      <a:pt x="13937" y="15419"/>
                    </a:cubicBezTo>
                    <a:cubicBezTo>
                      <a:pt x="15503" y="15927"/>
                      <a:pt x="17061" y="16451"/>
                      <a:pt x="18643" y="16892"/>
                    </a:cubicBezTo>
                    <a:cubicBezTo>
                      <a:pt x="20217" y="17332"/>
                      <a:pt x="21826" y="17670"/>
                      <a:pt x="23451" y="17747"/>
                    </a:cubicBezTo>
                    <a:cubicBezTo>
                      <a:pt x="23680" y="17759"/>
                      <a:pt x="23909" y="17764"/>
                      <a:pt x="24138" y="17764"/>
                    </a:cubicBezTo>
                    <a:cubicBezTo>
                      <a:pt x="24734" y="17764"/>
                      <a:pt x="25327" y="17724"/>
                      <a:pt x="25920" y="17645"/>
                    </a:cubicBezTo>
                    <a:cubicBezTo>
                      <a:pt x="29552" y="17162"/>
                      <a:pt x="29966" y="15470"/>
                      <a:pt x="30591" y="15216"/>
                    </a:cubicBezTo>
                    <a:cubicBezTo>
                      <a:pt x="31446" y="14869"/>
                      <a:pt x="102632" y="15360"/>
                      <a:pt x="103124" y="14591"/>
                    </a:cubicBezTo>
                    <a:cubicBezTo>
                      <a:pt x="103605" y="15360"/>
                      <a:pt x="104824" y="16825"/>
                      <a:pt x="105670" y="17162"/>
                    </a:cubicBezTo>
                    <a:cubicBezTo>
                      <a:pt x="106306" y="17416"/>
                      <a:pt x="106948" y="17560"/>
                      <a:pt x="107616" y="17645"/>
                    </a:cubicBezTo>
                    <a:cubicBezTo>
                      <a:pt x="108211" y="17724"/>
                      <a:pt x="108808" y="17764"/>
                      <a:pt x="109407" y="17764"/>
                    </a:cubicBezTo>
                    <a:cubicBezTo>
                      <a:pt x="109636" y="17764"/>
                      <a:pt x="109866" y="17759"/>
                      <a:pt x="110096" y="17747"/>
                    </a:cubicBezTo>
                    <a:cubicBezTo>
                      <a:pt x="111721" y="17670"/>
                      <a:pt x="113329" y="17332"/>
                      <a:pt x="114895" y="16892"/>
                    </a:cubicBezTo>
                    <a:cubicBezTo>
                      <a:pt x="116477" y="16451"/>
                      <a:pt x="118043" y="15927"/>
                      <a:pt x="119609" y="15419"/>
                    </a:cubicBezTo>
                    <a:cubicBezTo>
                      <a:pt x="120513" y="15131"/>
                      <a:pt x="121419" y="14844"/>
                      <a:pt x="122341" y="14582"/>
                    </a:cubicBezTo>
                    <a:cubicBezTo>
                      <a:pt x="123255" y="14318"/>
                      <a:pt x="124179" y="14075"/>
                      <a:pt x="125083" y="13778"/>
                    </a:cubicBezTo>
                    <a:cubicBezTo>
                      <a:pt x="125133" y="13760"/>
                      <a:pt x="125184" y="13736"/>
                      <a:pt x="125227" y="13701"/>
                    </a:cubicBezTo>
                    <a:cubicBezTo>
                      <a:pt x="125242" y="13703"/>
                      <a:pt x="125257" y="13703"/>
                      <a:pt x="125273" y="13703"/>
                    </a:cubicBezTo>
                    <a:cubicBezTo>
                      <a:pt x="125447" y="13703"/>
                      <a:pt x="125628" y="13609"/>
                      <a:pt x="125667" y="13415"/>
                    </a:cubicBezTo>
                    <a:cubicBezTo>
                      <a:pt x="125684" y="13321"/>
                      <a:pt x="125718" y="13220"/>
                      <a:pt x="125718" y="13126"/>
                    </a:cubicBezTo>
                    <a:cubicBezTo>
                      <a:pt x="125718" y="13041"/>
                      <a:pt x="125702" y="12966"/>
                      <a:pt x="125702" y="12889"/>
                    </a:cubicBezTo>
                    <a:cubicBezTo>
                      <a:pt x="125702" y="12728"/>
                      <a:pt x="125718" y="12568"/>
                      <a:pt x="125743" y="12415"/>
                    </a:cubicBezTo>
                    <a:cubicBezTo>
                      <a:pt x="125804" y="12076"/>
                      <a:pt x="125879" y="11755"/>
                      <a:pt x="125988" y="11434"/>
                    </a:cubicBezTo>
                    <a:cubicBezTo>
                      <a:pt x="126191" y="10825"/>
                      <a:pt x="126480" y="10248"/>
                      <a:pt x="126851" y="9733"/>
                    </a:cubicBezTo>
                    <a:cubicBezTo>
                      <a:pt x="127241" y="9200"/>
                      <a:pt x="127715" y="8733"/>
                      <a:pt x="128281" y="8396"/>
                    </a:cubicBezTo>
                    <a:cubicBezTo>
                      <a:pt x="128840" y="8057"/>
                      <a:pt x="129449" y="7819"/>
                      <a:pt x="130093" y="7677"/>
                    </a:cubicBezTo>
                    <a:cubicBezTo>
                      <a:pt x="130572" y="7563"/>
                      <a:pt x="131067" y="7511"/>
                      <a:pt x="131567" y="7511"/>
                    </a:cubicBezTo>
                    <a:cubicBezTo>
                      <a:pt x="131817" y="7511"/>
                      <a:pt x="132068" y="7524"/>
                      <a:pt x="132319" y="7549"/>
                    </a:cubicBezTo>
                    <a:cubicBezTo>
                      <a:pt x="132327" y="7550"/>
                      <a:pt x="132335" y="7550"/>
                      <a:pt x="132343" y="7550"/>
                    </a:cubicBezTo>
                    <a:cubicBezTo>
                      <a:pt x="132513" y="7550"/>
                      <a:pt x="132700" y="7389"/>
                      <a:pt x="132733" y="7220"/>
                    </a:cubicBezTo>
                    <a:cubicBezTo>
                      <a:pt x="132768" y="7068"/>
                      <a:pt x="132760" y="6924"/>
                      <a:pt x="132760" y="6763"/>
                    </a:cubicBezTo>
                    <a:cubicBezTo>
                      <a:pt x="132749" y="6601"/>
                      <a:pt x="132741" y="6467"/>
                      <a:pt x="132776" y="6306"/>
                    </a:cubicBezTo>
                    <a:cubicBezTo>
                      <a:pt x="132835" y="6018"/>
                      <a:pt x="132886" y="5721"/>
                      <a:pt x="132944" y="5425"/>
                    </a:cubicBezTo>
                    <a:cubicBezTo>
                      <a:pt x="133054" y="4850"/>
                      <a:pt x="133166" y="4275"/>
                      <a:pt x="133292" y="3699"/>
                    </a:cubicBezTo>
                    <a:cubicBezTo>
                      <a:pt x="133377" y="3335"/>
                      <a:pt x="133460" y="2971"/>
                      <a:pt x="133546" y="2608"/>
                    </a:cubicBezTo>
                    <a:lnTo>
                      <a:pt x="133546" y="0"/>
                    </a:lnTo>
                    <a:cubicBezTo>
                      <a:pt x="133217" y="1694"/>
                      <a:pt x="132902" y="3386"/>
                      <a:pt x="132496" y="5061"/>
                    </a:cubicBezTo>
                    <a:cubicBezTo>
                      <a:pt x="132420" y="5392"/>
                      <a:pt x="132343" y="5721"/>
                      <a:pt x="132260" y="6052"/>
                    </a:cubicBezTo>
                    <a:cubicBezTo>
                      <a:pt x="132225" y="6205"/>
                      <a:pt x="132191" y="6339"/>
                      <a:pt x="132124" y="6483"/>
                    </a:cubicBezTo>
                    <a:cubicBezTo>
                      <a:pt x="132100" y="6542"/>
                      <a:pt x="132065" y="6593"/>
                      <a:pt x="132030" y="6652"/>
                    </a:cubicBezTo>
                    <a:cubicBezTo>
                      <a:pt x="131926" y="6646"/>
                      <a:pt x="131821" y="6643"/>
                      <a:pt x="131716" y="6643"/>
                    </a:cubicBezTo>
                    <a:cubicBezTo>
                      <a:pt x="130450" y="6643"/>
                      <a:pt x="129193" y="7057"/>
                      <a:pt x="128139" y="7760"/>
                    </a:cubicBezTo>
                    <a:cubicBezTo>
                      <a:pt x="126945" y="8548"/>
                      <a:pt x="125946" y="9657"/>
                      <a:pt x="125397" y="10986"/>
                    </a:cubicBezTo>
                    <a:cubicBezTo>
                      <a:pt x="125253" y="11357"/>
                      <a:pt x="125125" y="11739"/>
                      <a:pt x="125042" y="12127"/>
                    </a:cubicBezTo>
                    <a:cubicBezTo>
                      <a:pt x="124999" y="12314"/>
                      <a:pt x="124965" y="12501"/>
                      <a:pt x="124940" y="12694"/>
                    </a:cubicBezTo>
                    <a:cubicBezTo>
                      <a:pt x="124922" y="12787"/>
                      <a:pt x="124906" y="12881"/>
                      <a:pt x="124890" y="12974"/>
                    </a:cubicBezTo>
                    <a:cubicBezTo>
                      <a:pt x="124890" y="12982"/>
                      <a:pt x="124890" y="12990"/>
                      <a:pt x="124879" y="13008"/>
                    </a:cubicBezTo>
                    <a:cubicBezTo>
                      <a:pt x="124085" y="13262"/>
                      <a:pt x="123297" y="13557"/>
                      <a:pt x="122511" y="13837"/>
                    </a:cubicBezTo>
                    <a:cubicBezTo>
                      <a:pt x="121750" y="14115"/>
                      <a:pt x="120970" y="14369"/>
                      <a:pt x="120192" y="14633"/>
                    </a:cubicBezTo>
                    <a:cubicBezTo>
                      <a:pt x="118669" y="15149"/>
                      <a:pt x="117129" y="15639"/>
                      <a:pt x="115571" y="16063"/>
                    </a:cubicBezTo>
                    <a:cubicBezTo>
                      <a:pt x="114056" y="16477"/>
                      <a:pt x="112509" y="16790"/>
                      <a:pt x="110943" y="16908"/>
                    </a:cubicBezTo>
                    <a:cubicBezTo>
                      <a:pt x="110523" y="16940"/>
                      <a:pt x="110101" y="16958"/>
                      <a:pt x="109679" y="16958"/>
                    </a:cubicBezTo>
                    <a:cubicBezTo>
                      <a:pt x="108622" y="16958"/>
                      <a:pt x="107566" y="16846"/>
                      <a:pt x="106550" y="16563"/>
                    </a:cubicBezTo>
                    <a:cubicBezTo>
                      <a:pt x="106229" y="16477"/>
                      <a:pt x="105932" y="16376"/>
                      <a:pt x="105687" y="16258"/>
                    </a:cubicBezTo>
                    <a:cubicBezTo>
                      <a:pt x="105392" y="16122"/>
                      <a:pt x="105112" y="15961"/>
                      <a:pt x="104850" y="15775"/>
                    </a:cubicBezTo>
                    <a:cubicBezTo>
                      <a:pt x="104842" y="15767"/>
                      <a:pt x="104834" y="15767"/>
                      <a:pt x="104834" y="15758"/>
                    </a:cubicBezTo>
                    <a:cubicBezTo>
                      <a:pt x="104824" y="15758"/>
                      <a:pt x="104815" y="15750"/>
                      <a:pt x="104807" y="15740"/>
                    </a:cubicBezTo>
                    <a:cubicBezTo>
                      <a:pt x="104783" y="15716"/>
                      <a:pt x="104748" y="15689"/>
                      <a:pt x="104714" y="15665"/>
                    </a:cubicBezTo>
                    <a:cubicBezTo>
                      <a:pt x="104655" y="15614"/>
                      <a:pt x="104596" y="15555"/>
                      <a:pt x="104537" y="15496"/>
                    </a:cubicBezTo>
                    <a:cubicBezTo>
                      <a:pt x="104486" y="15446"/>
                      <a:pt x="104436" y="15395"/>
                      <a:pt x="104393" y="15334"/>
                    </a:cubicBezTo>
                    <a:cubicBezTo>
                      <a:pt x="104377" y="15318"/>
                      <a:pt x="104358" y="15301"/>
                      <a:pt x="104342" y="15275"/>
                    </a:cubicBezTo>
                    <a:cubicBezTo>
                      <a:pt x="104342" y="15275"/>
                      <a:pt x="104308" y="15224"/>
                      <a:pt x="104300" y="15216"/>
                    </a:cubicBezTo>
                    <a:cubicBezTo>
                      <a:pt x="104206" y="15090"/>
                      <a:pt x="104123" y="14954"/>
                      <a:pt x="104054" y="14810"/>
                    </a:cubicBezTo>
                    <a:cubicBezTo>
                      <a:pt x="104046" y="14786"/>
                      <a:pt x="104038" y="14767"/>
                      <a:pt x="104029" y="14751"/>
                    </a:cubicBezTo>
                    <a:cubicBezTo>
                      <a:pt x="104029" y="14743"/>
                      <a:pt x="103995" y="14649"/>
                      <a:pt x="103995" y="14641"/>
                    </a:cubicBezTo>
                    <a:cubicBezTo>
                      <a:pt x="103971" y="14564"/>
                      <a:pt x="103944" y="14489"/>
                      <a:pt x="103928" y="14404"/>
                    </a:cubicBezTo>
                    <a:cubicBezTo>
                      <a:pt x="103885" y="14227"/>
                      <a:pt x="103717" y="14107"/>
                      <a:pt x="103538" y="14107"/>
                    </a:cubicBezTo>
                    <a:lnTo>
                      <a:pt x="103503" y="14107"/>
                    </a:lnTo>
                    <a:cubicBezTo>
                      <a:pt x="103327" y="14107"/>
                      <a:pt x="29661" y="14227"/>
                      <a:pt x="29619" y="14404"/>
                    </a:cubicBezTo>
                    <a:cubicBezTo>
                      <a:pt x="29602" y="14489"/>
                      <a:pt x="29576" y="14564"/>
                      <a:pt x="29552" y="14641"/>
                    </a:cubicBezTo>
                    <a:cubicBezTo>
                      <a:pt x="29552" y="14649"/>
                      <a:pt x="29517" y="14743"/>
                      <a:pt x="29517" y="14751"/>
                    </a:cubicBezTo>
                    <a:cubicBezTo>
                      <a:pt x="29501" y="14767"/>
                      <a:pt x="29493" y="14786"/>
                      <a:pt x="29485" y="14810"/>
                    </a:cubicBezTo>
                    <a:cubicBezTo>
                      <a:pt x="29415" y="14954"/>
                      <a:pt x="29340" y="15090"/>
                      <a:pt x="29247" y="15216"/>
                    </a:cubicBezTo>
                    <a:cubicBezTo>
                      <a:pt x="29239" y="15224"/>
                      <a:pt x="29204" y="15275"/>
                      <a:pt x="29204" y="15275"/>
                    </a:cubicBezTo>
                    <a:cubicBezTo>
                      <a:pt x="29188" y="15301"/>
                      <a:pt x="29170" y="15318"/>
                      <a:pt x="29153" y="15334"/>
                    </a:cubicBezTo>
                    <a:cubicBezTo>
                      <a:pt x="29103" y="15395"/>
                      <a:pt x="29060" y="15446"/>
                      <a:pt x="29009" y="15496"/>
                    </a:cubicBezTo>
                    <a:cubicBezTo>
                      <a:pt x="28950" y="15555"/>
                      <a:pt x="28891" y="15614"/>
                      <a:pt x="28833" y="15665"/>
                    </a:cubicBezTo>
                    <a:cubicBezTo>
                      <a:pt x="28798" y="15689"/>
                      <a:pt x="28764" y="15716"/>
                      <a:pt x="28739" y="15740"/>
                    </a:cubicBezTo>
                    <a:cubicBezTo>
                      <a:pt x="28723" y="15750"/>
                      <a:pt x="28723" y="15758"/>
                      <a:pt x="28713" y="15758"/>
                    </a:cubicBezTo>
                    <a:cubicBezTo>
                      <a:pt x="28705" y="15767"/>
                      <a:pt x="28705" y="15767"/>
                      <a:pt x="28688" y="15775"/>
                    </a:cubicBezTo>
                    <a:cubicBezTo>
                      <a:pt x="28435" y="15961"/>
                      <a:pt x="28154" y="16122"/>
                      <a:pt x="27860" y="16258"/>
                    </a:cubicBezTo>
                    <a:cubicBezTo>
                      <a:pt x="27614" y="16376"/>
                      <a:pt x="27317" y="16477"/>
                      <a:pt x="26997" y="16563"/>
                    </a:cubicBezTo>
                    <a:cubicBezTo>
                      <a:pt x="25980" y="16846"/>
                      <a:pt x="24925" y="16958"/>
                      <a:pt x="23868" y="16958"/>
                    </a:cubicBezTo>
                    <a:cubicBezTo>
                      <a:pt x="23446" y="16958"/>
                      <a:pt x="23024" y="16940"/>
                      <a:pt x="22604" y="16908"/>
                    </a:cubicBezTo>
                    <a:cubicBezTo>
                      <a:pt x="21038" y="16790"/>
                      <a:pt x="19490" y="16477"/>
                      <a:pt x="17967" y="16063"/>
                    </a:cubicBezTo>
                    <a:cubicBezTo>
                      <a:pt x="16417" y="15639"/>
                      <a:pt x="14878" y="15149"/>
                      <a:pt x="13346" y="14633"/>
                    </a:cubicBezTo>
                    <a:cubicBezTo>
                      <a:pt x="12577" y="14369"/>
                      <a:pt x="11797" y="14115"/>
                      <a:pt x="11035" y="13837"/>
                    </a:cubicBezTo>
                    <a:cubicBezTo>
                      <a:pt x="10249" y="13557"/>
                      <a:pt x="9461" y="13262"/>
                      <a:pt x="8667" y="13008"/>
                    </a:cubicBezTo>
                    <a:cubicBezTo>
                      <a:pt x="8657" y="12990"/>
                      <a:pt x="8657" y="12982"/>
                      <a:pt x="8657" y="12974"/>
                    </a:cubicBezTo>
                    <a:cubicBezTo>
                      <a:pt x="8641" y="12881"/>
                      <a:pt x="8616" y="12787"/>
                      <a:pt x="8606" y="12694"/>
                    </a:cubicBezTo>
                    <a:cubicBezTo>
                      <a:pt x="8574" y="12501"/>
                      <a:pt x="8539" y="12314"/>
                      <a:pt x="8505" y="12127"/>
                    </a:cubicBezTo>
                    <a:cubicBezTo>
                      <a:pt x="8421" y="11739"/>
                      <a:pt x="8293" y="11357"/>
                      <a:pt x="8141" y="10986"/>
                    </a:cubicBezTo>
                    <a:cubicBezTo>
                      <a:pt x="7601" y="9657"/>
                      <a:pt x="6593" y="8548"/>
                      <a:pt x="5399" y="7760"/>
                    </a:cubicBezTo>
                    <a:cubicBezTo>
                      <a:pt x="4353" y="7057"/>
                      <a:pt x="3096" y="6643"/>
                      <a:pt x="1830" y="6643"/>
                    </a:cubicBezTo>
                    <a:cubicBezTo>
                      <a:pt x="1726" y="6643"/>
                      <a:pt x="1621" y="6646"/>
                      <a:pt x="1516" y="6652"/>
                    </a:cubicBezTo>
                    <a:cubicBezTo>
                      <a:pt x="1481" y="6593"/>
                      <a:pt x="1447" y="6542"/>
                      <a:pt x="1423" y="6483"/>
                    </a:cubicBezTo>
                    <a:cubicBezTo>
                      <a:pt x="1356" y="6339"/>
                      <a:pt x="1321" y="6205"/>
                      <a:pt x="1286" y="6052"/>
                    </a:cubicBezTo>
                    <a:cubicBezTo>
                      <a:pt x="1203" y="5721"/>
                      <a:pt x="1126" y="5392"/>
                      <a:pt x="1051" y="5061"/>
                    </a:cubicBezTo>
                    <a:cubicBezTo>
                      <a:pt x="645" y="3386"/>
                      <a:pt x="330" y="1694"/>
                      <a:pt x="1" y="0"/>
                    </a:cubicBezTo>
                    <a:close/>
                  </a:path>
                </a:pathLst>
              </a:custGeom>
              <a:solidFill>
                <a:srgbClr val="4E454F">
                  <a:alpha val="6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28"/>
            <p:cNvGrpSpPr/>
            <p:nvPr/>
          </p:nvGrpSpPr>
          <p:grpSpPr>
            <a:xfrm>
              <a:off x="106" y="3702206"/>
              <a:ext cx="9143895" cy="1441290"/>
              <a:chOff x="237900" y="4302525"/>
              <a:chExt cx="3338650" cy="749150"/>
            </a:xfrm>
          </p:grpSpPr>
          <p:sp>
            <p:nvSpPr>
              <p:cNvPr id="283" name="Google Shape;283;p28"/>
              <p:cNvSpPr/>
              <p:nvPr/>
            </p:nvSpPr>
            <p:spPr>
              <a:xfrm>
                <a:off x="237900" y="4302525"/>
                <a:ext cx="3338650" cy="749150"/>
              </a:xfrm>
              <a:custGeom>
                <a:avLst/>
                <a:gdLst/>
                <a:ahLst/>
                <a:cxnLst/>
                <a:rect l="l" t="t" r="r" b="b"/>
                <a:pathLst>
                  <a:path w="133546" h="29966" extrusionOk="0">
                    <a:moveTo>
                      <a:pt x="133546" y="1"/>
                    </a:moveTo>
                    <a:cubicBezTo>
                      <a:pt x="133511" y="439"/>
                      <a:pt x="133470" y="880"/>
                      <a:pt x="133420" y="1311"/>
                    </a:cubicBezTo>
                    <a:cubicBezTo>
                      <a:pt x="133267" y="2682"/>
                      <a:pt x="133022" y="4036"/>
                      <a:pt x="132792" y="5399"/>
                    </a:cubicBezTo>
                    <a:cubicBezTo>
                      <a:pt x="132335" y="8125"/>
                      <a:pt x="131878" y="10856"/>
                      <a:pt x="131421" y="13590"/>
                    </a:cubicBezTo>
                    <a:cubicBezTo>
                      <a:pt x="131287" y="14370"/>
                      <a:pt x="131143" y="15140"/>
                      <a:pt x="131007" y="15917"/>
                    </a:cubicBezTo>
                    <a:cubicBezTo>
                      <a:pt x="130972" y="16086"/>
                      <a:pt x="130940" y="16265"/>
                      <a:pt x="130905" y="16433"/>
                    </a:cubicBezTo>
                    <a:cubicBezTo>
                      <a:pt x="130830" y="16432"/>
                      <a:pt x="130754" y="16431"/>
                      <a:pt x="130679" y="16431"/>
                    </a:cubicBezTo>
                    <a:cubicBezTo>
                      <a:pt x="129214" y="16431"/>
                      <a:pt x="127751" y="16734"/>
                      <a:pt x="126480" y="17483"/>
                    </a:cubicBezTo>
                    <a:cubicBezTo>
                      <a:pt x="125617" y="17991"/>
                      <a:pt x="124871" y="18686"/>
                      <a:pt x="124339" y="19531"/>
                    </a:cubicBezTo>
                    <a:cubicBezTo>
                      <a:pt x="123813" y="20377"/>
                      <a:pt x="123527" y="21350"/>
                      <a:pt x="123399" y="22331"/>
                    </a:cubicBezTo>
                    <a:cubicBezTo>
                      <a:pt x="123374" y="22526"/>
                      <a:pt x="123356" y="22721"/>
                      <a:pt x="123340" y="22916"/>
                    </a:cubicBezTo>
                    <a:cubicBezTo>
                      <a:pt x="122595" y="23162"/>
                      <a:pt x="121851" y="23408"/>
                      <a:pt x="121106" y="23651"/>
                    </a:cubicBezTo>
                    <a:cubicBezTo>
                      <a:pt x="119516" y="24177"/>
                      <a:pt x="117923" y="24693"/>
                      <a:pt x="116325" y="25158"/>
                    </a:cubicBezTo>
                    <a:cubicBezTo>
                      <a:pt x="114725" y="25615"/>
                      <a:pt x="113110" y="26038"/>
                      <a:pt x="111467" y="26353"/>
                    </a:cubicBezTo>
                    <a:cubicBezTo>
                      <a:pt x="110693" y="26501"/>
                      <a:pt x="109904" y="26599"/>
                      <a:pt x="109117" y="26599"/>
                    </a:cubicBezTo>
                    <a:cubicBezTo>
                      <a:pt x="108347" y="26599"/>
                      <a:pt x="107580" y="26505"/>
                      <a:pt x="106830" y="26275"/>
                    </a:cubicBezTo>
                    <a:cubicBezTo>
                      <a:pt x="106205" y="26080"/>
                      <a:pt x="105518" y="25743"/>
                      <a:pt x="105045" y="25353"/>
                    </a:cubicBezTo>
                    <a:cubicBezTo>
                      <a:pt x="104773" y="25134"/>
                      <a:pt x="104529" y="24896"/>
                      <a:pt x="104316" y="24626"/>
                    </a:cubicBezTo>
                    <a:cubicBezTo>
                      <a:pt x="104316" y="24616"/>
                      <a:pt x="104308" y="24616"/>
                      <a:pt x="104308" y="24608"/>
                    </a:cubicBezTo>
                    <a:lnTo>
                      <a:pt x="104291" y="24592"/>
                    </a:lnTo>
                    <a:cubicBezTo>
                      <a:pt x="104265" y="24549"/>
                      <a:pt x="104233" y="24506"/>
                      <a:pt x="104206" y="24464"/>
                    </a:cubicBezTo>
                    <a:cubicBezTo>
                      <a:pt x="104155" y="24397"/>
                      <a:pt x="104113" y="24322"/>
                      <a:pt x="104072" y="24244"/>
                    </a:cubicBezTo>
                    <a:cubicBezTo>
                      <a:pt x="103871" y="23906"/>
                      <a:pt x="88795" y="23772"/>
                      <a:pt x="72219" y="23772"/>
                    </a:cubicBezTo>
                    <a:cubicBezTo>
                      <a:pt x="51879" y="23772"/>
                      <a:pt x="29278" y="23974"/>
                      <a:pt x="29119" y="24244"/>
                    </a:cubicBezTo>
                    <a:cubicBezTo>
                      <a:pt x="29068" y="24322"/>
                      <a:pt x="29028" y="24397"/>
                      <a:pt x="28977" y="24464"/>
                    </a:cubicBezTo>
                    <a:cubicBezTo>
                      <a:pt x="28950" y="24506"/>
                      <a:pt x="28916" y="24549"/>
                      <a:pt x="28891" y="24592"/>
                    </a:cubicBezTo>
                    <a:cubicBezTo>
                      <a:pt x="28883" y="24600"/>
                      <a:pt x="28883" y="24608"/>
                      <a:pt x="28875" y="24608"/>
                    </a:cubicBezTo>
                    <a:cubicBezTo>
                      <a:pt x="28875" y="24616"/>
                      <a:pt x="28875" y="24616"/>
                      <a:pt x="28865" y="24626"/>
                    </a:cubicBezTo>
                    <a:cubicBezTo>
                      <a:pt x="28654" y="24896"/>
                      <a:pt x="28408" y="25134"/>
                      <a:pt x="28146" y="25353"/>
                    </a:cubicBezTo>
                    <a:cubicBezTo>
                      <a:pt x="27665" y="25743"/>
                      <a:pt x="26986" y="26080"/>
                      <a:pt x="26353" y="26275"/>
                    </a:cubicBezTo>
                    <a:cubicBezTo>
                      <a:pt x="25607" y="26505"/>
                      <a:pt x="24840" y="26599"/>
                      <a:pt x="24068" y="26599"/>
                    </a:cubicBezTo>
                    <a:cubicBezTo>
                      <a:pt x="23281" y="26599"/>
                      <a:pt x="22490" y="26501"/>
                      <a:pt x="21716" y="26353"/>
                    </a:cubicBezTo>
                    <a:cubicBezTo>
                      <a:pt x="20081" y="26038"/>
                      <a:pt x="18466" y="25615"/>
                      <a:pt x="16866" y="25158"/>
                    </a:cubicBezTo>
                    <a:cubicBezTo>
                      <a:pt x="15258" y="24693"/>
                      <a:pt x="13667" y="24177"/>
                      <a:pt x="12077" y="23651"/>
                    </a:cubicBezTo>
                    <a:cubicBezTo>
                      <a:pt x="11332" y="23408"/>
                      <a:pt x="10586" y="23162"/>
                      <a:pt x="9843" y="22916"/>
                    </a:cubicBezTo>
                    <a:cubicBezTo>
                      <a:pt x="9835" y="22721"/>
                      <a:pt x="9817" y="22526"/>
                      <a:pt x="9792" y="22331"/>
                    </a:cubicBezTo>
                    <a:cubicBezTo>
                      <a:pt x="9664" y="21350"/>
                      <a:pt x="9368" y="20377"/>
                      <a:pt x="8844" y="19531"/>
                    </a:cubicBezTo>
                    <a:cubicBezTo>
                      <a:pt x="8312" y="18686"/>
                      <a:pt x="7566" y="17991"/>
                      <a:pt x="6703" y="17483"/>
                    </a:cubicBezTo>
                    <a:cubicBezTo>
                      <a:pt x="5440" y="16734"/>
                      <a:pt x="3969" y="16431"/>
                      <a:pt x="2504" y="16431"/>
                    </a:cubicBezTo>
                    <a:cubicBezTo>
                      <a:pt x="2429" y="16431"/>
                      <a:pt x="2353" y="16432"/>
                      <a:pt x="2278" y="16433"/>
                    </a:cubicBezTo>
                    <a:cubicBezTo>
                      <a:pt x="2243" y="16265"/>
                      <a:pt x="2209" y="16086"/>
                      <a:pt x="2184" y="15917"/>
                    </a:cubicBezTo>
                    <a:cubicBezTo>
                      <a:pt x="2040" y="15140"/>
                      <a:pt x="1896" y="14370"/>
                      <a:pt x="1770" y="13590"/>
                    </a:cubicBezTo>
                    <a:cubicBezTo>
                      <a:pt x="1313" y="10856"/>
                      <a:pt x="848" y="8125"/>
                      <a:pt x="391" y="5399"/>
                    </a:cubicBezTo>
                    <a:cubicBezTo>
                      <a:pt x="255" y="4611"/>
                      <a:pt x="119" y="3825"/>
                      <a:pt x="1" y="3037"/>
                    </a:cubicBezTo>
                    <a:lnTo>
                      <a:pt x="1" y="29966"/>
                    </a:lnTo>
                    <a:lnTo>
                      <a:pt x="133546" y="29966"/>
                    </a:lnTo>
                    <a:lnTo>
                      <a:pt x="133546" y="1"/>
                    </a:lnTo>
                    <a:close/>
                  </a:path>
                </a:pathLst>
              </a:custGeom>
              <a:solidFill>
                <a:srgbClr val="6B5E69">
                  <a:alpha val="7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237900" y="4580275"/>
                <a:ext cx="3338650" cy="444125"/>
              </a:xfrm>
              <a:custGeom>
                <a:avLst/>
                <a:gdLst/>
                <a:ahLst/>
                <a:cxnLst/>
                <a:rect l="l" t="t" r="r" b="b"/>
                <a:pathLst>
                  <a:path w="133546" h="17765" extrusionOk="0">
                    <a:moveTo>
                      <a:pt x="1" y="0"/>
                    </a:moveTo>
                    <a:lnTo>
                      <a:pt x="1" y="2608"/>
                    </a:lnTo>
                    <a:cubicBezTo>
                      <a:pt x="86" y="2971"/>
                      <a:pt x="169" y="3335"/>
                      <a:pt x="255" y="3699"/>
                    </a:cubicBezTo>
                    <a:cubicBezTo>
                      <a:pt x="381" y="4275"/>
                      <a:pt x="492" y="4850"/>
                      <a:pt x="602" y="5425"/>
                    </a:cubicBezTo>
                    <a:cubicBezTo>
                      <a:pt x="661" y="5721"/>
                      <a:pt x="712" y="6018"/>
                      <a:pt x="771" y="6306"/>
                    </a:cubicBezTo>
                    <a:cubicBezTo>
                      <a:pt x="805" y="6467"/>
                      <a:pt x="797" y="6601"/>
                      <a:pt x="787" y="6763"/>
                    </a:cubicBezTo>
                    <a:cubicBezTo>
                      <a:pt x="779" y="6924"/>
                      <a:pt x="779" y="7068"/>
                      <a:pt x="813" y="7220"/>
                    </a:cubicBezTo>
                    <a:cubicBezTo>
                      <a:pt x="846" y="7389"/>
                      <a:pt x="1033" y="7550"/>
                      <a:pt x="1204" y="7550"/>
                    </a:cubicBezTo>
                    <a:cubicBezTo>
                      <a:pt x="1212" y="7550"/>
                      <a:pt x="1220" y="7550"/>
                      <a:pt x="1228" y="7549"/>
                    </a:cubicBezTo>
                    <a:cubicBezTo>
                      <a:pt x="1479" y="7524"/>
                      <a:pt x="1730" y="7511"/>
                      <a:pt x="1980" y="7511"/>
                    </a:cubicBezTo>
                    <a:cubicBezTo>
                      <a:pt x="2480" y="7511"/>
                      <a:pt x="2974" y="7563"/>
                      <a:pt x="3454" y="7677"/>
                    </a:cubicBezTo>
                    <a:cubicBezTo>
                      <a:pt x="4097" y="7819"/>
                      <a:pt x="4707" y="8057"/>
                      <a:pt x="5265" y="8396"/>
                    </a:cubicBezTo>
                    <a:cubicBezTo>
                      <a:pt x="5832" y="8733"/>
                      <a:pt x="6305" y="9200"/>
                      <a:pt x="6687" y="9733"/>
                    </a:cubicBezTo>
                    <a:cubicBezTo>
                      <a:pt x="7067" y="10248"/>
                      <a:pt x="7355" y="10825"/>
                      <a:pt x="7558" y="11434"/>
                    </a:cubicBezTo>
                    <a:cubicBezTo>
                      <a:pt x="7668" y="11755"/>
                      <a:pt x="7743" y="12076"/>
                      <a:pt x="7804" y="12415"/>
                    </a:cubicBezTo>
                    <a:cubicBezTo>
                      <a:pt x="7828" y="12568"/>
                      <a:pt x="7845" y="12728"/>
                      <a:pt x="7845" y="12889"/>
                    </a:cubicBezTo>
                    <a:cubicBezTo>
                      <a:pt x="7845" y="12966"/>
                      <a:pt x="7828" y="13041"/>
                      <a:pt x="7828" y="13126"/>
                    </a:cubicBezTo>
                    <a:cubicBezTo>
                      <a:pt x="7828" y="13220"/>
                      <a:pt x="7863" y="13321"/>
                      <a:pt x="7879" y="13415"/>
                    </a:cubicBezTo>
                    <a:cubicBezTo>
                      <a:pt x="7918" y="13609"/>
                      <a:pt x="8100" y="13703"/>
                      <a:pt x="8274" y="13703"/>
                    </a:cubicBezTo>
                    <a:cubicBezTo>
                      <a:pt x="8289" y="13703"/>
                      <a:pt x="8304" y="13703"/>
                      <a:pt x="8320" y="13701"/>
                    </a:cubicBezTo>
                    <a:cubicBezTo>
                      <a:pt x="8362" y="13736"/>
                      <a:pt x="8413" y="13760"/>
                      <a:pt x="8464" y="13778"/>
                    </a:cubicBezTo>
                    <a:cubicBezTo>
                      <a:pt x="9368" y="14075"/>
                      <a:pt x="10292" y="14318"/>
                      <a:pt x="11206" y="14582"/>
                    </a:cubicBezTo>
                    <a:cubicBezTo>
                      <a:pt x="12128" y="14844"/>
                      <a:pt x="13034" y="15131"/>
                      <a:pt x="13937" y="15419"/>
                    </a:cubicBezTo>
                    <a:cubicBezTo>
                      <a:pt x="15503" y="15927"/>
                      <a:pt x="17061" y="16451"/>
                      <a:pt x="18643" y="16892"/>
                    </a:cubicBezTo>
                    <a:cubicBezTo>
                      <a:pt x="20217" y="17332"/>
                      <a:pt x="21826" y="17670"/>
                      <a:pt x="23451" y="17747"/>
                    </a:cubicBezTo>
                    <a:cubicBezTo>
                      <a:pt x="23680" y="17759"/>
                      <a:pt x="23909" y="17764"/>
                      <a:pt x="24138" y="17764"/>
                    </a:cubicBezTo>
                    <a:cubicBezTo>
                      <a:pt x="24734" y="17764"/>
                      <a:pt x="25327" y="17724"/>
                      <a:pt x="25920" y="17645"/>
                    </a:cubicBezTo>
                    <a:cubicBezTo>
                      <a:pt x="29552" y="17162"/>
                      <a:pt x="29966" y="15470"/>
                      <a:pt x="30591" y="15216"/>
                    </a:cubicBezTo>
                    <a:cubicBezTo>
                      <a:pt x="31446" y="14869"/>
                      <a:pt x="102632" y="15360"/>
                      <a:pt x="103124" y="14591"/>
                    </a:cubicBezTo>
                    <a:cubicBezTo>
                      <a:pt x="103605" y="15360"/>
                      <a:pt x="104824" y="16825"/>
                      <a:pt x="105670" y="17162"/>
                    </a:cubicBezTo>
                    <a:cubicBezTo>
                      <a:pt x="106306" y="17416"/>
                      <a:pt x="106948" y="17560"/>
                      <a:pt x="107616" y="17645"/>
                    </a:cubicBezTo>
                    <a:cubicBezTo>
                      <a:pt x="108211" y="17724"/>
                      <a:pt x="108808" y="17764"/>
                      <a:pt x="109407" y="17764"/>
                    </a:cubicBezTo>
                    <a:cubicBezTo>
                      <a:pt x="109636" y="17764"/>
                      <a:pt x="109866" y="17759"/>
                      <a:pt x="110096" y="17747"/>
                    </a:cubicBezTo>
                    <a:cubicBezTo>
                      <a:pt x="111721" y="17670"/>
                      <a:pt x="113329" y="17332"/>
                      <a:pt x="114895" y="16892"/>
                    </a:cubicBezTo>
                    <a:cubicBezTo>
                      <a:pt x="116477" y="16451"/>
                      <a:pt x="118043" y="15927"/>
                      <a:pt x="119609" y="15419"/>
                    </a:cubicBezTo>
                    <a:cubicBezTo>
                      <a:pt x="120513" y="15131"/>
                      <a:pt x="121419" y="14844"/>
                      <a:pt x="122341" y="14582"/>
                    </a:cubicBezTo>
                    <a:cubicBezTo>
                      <a:pt x="123255" y="14318"/>
                      <a:pt x="124179" y="14075"/>
                      <a:pt x="125083" y="13778"/>
                    </a:cubicBezTo>
                    <a:cubicBezTo>
                      <a:pt x="125133" y="13760"/>
                      <a:pt x="125184" y="13736"/>
                      <a:pt x="125227" y="13701"/>
                    </a:cubicBezTo>
                    <a:cubicBezTo>
                      <a:pt x="125242" y="13703"/>
                      <a:pt x="125257" y="13703"/>
                      <a:pt x="125273" y="13703"/>
                    </a:cubicBezTo>
                    <a:cubicBezTo>
                      <a:pt x="125447" y="13703"/>
                      <a:pt x="125628" y="13609"/>
                      <a:pt x="125667" y="13415"/>
                    </a:cubicBezTo>
                    <a:cubicBezTo>
                      <a:pt x="125684" y="13321"/>
                      <a:pt x="125718" y="13220"/>
                      <a:pt x="125718" y="13126"/>
                    </a:cubicBezTo>
                    <a:cubicBezTo>
                      <a:pt x="125718" y="13041"/>
                      <a:pt x="125702" y="12966"/>
                      <a:pt x="125702" y="12889"/>
                    </a:cubicBezTo>
                    <a:cubicBezTo>
                      <a:pt x="125702" y="12728"/>
                      <a:pt x="125718" y="12568"/>
                      <a:pt x="125743" y="12415"/>
                    </a:cubicBezTo>
                    <a:cubicBezTo>
                      <a:pt x="125804" y="12076"/>
                      <a:pt x="125879" y="11755"/>
                      <a:pt x="125988" y="11434"/>
                    </a:cubicBezTo>
                    <a:cubicBezTo>
                      <a:pt x="126191" y="10825"/>
                      <a:pt x="126480" y="10248"/>
                      <a:pt x="126851" y="9733"/>
                    </a:cubicBezTo>
                    <a:cubicBezTo>
                      <a:pt x="127241" y="9200"/>
                      <a:pt x="127715" y="8733"/>
                      <a:pt x="128281" y="8396"/>
                    </a:cubicBezTo>
                    <a:cubicBezTo>
                      <a:pt x="128840" y="8057"/>
                      <a:pt x="129449" y="7819"/>
                      <a:pt x="130093" y="7677"/>
                    </a:cubicBezTo>
                    <a:cubicBezTo>
                      <a:pt x="130572" y="7563"/>
                      <a:pt x="131067" y="7511"/>
                      <a:pt x="131567" y="7511"/>
                    </a:cubicBezTo>
                    <a:cubicBezTo>
                      <a:pt x="131817" y="7511"/>
                      <a:pt x="132068" y="7524"/>
                      <a:pt x="132319" y="7549"/>
                    </a:cubicBezTo>
                    <a:cubicBezTo>
                      <a:pt x="132327" y="7550"/>
                      <a:pt x="132335" y="7550"/>
                      <a:pt x="132343" y="7550"/>
                    </a:cubicBezTo>
                    <a:cubicBezTo>
                      <a:pt x="132513" y="7550"/>
                      <a:pt x="132700" y="7389"/>
                      <a:pt x="132733" y="7220"/>
                    </a:cubicBezTo>
                    <a:cubicBezTo>
                      <a:pt x="132768" y="7068"/>
                      <a:pt x="132760" y="6924"/>
                      <a:pt x="132760" y="6763"/>
                    </a:cubicBezTo>
                    <a:cubicBezTo>
                      <a:pt x="132749" y="6601"/>
                      <a:pt x="132741" y="6467"/>
                      <a:pt x="132776" y="6306"/>
                    </a:cubicBezTo>
                    <a:cubicBezTo>
                      <a:pt x="132835" y="6018"/>
                      <a:pt x="132886" y="5721"/>
                      <a:pt x="132944" y="5425"/>
                    </a:cubicBezTo>
                    <a:cubicBezTo>
                      <a:pt x="133054" y="4850"/>
                      <a:pt x="133166" y="4275"/>
                      <a:pt x="133292" y="3699"/>
                    </a:cubicBezTo>
                    <a:cubicBezTo>
                      <a:pt x="133377" y="3335"/>
                      <a:pt x="133460" y="2971"/>
                      <a:pt x="133546" y="2608"/>
                    </a:cubicBezTo>
                    <a:lnTo>
                      <a:pt x="133546" y="0"/>
                    </a:lnTo>
                    <a:cubicBezTo>
                      <a:pt x="133217" y="1694"/>
                      <a:pt x="132902" y="3386"/>
                      <a:pt x="132496" y="5061"/>
                    </a:cubicBezTo>
                    <a:cubicBezTo>
                      <a:pt x="132420" y="5392"/>
                      <a:pt x="132343" y="5721"/>
                      <a:pt x="132260" y="6052"/>
                    </a:cubicBezTo>
                    <a:cubicBezTo>
                      <a:pt x="132225" y="6205"/>
                      <a:pt x="132191" y="6339"/>
                      <a:pt x="132124" y="6483"/>
                    </a:cubicBezTo>
                    <a:cubicBezTo>
                      <a:pt x="132100" y="6542"/>
                      <a:pt x="132065" y="6593"/>
                      <a:pt x="132030" y="6652"/>
                    </a:cubicBezTo>
                    <a:cubicBezTo>
                      <a:pt x="131926" y="6646"/>
                      <a:pt x="131821" y="6643"/>
                      <a:pt x="131716" y="6643"/>
                    </a:cubicBezTo>
                    <a:cubicBezTo>
                      <a:pt x="130450" y="6643"/>
                      <a:pt x="129193" y="7057"/>
                      <a:pt x="128139" y="7760"/>
                    </a:cubicBezTo>
                    <a:cubicBezTo>
                      <a:pt x="126945" y="8548"/>
                      <a:pt x="125946" y="9657"/>
                      <a:pt x="125397" y="10986"/>
                    </a:cubicBezTo>
                    <a:cubicBezTo>
                      <a:pt x="125253" y="11357"/>
                      <a:pt x="125125" y="11739"/>
                      <a:pt x="125042" y="12127"/>
                    </a:cubicBezTo>
                    <a:cubicBezTo>
                      <a:pt x="124999" y="12314"/>
                      <a:pt x="124965" y="12501"/>
                      <a:pt x="124940" y="12694"/>
                    </a:cubicBezTo>
                    <a:cubicBezTo>
                      <a:pt x="124922" y="12787"/>
                      <a:pt x="124906" y="12881"/>
                      <a:pt x="124890" y="12974"/>
                    </a:cubicBezTo>
                    <a:cubicBezTo>
                      <a:pt x="124890" y="12982"/>
                      <a:pt x="124890" y="12990"/>
                      <a:pt x="124879" y="13008"/>
                    </a:cubicBezTo>
                    <a:cubicBezTo>
                      <a:pt x="124085" y="13262"/>
                      <a:pt x="123297" y="13557"/>
                      <a:pt x="122511" y="13837"/>
                    </a:cubicBezTo>
                    <a:cubicBezTo>
                      <a:pt x="121750" y="14115"/>
                      <a:pt x="120970" y="14369"/>
                      <a:pt x="120192" y="14633"/>
                    </a:cubicBezTo>
                    <a:cubicBezTo>
                      <a:pt x="118669" y="15149"/>
                      <a:pt x="117129" y="15639"/>
                      <a:pt x="115571" y="16063"/>
                    </a:cubicBezTo>
                    <a:cubicBezTo>
                      <a:pt x="114056" y="16477"/>
                      <a:pt x="112509" y="16790"/>
                      <a:pt x="110943" y="16908"/>
                    </a:cubicBezTo>
                    <a:cubicBezTo>
                      <a:pt x="110523" y="16940"/>
                      <a:pt x="110101" y="16958"/>
                      <a:pt x="109679" y="16958"/>
                    </a:cubicBezTo>
                    <a:cubicBezTo>
                      <a:pt x="108622" y="16958"/>
                      <a:pt x="107566" y="16846"/>
                      <a:pt x="106550" y="16563"/>
                    </a:cubicBezTo>
                    <a:cubicBezTo>
                      <a:pt x="106229" y="16477"/>
                      <a:pt x="105932" y="16376"/>
                      <a:pt x="105687" y="16258"/>
                    </a:cubicBezTo>
                    <a:cubicBezTo>
                      <a:pt x="105392" y="16122"/>
                      <a:pt x="105112" y="15961"/>
                      <a:pt x="104850" y="15775"/>
                    </a:cubicBezTo>
                    <a:cubicBezTo>
                      <a:pt x="104842" y="15767"/>
                      <a:pt x="104834" y="15767"/>
                      <a:pt x="104834" y="15758"/>
                    </a:cubicBezTo>
                    <a:cubicBezTo>
                      <a:pt x="104824" y="15758"/>
                      <a:pt x="104815" y="15750"/>
                      <a:pt x="104807" y="15740"/>
                    </a:cubicBezTo>
                    <a:cubicBezTo>
                      <a:pt x="104783" y="15716"/>
                      <a:pt x="104748" y="15689"/>
                      <a:pt x="104714" y="15665"/>
                    </a:cubicBezTo>
                    <a:cubicBezTo>
                      <a:pt x="104655" y="15614"/>
                      <a:pt x="104596" y="15555"/>
                      <a:pt x="104537" y="15496"/>
                    </a:cubicBezTo>
                    <a:cubicBezTo>
                      <a:pt x="104486" y="15446"/>
                      <a:pt x="104436" y="15395"/>
                      <a:pt x="104393" y="15334"/>
                    </a:cubicBezTo>
                    <a:cubicBezTo>
                      <a:pt x="104377" y="15318"/>
                      <a:pt x="104358" y="15301"/>
                      <a:pt x="104342" y="15275"/>
                    </a:cubicBezTo>
                    <a:cubicBezTo>
                      <a:pt x="104342" y="15275"/>
                      <a:pt x="104308" y="15224"/>
                      <a:pt x="104300" y="15216"/>
                    </a:cubicBezTo>
                    <a:cubicBezTo>
                      <a:pt x="104206" y="15090"/>
                      <a:pt x="104123" y="14954"/>
                      <a:pt x="104054" y="14810"/>
                    </a:cubicBezTo>
                    <a:cubicBezTo>
                      <a:pt x="104046" y="14786"/>
                      <a:pt x="104038" y="14767"/>
                      <a:pt x="104029" y="14751"/>
                    </a:cubicBezTo>
                    <a:cubicBezTo>
                      <a:pt x="104029" y="14743"/>
                      <a:pt x="103995" y="14649"/>
                      <a:pt x="103995" y="14641"/>
                    </a:cubicBezTo>
                    <a:cubicBezTo>
                      <a:pt x="103971" y="14564"/>
                      <a:pt x="103944" y="14489"/>
                      <a:pt x="103928" y="14404"/>
                    </a:cubicBezTo>
                    <a:cubicBezTo>
                      <a:pt x="103885" y="14227"/>
                      <a:pt x="103717" y="14107"/>
                      <a:pt x="103538" y="14107"/>
                    </a:cubicBezTo>
                    <a:lnTo>
                      <a:pt x="103503" y="14107"/>
                    </a:lnTo>
                    <a:cubicBezTo>
                      <a:pt x="103327" y="14107"/>
                      <a:pt x="29661" y="14227"/>
                      <a:pt x="29619" y="14404"/>
                    </a:cubicBezTo>
                    <a:cubicBezTo>
                      <a:pt x="29602" y="14489"/>
                      <a:pt x="29576" y="14564"/>
                      <a:pt x="29552" y="14641"/>
                    </a:cubicBezTo>
                    <a:cubicBezTo>
                      <a:pt x="29552" y="14649"/>
                      <a:pt x="29517" y="14743"/>
                      <a:pt x="29517" y="14751"/>
                    </a:cubicBezTo>
                    <a:cubicBezTo>
                      <a:pt x="29501" y="14767"/>
                      <a:pt x="29493" y="14786"/>
                      <a:pt x="29485" y="14810"/>
                    </a:cubicBezTo>
                    <a:cubicBezTo>
                      <a:pt x="29415" y="14954"/>
                      <a:pt x="29340" y="15090"/>
                      <a:pt x="29247" y="15216"/>
                    </a:cubicBezTo>
                    <a:cubicBezTo>
                      <a:pt x="29239" y="15224"/>
                      <a:pt x="29204" y="15275"/>
                      <a:pt x="29204" y="15275"/>
                    </a:cubicBezTo>
                    <a:cubicBezTo>
                      <a:pt x="29188" y="15301"/>
                      <a:pt x="29170" y="15318"/>
                      <a:pt x="29153" y="15334"/>
                    </a:cubicBezTo>
                    <a:cubicBezTo>
                      <a:pt x="29103" y="15395"/>
                      <a:pt x="29060" y="15446"/>
                      <a:pt x="29009" y="15496"/>
                    </a:cubicBezTo>
                    <a:cubicBezTo>
                      <a:pt x="28950" y="15555"/>
                      <a:pt x="28891" y="15614"/>
                      <a:pt x="28833" y="15665"/>
                    </a:cubicBezTo>
                    <a:cubicBezTo>
                      <a:pt x="28798" y="15689"/>
                      <a:pt x="28764" y="15716"/>
                      <a:pt x="28739" y="15740"/>
                    </a:cubicBezTo>
                    <a:cubicBezTo>
                      <a:pt x="28723" y="15750"/>
                      <a:pt x="28723" y="15758"/>
                      <a:pt x="28713" y="15758"/>
                    </a:cubicBezTo>
                    <a:cubicBezTo>
                      <a:pt x="28705" y="15767"/>
                      <a:pt x="28705" y="15767"/>
                      <a:pt x="28688" y="15775"/>
                    </a:cubicBezTo>
                    <a:cubicBezTo>
                      <a:pt x="28435" y="15961"/>
                      <a:pt x="28154" y="16122"/>
                      <a:pt x="27860" y="16258"/>
                    </a:cubicBezTo>
                    <a:cubicBezTo>
                      <a:pt x="27614" y="16376"/>
                      <a:pt x="27317" y="16477"/>
                      <a:pt x="26997" y="16563"/>
                    </a:cubicBezTo>
                    <a:cubicBezTo>
                      <a:pt x="25980" y="16846"/>
                      <a:pt x="24925" y="16958"/>
                      <a:pt x="23868" y="16958"/>
                    </a:cubicBezTo>
                    <a:cubicBezTo>
                      <a:pt x="23446" y="16958"/>
                      <a:pt x="23024" y="16940"/>
                      <a:pt x="22604" y="16908"/>
                    </a:cubicBezTo>
                    <a:cubicBezTo>
                      <a:pt x="21038" y="16790"/>
                      <a:pt x="19490" y="16477"/>
                      <a:pt x="17967" y="16063"/>
                    </a:cubicBezTo>
                    <a:cubicBezTo>
                      <a:pt x="16417" y="15639"/>
                      <a:pt x="14878" y="15149"/>
                      <a:pt x="13346" y="14633"/>
                    </a:cubicBezTo>
                    <a:cubicBezTo>
                      <a:pt x="12577" y="14369"/>
                      <a:pt x="11797" y="14115"/>
                      <a:pt x="11035" y="13837"/>
                    </a:cubicBezTo>
                    <a:cubicBezTo>
                      <a:pt x="10249" y="13557"/>
                      <a:pt x="9461" y="13262"/>
                      <a:pt x="8667" y="13008"/>
                    </a:cubicBezTo>
                    <a:cubicBezTo>
                      <a:pt x="8657" y="12990"/>
                      <a:pt x="8657" y="12982"/>
                      <a:pt x="8657" y="12974"/>
                    </a:cubicBezTo>
                    <a:cubicBezTo>
                      <a:pt x="8641" y="12881"/>
                      <a:pt x="8616" y="12787"/>
                      <a:pt x="8606" y="12694"/>
                    </a:cubicBezTo>
                    <a:cubicBezTo>
                      <a:pt x="8574" y="12501"/>
                      <a:pt x="8539" y="12314"/>
                      <a:pt x="8505" y="12127"/>
                    </a:cubicBezTo>
                    <a:cubicBezTo>
                      <a:pt x="8421" y="11739"/>
                      <a:pt x="8293" y="11357"/>
                      <a:pt x="8141" y="10986"/>
                    </a:cubicBezTo>
                    <a:cubicBezTo>
                      <a:pt x="7601" y="9657"/>
                      <a:pt x="6593" y="8548"/>
                      <a:pt x="5399" y="7760"/>
                    </a:cubicBezTo>
                    <a:cubicBezTo>
                      <a:pt x="4353" y="7057"/>
                      <a:pt x="3096" y="6643"/>
                      <a:pt x="1830" y="6643"/>
                    </a:cubicBezTo>
                    <a:cubicBezTo>
                      <a:pt x="1726" y="6643"/>
                      <a:pt x="1621" y="6646"/>
                      <a:pt x="1516" y="6652"/>
                    </a:cubicBezTo>
                    <a:cubicBezTo>
                      <a:pt x="1481" y="6593"/>
                      <a:pt x="1447" y="6542"/>
                      <a:pt x="1423" y="6483"/>
                    </a:cubicBezTo>
                    <a:cubicBezTo>
                      <a:pt x="1356" y="6339"/>
                      <a:pt x="1321" y="6205"/>
                      <a:pt x="1286" y="6052"/>
                    </a:cubicBezTo>
                    <a:cubicBezTo>
                      <a:pt x="1203" y="5721"/>
                      <a:pt x="1126" y="5392"/>
                      <a:pt x="1051" y="5061"/>
                    </a:cubicBezTo>
                    <a:cubicBezTo>
                      <a:pt x="645" y="3386"/>
                      <a:pt x="330" y="1694"/>
                      <a:pt x="1" y="0"/>
                    </a:cubicBezTo>
                    <a:close/>
                  </a:path>
                </a:pathLst>
              </a:custGeom>
              <a:solidFill>
                <a:srgbClr val="4E454F">
                  <a:alpha val="6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5" name="Google Shape;285;p28"/>
          <p:cNvSpPr txBox="1">
            <a:spLocks noGrp="1"/>
          </p:cNvSpPr>
          <p:nvPr>
            <p:ph type="title"/>
          </p:nvPr>
        </p:nvSpPr>
        <p:spPr>
          <a:xfrm>
            <a:off x="720000" y="445025"/>
            <a:ext cx="7710900" cy="7164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6" name="Google Shape;286;p28"/>
          <p:cNvSpPr txBox="1">
            <a:spLocks noGrp="1"/>
          </p:cNvSpPr>
          <p:nvPr>
            <p:ph type="subTitle" idx="1"/>
          </p:nvPr>
        </p:nvSpPr>
        <p:spPr>
          <a:xfrm>
            <a:off x="4374475" y="1711950"/>
            <a:ext cx="4056300" cy="5793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8"/>
          <p:cNvSpPr txBox="1">
            <a:spLocks noGrp="1"/>
          </p:cNvSpPr>
          <p:nvPr>
            <p:ph type="subTitle" idx="2"/>
          </p:nvPr>
        </p:nvSpPr>
        <p:spPr>
          <a:xfrm>
            <a:off x="4374475" y="1321100"/>
            <a:ext cx="40563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2"/>
                </a:solidFill>
                <a:latin typeface="Fraunces SemiBold"/>
                <a:ea typeface="Fraunces SemiBold"/>
                <a:cs typeface="Fraunces SemiBold"/>
                <a:sym typeface="Fraunce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8" name="Google Shape;288;p28"/>
          <p:cNvSpPr txBox="1">
            <a:spLocks noGrp="1"/>
          </p:cNvSpPr>
          <p:nvPr>
            <p:ph type="subTitle" idx="3"/>
          </p:nvPr>
        </p:nvSpPr>
        <p:spPr>
          <a:xfrm>
            <a:off x="4374475" y="2809625"/>
            <a:ext cx="4056300" cy="5793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8"/>
          <p:cNvSpPr txBox="1">
            <a:spLocks noGrp="1"/>
          </p:cNvSpPr>
          <p:nvPr>
            <p:ph type="subTitle" idx="4"/>
          </p:nvPr>
        </p:nvSpPr>
        <p:spPr>
          <a:xfrm>
            <a:off x="4374475" y="2418775"/>
            <a:ext cx="40563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2"/>
                </a:solidFill>
                <a:latin typeface="Fraunces SemiBold"/>
                <a:ea typeface="Fraunces SemiBold"/>
                <a:cs typeface="Fraunces SemiBold"/>
                <a:sym typeface="Fraunce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0" name="Google Shape;290;p28"/>
          <p:cNvSpPr txBox="1">
            <a:spLocks noGrp="1"/>
          </p:cNvSpPr>
          <p:nvPr>
            <p:ph type="subTitle" idx="5"/>
          </p:nvPr>
        </p:nvSpPr>
        <p:spPr>
          <a:xfrm>
            <a:off x="4374475" y="3907300"/>
            <a:ext cx="4056300" cy="5793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8"/>
          <p:cNvSpPr txBox="1">
            <a:spLocks noGrp="1"/>
          </p:cNvSpPr>
          <p:nvPr>
            <p:ph type="subTitle" idx="6"/>
          </p:nvPr>
        </p:nvSpPr>
        <p:spPr>
          <a:xfrm>
            <a:off x="4374475" y="3516450"/>
            <a:ext cx="40563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2"/>
                </a:solidFill>
                <a:latin typeface="Fraunces SemiBold"/>
                <a:ea typeface="Fraunces SemiBold"/>
                <a:cs typeface="Fraunces SemiBold"/>
                <a:sym typeface="Fraunce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Fraunces Medium"/>
              <a:buNone/>
              <a:defRPr sz="3500">
                <a:solidFill>
                  <a:schemeClr val="dk1"/>
                </a:solidFill>
                <a:latin typeface="Fraunces Medium"/>
                <a:ea typeface="Fraunces Medium"/>
                <a:cs typeface="Fraunces Medium"/>
                <a:sym typeface="Fraunces Medium"/>
              </a:defRPr>
            </a:lvl1pPr>
            <a:lvl2pPr lvl="1" rtl="0">
              <a:spcBef>
                <a:spcPts val="0"/>
              </a:spcBef>
              <a:spcAft>
                <a:spcPts val="0"/>
              </a:spcAft>
              <a:buClr>
                <a:schemeClr val="dk1"/>
              </a:buClr>
              <a:buSzPts val="3500"/>
              <a:buFont typeface="Fraunces Medium"/>
              <a:buNone/>
              <a:defRPr sz="3500">
                <a:solidFill>
                  <a:schemeClr val="dk1"/>
                </a:solidFill>
                <a:latin typeface="Fraunces Medium"/>
                <a:ea typeface="Fraunces Medium"/>
                <a:cs typeface="Fraunces Medium"/>
                <a:sym typeface="Fraunces Medium"/>
              </a:defRPr>
            </a:lvl2pPr>
            <a:lvl3pPr lvl="2" rtl="0">
              <a:spcBef>
                <a:spcPts val="0"/>
              </a:spcBef>
              <a:spcAft>
                <a:spcPts val="0"/>
              </a:spcAft>
              <a:buClr>
                <a:schemeClr val="dk1"/>
              </a:buClr>
              <a:buSzPts val="3500"/>
              <a:buFont typeface="Fraunces Medium"/>
              <a:buNone/>
              <a:defRPr sz="3500">
                <a:solidFill>
                  <a:schemeClr val="dk1"/>
                </a:solidFill>
                <a:latin typeface="Fraunces Medium"/>
                <a:ea typeface="Fraunces Medium"/>
                <a:cs typeface="Fraunces Medium"/>
                <a:sym typeface="Fraunces Medium"/>
              </a:defRPr>
            </a:lvl3pPr>
            <a:lvl4pPr lvl="3" rtl="0">
              <a:spcBef>
                <a:spcPts val="0"/>
              </a:spcBef>
              <a:spcAft>
                <a:spcPts val="0"/>
              </a:spcAft>
              <a:buClr>
                <a:schemeClr val="dk1"/>
              </a:buClr>
              <a:buSzPts val="3500"/>
              <a:buFont typeface="Fraunces Medium"/>
              <a:buNone/>
              <a:defRPr sz="3500">
                <a:solidFill>
                  <a:schemeClr val="dk1"/>
                </a:solidFill>
                <a:latin typeface="Fraunces Medium"/>
                <a:ea typeface="Fraunces Medium"/>
                <a:cs typeface="Fraunces Medium"/>
                <a:sym typeface="Fraunces Medium"/>
              </a:defRPr>
            </a:lvl4pPr>
            <a:lvl5pPr lvl="4" rtl="0">
              <a:spcBef>
                <a:spcPts val="0"/>
              </a:spcBef>
              <a:spcAft>
                <a:spcPts val="0"/>
              </a:spcAft>
              <a:buClr>
                <a:schemeClr val="dk1"/>
              </a:buClr>
              <a:buSzPts val="3500"/>
              <a:buFont typeface="Fraunces Medium"/>
              <a:buNone/>
              <a:defRPr sz="3500">
                <a:solidFill>
                  <a:schemeClr val="dk1"/>
                </a:solidFill>
                <a:latin typeface="Fraunces Medium"/>
                <a:ea typeface="Fraunces Medium"/>
                <a:cs typeface="Fraunces Medium"/>
                <a:sym typeface="Fraunces Medium"/>
              </a:defRPr>
            </a:lvl5pPr>
            <a:lvl6pPr lvl="5" rtl="0">
              <a:spcBef>
                <a:spcPts val="0"/>
              </a:spcBef>
              <a:spcAft>
                <a:spcPts val="0"/>
              </a:spcAft>
              <a:buClr>
                <a:schemeClr val="dk1"/>
              </a:buClr>
              <a:buSzPts val="3500"/>
              <a:buFont typeface="Fraunces Medium"/>
              <a:buNone/>
              <a:defRPr sz="3500">
                <a:solidFill>
                  <a:schemeClr val="dk1"/>
                </a:solidFill>
                <a:latin typeface="Fraunces Medium"/>
                <a:ea typeface="Fraunces Medium"/>
                <a:cs typeface="Fraunces Medium"/>
                <a:sym typeface="Fraunces Medium"/>
              </a:defRPr>
            </a:lvl6pPr>
            <a:lvl7pPr lvl="6" rtl="0">
              <a:spcBef>
                <a:spcPts val="0"/>
              </a:spcBef>
              <a:spcAft>
                <a:spcPts val="0"/>
              </a:spcAft>
              <a:buClr>
                <a:schemeClr val="dk1"/>
              </a:buClr>
              <a:buSzPts val="3500"/>
              <a:buFont typeface="Fraunces Medium"/>
              <a:buNone/>
              <a:defRPr sz="3500">
                <a:solidFill>
                  <a:schemeClr val="dk1"/>
                </a:solidFill>
                <a:latin typeface="Fraunces Medium"/>
                <a:ea typeface="Fraunces Medium"/>
                <a:cs typeface="Fraunces Medium"/>
                <a:sym typeface="Fraunces Medium"/>
              </a:defRPr>
            </a:lvl7pPr>
            <a:lvl8pPr lvl="7" rtl="0">
              <a:spcBef>
                <a:spcPts val="0"/>
              </a:spcBef>
              <a:spcAft>
                <a:spcPts val="0"/>
              </a:spcAft>
              <a:buClr>
                <a:schemeClr val="dk1"/>
              </a:buClr>
              <a:buSzPts val="3500"/>
              <a:buFont typeface="Fraunces Medium"/>
              <a:buNone/>
              <a:defRPr sz="3500">
                <a:solidFill>
                  <a:schemeClr val="dk1"/>
                </a:solidFill>
                <a:latin typeface="Fraunces Medium"/>
                <a:ea typeface="Fraunces Medium"/>
                <a:cs typeface="Fraunces Medium"/>
                <a:sym typeface="Fraunces Medium"/>
              </a:defRPr>
            </a:lvl8pPr>
            <a:lvl9pPr lvl="8" rtl="0">
              <a:spcBef>
                <a:spcPts val="0"/>
              </a:spcBef>
              <a:spcAft>
                <a:spcPts val="0"/>
              </a:spcAft>
              <a:buClr>
                <a:schemeClr val="dk1"/>
              </a:buClr>
              <a:buSzPts val="3500"/>
              <a:buFont typeface="Fraunces Medium"/>
              <a:buNone/>
              <a:defRPr sz="3500">
                <a:solidFill>
                  <a:schemeClr val="dk1"/>
                </a:solidFill>
                <a:latin typeface="Fraunces Medium"/>
                <a:ea typeface="Fraunces Medium"/>
                <a:cs typeface="Fraunces Medium"/>
                <a:sym typeface="Fraunces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5"/>
              </a:buClr>
              <a:buSzPts val="1400"/>
              <a:buFont typeface="Plus Jakarta Sans Medium"/>
              <a:buChar char="●"/>
              <a:defRPr>
                <a:solidFill>
                  <a:schemeClr val="accent5"/>
                </a:solidFill>
                <a:latin typeface="Plus Jakarta Sans Medium"/>
                <a:ea typeface="Plus Jakarta Sans Medium"/>
                <a:cs typeface="Plus Jakarta Sans Medium"/>
                <a:sym typeface="Plus Jakarta Sans Medium"/>
              </a:defRPr>
            </a:lvl1pPr>
            <a:lvl2pPr marL="914400" lvl="1" indent="-317500">
              <a:lnSpc>
                <a:spcPct val="115000"/>
              </a:lnSpc>
              <a:spcBef>
                <a:spcPts val="0"/>
              </a:spcBef>
              <a:spcAft>
                <a:spcPts val="0"/>
              </a:spcAft>
              <a:buClr>
                <a:schemeClr val="accent5"/>
              </a:buClr>
              <a:buSzPts val="1400"/>
              <a:buFont typeface="Plus Jakarta Sans Medium"/>
              <a:buChar char="○"/>
              <a:defRPr>
                <a:solidFill>
                  <a:schemeClr val="accent5"/>
                </a:solidFill>
                <a:latin typeface="Plus Jakarta Sans Medium"/>
                <a:ea typeface="Plus Jakarta Sans Medium"/>
                <a:cs typeface="Plus Jakarta Sans Medium"/>
                <a:sym typeface="Plus Jakarta Sans Medium"/>
              </a:defRPr>
            </a:lvl2pPr>
            <a:lvl3pPr marL="1371600" lvl="2" indent="-317500">
              <a:lnSpc>
                <a:spcPct val="115000"/>
              </a:lnSpc>
              <a:spcBef>
                <a:spcPts val="0"/>
              </a:spcBef>
              <a:spcAft>
                <a:spcPts val="0"/>
              </a:spcAft>
              <a:buClr>
                <a:schemeClr val="accent5"/>
              </a:buClr>
              <a:buSzPts val="1400"/>
              <a:buFont typeface="Plus Jakarta Sans Medium"/>
              <a:buChar char="■"/>
              <a:defRPr>
                <a:solidFill>
                  <a:schemeClr val="accent5"/>
                </a:solidFill>
                <a:latin typeface="Plus Jakarta Sans Medium"/>
                <a:ea typeface="Plus Jakarta Sans Medium"/>
                <a:cs typeface="Plus Jakarta Sans Medium"/>
                <a:sym typeface="Plus Jakarta Sans Medium"/>
              </a:defRPr>
            </a:lvl3pPr>
            <a:lvl4pPr marL="1828800" lvl="3" indent="-317500">
              <a:lnSpc>
                <a:spcPct val="115000"/>
              </a:lnSpc>
              <a:spcBef>
                <a:spcPts val="0"/>
              </a:spcBef>
              <a:spcAft>
                <a:spcPts val="0"/>
              </a:spcAft>
              <a:buClr>
                <a:schemeClr val="accent5"/>
              </a:buClr>
              <a:buSzPts val="1400"/>
              <a:buFont typeface="Plus Jakarta Sans Medium"/>
              <a:buChar char="●"/>
              <a:defRPr>
                <a:solidFill>
                  <a:schemeClr val="accent5"/>
                </a:solidFill>
                <a:latin typeface="Plus Jakarta Sans Medium"/>
                <a:ea typeface="Plus Jakarta Sans Medium"/>
                <a:cs typeface="Plus Jakarta Sans Medium"/>
                <a:sym typeface="Plus Jakarta Sans Medium"/>
              </a:defRPr>
            </a:lvl4pPr>
            <a:lvl5pPr marL="2286000" lvl="4" indent="-317500">
              <a:lnSpc>
                <a:spcPct val="115000"/>
              </a:lnSpc>
              <a:spcBef>
                <a:spcPts val="0"/>
              </a:spcBef>
              <a:spcAft>
                <a:spcPts val="0"/>
              </a:spcAft>
              <a:buClr>
                <a:schemeClr val="accent5"/>
              </a:buClr>
              <a:buSzPts val="1400"/>
              <a:buFont typeface="Plus Jakarta Sans Medium"/>
              <a:buChar char="○"/>
              <a:defRPr>
                <a:solidFill>
                  <a:schemeClr val="accent5"/>
                </a:solidFill>
                <a:latin typeface="Plus Jakarta Sans Medium"/>
                <a:ea typeface="Plus Jakarta Sans Medium"/>
                <a:cs typeface="Plus Jakarta Sans Medium"/>
                <a:sym typeface="Plus Jakarta Sans Medium"/>
              </a:defRPr>
            </a:lvl5pPr>
            <a:lvl6pPr marL="2743200" lvl="5" indent="-317500">
              <a:lnSpc>
                <a:spcPct val="115000"/>
              </a:lnSpc>
              <a:spcBef>
                <a:spcPts val="0"/>
              </a:spcBef>
              <a:spcAft>
                <a:spcPts val="0"/>
              </a:spcAft>
              <a:buClr>
                <a:schemeClr val="accent5"/>
              </a:buClr>
              <a:buSzPts val="1400"/>
              <a:buFont typeface="Plus Jakarta Sans Medium"/>
              <a:buChar char="■"/>
              <a:defRPr>
                <a:solidFill>
                  <a:schemeClr val="accent5"/>
                </a:solidFill>
                <a:latin typeface="Plus Jakarta Sans Medium"/>
                <a:ea typeface="Plus Jakarta Sans Medium"/>
                <a:cs typeface="Plus Jakarta Sans Medium"/>
                <a:sym typeface="Plus Jakarta Sans Medium"/>
              </a:defRPr>
            </a:lvl6pPr>
            <a:lvl7pPr marL="3200400" lvl="6" indent="-317500">
              <a:lnSpc>
                <a:spcPct val="115000"/>
              </a:lnSpc>
              <a:spcBef>
                <a:spcPts val="0"/>
              </a:spcBef>
              <a:spcAft>
                <a:spcPts val="0"/>
              </a:spcAft>
              <a:buClr>
                <a:schemeClr val="accent5"/>
              </a:buClr>
              <a:buSzPts val="1400"/>
              <a:buFont typeface="Plus Jakarta Sans Medium"/>
              <a:buChar char="●"/>
              <a:defRPr>
                <a:solidFill>
                  <a:schemeClr val="accent5"/>
                </a:solidFill>
                <a:latin typeface="Plus Jakarta Sans Medium"/>
                <a:ea typeface="Plus Jakarta Sans Medium"/>
                <a:cs typeface="Plus Jakarta Sans Medium"/>
                <a:sym typeface="Plus Jakarta Sans Medium"/>
              </a:defRPr>
            </a:lvl7pPr>
            <a:lvl8pPr marL="3657600" lvl="7" indent="-317500">
              <a:lnSpc>
                <a:spcPct val="115000"/>
              </a:lnSpc>
              <a:spcBef>
                <a:spcPts val="0"/>
              </a:spcBef>
              <a:spcAft>
                <a:spcPts val="0"/>
              </a:spcAft>
              <a:buClr>
                <a:schemeClr val="accent5"/>
              </a:buClr>
              <a:buSzPts val="1400"/>
              <a:buFont typeface="Plus Jakarta Sans Medium"/>
              <a:buChar char="○"/>
              <a:defRPr>
                <a:solidFill>
                  <a:schemeClr val="accent5"/>
                </a:solidFill>
                <a:latin typeface="Plus Jakarta Sans Medium"/>
                <a:ea typeface="Plus Jakarta Sans Medium"/>
                <a:cs typeface="Plus Jakarta Sans Medium"/>
                <a:sym typeface="Plus Jakarta Sans Medium"/>
              </a:defRPr>
            </a:lvl8pPr>
            <a:lvl9pPr marL="4114800" lvl="8" indent="-317500">
              <a:lnSpc>
                <a:spcPct val="115000"/>
              </a:lnSpc>
              <a:spcBef>
                <a:spcPts val="0"/>
              </a:spcBef>
              <a:spcAft>
                <a:spcPts val="0"/>
              </a:spcAft>
              <a:buClr>
                <a:schemeClr val="accent5"/>
              </a:buClr>
              <a:buSzPts val="1400"/>
              <a:buFont typeface="Plus Jakarta Sans Medium"/>
              <a:buChar char="■"/>
              <a:defRPr>
                <a:solidFill>
                  <a:schemeClr val="accent5"/>
                </a:solidFill>
                <a:latin typeface="Plus Jakarta Sans Medium"/>
                <a:ea typeface="Plus Jakarta Sans Medium"/>
                <a:cs typeface="Plus Jakarta Sans Medium"/>
                <a:sym typeface="Plus Jakarta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61" r:id="rId5"/>
    <p:sldLayoutId id="2147483662" r:id="rId6"/>
    <p:sldLayoutId id="2147483664" r:id="rId7"/>
    <p:sldLayoutId id="2147483671" r:id="rId8"/>
    <p:sldLayoutId id="2147483674" r:id="rId9"/>
    <p:sldLayoutId id="2147483677" r:id="rId10"/>
    <p:sldLayoutId id="2147483681" r:id="rId11"/>
    <p:sldLayoutId id="214748368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ECE9"/>
        </a:solidFill>
        <a:effectLst/>
      </p:bgPr>
    </p:bg>
    <p:spTree>
      <p:nvGrpSpPr>
        <p:cNvPr id="1" name="Shape 427"/>
        <p:cNvGrpSpPr/>
        <p:nvPr/>
      </p:nvGrpSpPr>
      <p:grpSpPr>
        <a:xfrm>
          <a:off x="0" y="0"/>
          <a:ext cx="0" cy="0"/>
          <a:chOff x="0" y="0"/>
          <a:chExt cx="0" cy="0"/>
        </a:xfrm>
      </p:grpSpPr>
      <p:sp>
        <p:nvSpPr>
          <p:cNvPr id="431" name="Google Shape;431;p40"/>
          <p:cNvSpPr txBox="1">
            <a:spLocks noGrp="1"/>
          </p:cNvSpPr>
          <p:nvPr>
            <p:ph type="ctrTitle"/>
          </p:nvPr>
        </p:nvSpPr>
        <p:spPr>
          <a:xfrm>
            <a:off x="329229" y="838926"/>
            <a:ext cx="5150233" cy="17320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4800"/>
              <a:t>The Perfect Muslimah</a:t>
            </a:r>
            <a:br>
              <a:rPr lang="id-ID" sz="4800"/>
            </a:br>
            <a:endParaRPr lang="id-ID" sz="4800">
              <a:solidFill>
                <a:schemeClr val="dk2"/>
              </a:solidFill>
            </a:endParaRPr>
          </a:p>
        </p:txBody>
      </p:sp>
      <p:sp>
        <p:nvSpPr>
          <p:cNvPr id="432" name="Google Shape;432;p40"/>
          <p:cNvSpPr txBox="1">
            <a:spLocks noGrp="1"/>
          </p:cNvSpPr>
          <p:nvPr>
            <p:ph type="subTitle" idx="1"/>
          </p:nvPr>
        </p:nvSpPr>
        <p:spPr>
          <a:xfrm>
            <a:off x="7088469" y="4268372"/>
            <a:ext cx="2562805" cy="7251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b="1">
                <a:solidFill>
                  <a:srgbClr val="F78BFF"/>
                </a:solidFill>
              </a:rPr>
              <a:t>AYU RIANTI</a:t>
            </a:r>
            <a:endParaRPr b="1">
              <a:solidFill>
                <a:srgbClr val="F78BFF"/>
              </a:solidFill>
            </a:endParaRPr>
          </a:p>
        </p:txBody>
      </p:sp>
      <p:pic>
        <p:nvPicPr>
          <p:cNvPr id="4" name="Picture 3">
            <a:extLst>
              <a:ext uri="{FF2B5EF4-FFF2-40B4-BE49-F238E27FC236}">
                <a16:creationId xmlns:a16="http://schemas.microsoft.com/office/drawing/2014/main" id="{86B5155A-3B5E-4B8E-8E6D-2A17D0850C5B}"/>
              </a:ext>
            </a:extLst>
          </p:cNvPr>
          <p:cNvPicPr>
            <a:picLocks noChangeAspect="1"/>
          </p:cNvPicPr>
          <p:nvPr/>
        </p:nvPicPr>
        <p:blipFill>
          <a:blip r:embed="rId3"/>
          <a:stretch>
            <a:fillRect/>
          </a:stretch>
        </p:blipFill>
        <p:spPr>
          <a:xfrm>
            <a:off x="4253405" y="1012534"/>
            <a:ext cx="5017032" cy="3312128"/>
          </a:xfrm>
          <a:prstGeom prst="rect">
            <a:avLst/>
          </a:prstGeom>
        </p:spPr>
      </p:pic>
      <p:pic>
        <p:nvPicPr>
          <p:cNvPr id="5" name="Picture 4">
            <a:extLst>
              <a:ext uri="{FF2B5EF4-FFF2-40B4-BE49-F238E27FC236}">
                <a16:creationId xmlns:a16="http://schemas.microsoft.com/office/drawing/2014/main" id="{6E7316F9-25A8-43F4-A836-02BC984D90DE}"/>
              </a:ext>
            </a:extLst>
          </p:cNvPr>
          <p:cNvPicPr>
            <a:picLocks noChangeAspect="1"/>
          </p:cNvPicPr>
          <p:nvPr/>
        </p:nvPicPr>
        <p:blipFill>
          <a:blip r:embed="rId4"/>
          <a:stretch>
            <a:fillRect/>
          </a:stretch>
        </p:blipFill>
        <p:spPr>
          <a:xfrm rot="1967370">
            <a:off x="5794734" y="1456795"/>
            <a:ext cx="1878044" cy="2502404"/>
          </a:xfrm>
          <a:prstGeom prst="rect">
            <a:avLst/>
          </a:prstGeom>
        </p:spPr>
      </p:pic>
      <p:sp>
        <p:nvSpPr>
          <p:cNvPr id="78" name="TextBox 77">
            <a:extLst>
              <a:ext uri="{FF2B5EF4-FFF2-40B4-BE49-F238E27FC236}">
                <a16:creationId xmlns:a16="http://schemas.microsoft.com/office/drawing/2014/main" id="{A730CD43-4F10-4450-A39A-E278B556C0A9}"/>
              </a:ext>
            </a:extLst>
          </p:cNvPr>
          <p:cNvSpPr txBox="1"/>
          <p:nvPr/>
        </p:nvSpPr>
        <p:spPr>
          <a:xfrm>
            <a:off x="1379740" y="2206933"/>
            <a:ext cx="4634564" cy="461665"/>
          </a:xfrm>
          <a:prstGeom prst="rect">
            <a:avLst/>
          </a:prstGeom>
          <a:noFill/>
        </p:spPr>
        <p:txBody>
          <a:bodyPr wrap="square">
            <a:spAutoFit/>
          </a:bodyPr>
          <a:lstStyle/>
          <a:p>
            <a:r>
              <a:rPr lang="id-ID" sz="2400">
                <a:solidFill>
                  <a:srgbClr val="CC3399"/>
                </a:solidFill>
                <a:latin typeface="Fraunces Medium" panose="020B0604020202020204" charset="0"/>
              </a:rPr>
              <a:t>Ahmad Rifa’i Rif’an</a:t>
            </a:r>
            <a:endParaRPr lang="en-ID" sz="2400">
              <a:solidFill>
                <a:srgbClr val="CC3399"/>
              </a:solidFill>
              <a:latin typeface="Fraunces Medium" panose="020B060402020202020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grpSp>
        <p:nvGrpSpPr>
          <p:cNvPr id="1096" name="Google Shape;1096;p58"/>
          <p:cNvGrpSpPr/>
          <p:nvPr/>
        </p:nvGrpSpPr>
        <p:grpSpPr>
          <a:xfrm>
            <a:off x="1219200" y="965200"/>
            <a:ext cx="6968067" cy="3958168"/>
            <a:chOff x="4065053" y="1385517"/>
            <a:chExt cx="4007723" cy="2903651"/>
          </a:xfrm>
        </p:grpSpPr>
        <p:grpSp>
          <p:nvGrpSpPr>
            <p:cNvPr id="1097" name="Google Shape;1097;p58"/>
            <p:cNvGrpSpPr/>
            <p:nvPr/>
          </p:nvGrpSpPr>
          <p:grpSpPr>
            <a:xfrm>
              <a:off x="5271012" y="3518992"/>
              <a:ext cx="1595806" cy="770175"/>
              <a:chOff x="3870875" y="3118221"/>
              <a:chExt cx="1446000" cy="697876"/>
            </a:xfrm>
          </p:grpSpPr>
          <p:sp>
            <p:nvSpPr>
              <p:cNvPr id="1098" name="Google Shape;1098;p58"/>
              <p:cNvSpPr/>
              <p:nvPr/>
            </p:nvSpPr>
            <p:spPr>
              <a:xfrm>
                <a:off x="4364375" y="3118221"/>
                <a:ext cx="459000" cy="478500"/>
              </a:xfrm>
              <a:prstGeom prst="rect">
                <a:avLst/>
              </a:pr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8"/>
              <p:cNvSpPr/>
              <p:nvPr/>
            </p:nvSpPr>
            <p:spPr>
              <a:xfrm rot="5400000">
                <a:off x="4407575" y="2906797"/>
                <a:ext cx="372600" cy="1446000"/>
              </a:xfrm>
              <a:prstGeom prst="pie">
                <a:avLst>
                  <a:gd name="adj1" fmla="val 5411271"/>
                  <a:gd name="adj2" fmla="val 16200000"/>
                </a:avLst>
              </a:pr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0" name="Google Shape;1100;p58"/>
            <p:cNvSpPr/>
            <p:nvPr/>
          </p:nvSpPr>
          <p:spPr>
            <a:xfrm>
              <a:off x="4065053" y="1385517"/>
              <a:ext cx="4007723" cy="2329479"/>
            </a:xfrm>
            <a:prstGeom prst="roundRect">
              <a:avLst>
                <a:gd name="adj" fmla="val 5506"/>
              </a:avLst>
            </a:pr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8"/>
            <p:cNvSpPr/>
            <p:nvPr/>
          </p:nvSpPr>
          <p:spPr>
            <a:xfrm>
              <a:off x="7775728" y="3609829"/>
              <a:ext cx="105300" cy="57900"/>
            </a:xfrm>
            <a:prstGeom prst="ellipse">
              <a:avLst/>
            </a:pr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DB7CA440-B07B-4797-B37A-958F6CA27DB4}"/>
              </a:ext>
            </a:extLst>
          </p:cNvPr>
          <p:cNvPicPr>
            <a:picLocks noChangeAspect="1"/>
          </p:cNvPicPr>
          <p:nvPr/>
        </p:nvPicPr>
        <p:blipFill rotWithShape="1">
          <a:blip r:embed="rId3"/>
          <a:srcRect b="19082"/>
          <a:stretch/>
        </p:blipFill>
        <p:spPr>
          <a:xfrm>
            <a:off x="1614010" y="1122251"/>
            <a:ext cx="6148332" cy="2846875"/>
          </a:xfrm>
          <a:prstGeom prst="rect">
            <a:avLst/>
          </a:prstGeom>
        </p:spPr>
      </p:pic>
      <p:sp>
        <p:nvSpPr>
          <p:cNvPr id="19" name="TextBox 18">
            <a:extLst>
              <a:ext uri="{FF2B5EF4-FFF2-40B4-BE49-F238E27FC236}">
                <a16:creationId xmlns:a16="http://schemas.microsoft.com/office/drawing/2014/main" id="{A86DEC42-59AD-47D4-BF87-7D087D30ABE1}"/>
              </a:ext>
            </a:extLst>
          </p:cNvPr>
          <p:cNvSpPr txBox="1"/>
          <p:nvPr/>
        </p:nvSpPr>
        <p:spPr>
          <a:xfrm>
            <a:off x="3683000" y="385605"/>
            <a:ext cx="4572000" cy="523220"/>
          </a:xfrm>
          <a:prstGeom prst="rect">
            <a:avLst/>
          </a:prstGeom>
          <a:noFill/>
        </p:spPr>
        <p:txBody>
          <a:bodyPr wrap="square">
            <a:spAutoFit/>
          </a:bodyPr>
          <a:lstStyle/>
          <a:p>
            <a:r>
              <a:rPr lang="en" sz="2800">
                <a:solidFill>
                  <a:schemeClr val="accent5"/>
                </a:solidFill>
                <a:latin typeface="Fraunces Medium" panose="020B0604020202020204" charset="0"/>
              </a:rPr>
              <a:t>Thanks</a:t>
            </a:r>
            <a:r>
              <a:rPr lang="id-ID" sz="2800">
                <a:solidFill>
                  <a:schemeClr val="accent5"/>
                </a:solidFill>
                <a:latin typeface="Fraunces Medium" panose="020B0604020202020204" charset="0"/>
              </a:rPr>
              <a:t>!</a:t>
            </a:r>
            <a:endParaRPr lang="en-ID"/>
          </a:p>
        </p:txBody>
      </p:sp>
    </p:spTree>
    <p:extLst>
      <p:ext uri="{BB962C8B-B14F-4D97-AF65-F5344CB8AC3E}">
        <p14:creationId xmlns:p14="http://schemas.microsoft.com/office/powerpoint/2010/main" val="28851458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1550" name="Google Shape;1550;p73"/>
          <p:cNvSpPr txBox="1">
            <a:spLocks noGrp="1"/>
          </p:cNvSpPr>
          <p:nvPr>
            <p:ph type="title"/>
          </p:nvPr>
        </p:nvSpPr>
        <p:spPr>
          <a:xfrm>
            <a:off x="2818387" y="485733"/>
            <a:ext cx="3507225" cy="7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Identitas buku</a:t>
            </a:r>
          </a:p>
        </p:txBody>
      </p:sp>
      <p:grpSp>
        <p:nvGrpSpPr>
          <p:cNvPr id="1559" name="Google Shape;1559;p73"/>
          <p:cNvGrpSpPr/>
          <p:nvPr/>
        </p:nvGrpSpPr>
        <p:grpSpPr>
          <a:xfrm>
            <a:off x="563272" y="1502528"/>
            <a:ext cx="2764876" cy="2396260"/>
            <a:chOff x="847764" y="1698835"/>
            <a:chExt cx="2363814" cy="2110864"/>
          </a:xfrm>
        </p:grpSpPr>
        <p:sp>
          <p:nvSpPr>
            <p:cNvPr id="1560" name="Google Shape;1560;p73"/>
            <p:cNvSpPr/>
            <p:nvPr/>
          </p:nvSpPr>
          <p:spPr>
            <a:xfrm rot="17415720">
              <a:off x="1252799" y="2275891"/>
              <a:ext cx="885166" cy="1098823"/>
            </a:xfrm>
            <a:custGeom>
              <a:avLst/>
              <a:gdLst/>
              <a:ahLst/>
              <a:cxnLst/>
              <a:rect l="l" t="t" r="r" b="b"/>
              <a:pathLst>
                <a:path w="23594" h="29289" extrusionOk="0">
                  <a:moveTo>
                    <a:pt x="11510" y="18330"/>
                  </a:moveTo>
                  <a:lnTo>
                    <a:pt x="11510" y="18330"/>
                  </a:lnTo>
                  <a:cubicBezTo>
                    <a:pt x="11849" y="18704"/>
                    <a:pt x="12204" y="19059"/>
                    <a:pt x="12661" y="19279"/>
                  </a:cubicBezTo>
                  <a:cubicBezTo>
                    <a:pt x="12415" y="20794"/>
                    <a:pt x="12162" y="22301"/>
                    <a:pt x="11908" y="23814"/>
                  </a:cubicBezTo>
                  <a:lnTo>
                    <a:pt x="11721" y="24856"/>
                  </a:lnTo>
                  <a:cubicBezTo>
                    <a:pt x="11670" y="23399"/>
                    <a:pt x="11603" y="21935"/>
                    <a:pt x="11560" y="20473"/>
                  </a:cubicBezTo>
                  <a:cubicBezTo>
                    <a:pt x="11536" y="19762"/>
                    <a:pt x="11518" y="19041"/>
                    <a:pt x="11510" y="18330"/>
                  </a:cubicBezTo>
                  <a:close/>
                  <a:moveTo>
                    <a:pt x="19482" y="1"/>
                  </a:moveTo>
                  <a:cubicBezTo>
                    <a:pt x="19427" y="1"/>
                    <a:pt x="19373" y="16"/>
                    <a:pt x="19329" y="51"/>
                  </a:cubicBezTo>
                  <a:cubicBezTo>
                    <a:pt x="18728" y="535"/>
                    <a:pt x="18137" y="1034"/>
                    <a:pt x="17611" y="1585"/>
                  </a:cubicBezTo>
                  <a:cubicBezTo>
                    <a:pt x="17111" y="2125"/>
                    <a:pt x="16654" y="2702"/>
                    <a:pt x="16282" y="3319"/>
                  </a:cubicBezTo>
                  <a:cubicBezTo>
                    <a:pt x="15919" y="3910"/>
                    <a:pt x="15572" y="4511"/>
                    <a:pt x="15267" y="5129"/>
                  </a:cubicBezTo>
                  <a:cubicBezTo>
                    <a:pt x="15106" y="5433"/>
                    <a:pt x="14938" y="5738"/>
                    <a:pt x="14775" y="6043"/>
                  </a:cubicBezTo>
                  <a:cubicBezTo>
                    <a:pt x="14607" y="6358"/>
                    <a:pt x="14455" y="6687"/>
                    <a:pt x="14294" y="7007"/>
                  </a:cubicBezTo>
                  <a:cubicBezTo>
                    <a:pt x="14142" y="7322"/>
                    <a:pt x="14014" y="7635"/>
                    <a:pt x="13888" y="7964"/>
                  </a:cubicBezTo>
                  <a:cubicBezTo>
                    <a:pt x="13829" y="8135"/>
                    <a:pt x="13803" y="8311"/>
                    <a:pt x="13744" y="8490"/>
                  </a:cubicBezTo>
                  <a:cubicBezTo>
                    <a:pt x="13719" y="8549"/>
                    <a:pt x="13701" y="8608"/>
                    <a:pt x="13677" y="8667"/>
                  </a:cubicBezTo>
                  <a:cubicBezTo>
                    <a:pt x="13498" y="8319"/>
                    <a:pt x="13287" y="7982"/>
                    <a:pt x="13059" y="7659"/>
                  </a:cubicBezTo>
                  <a:cubicBezTo>
                    <a:pt x="12923" y="7475"/>
                    <a:pt x="12771" y="7296"/>
                    <a:pt x="12619" y="7109"/>
                  </a:cubicBezTo>
                  <a:cubicBezTo>
                    <a:pt x="12450" y="6916"/>
                    <a:pt x="12287" y="6713"/>
                    <a:pt x="12076" y="6542"/>
                  </a:cubicBezTo>
                  <a:cubicBezTo>
                    <a:pt x="11678" y="6221"/>
                    <a:pt x="11231" y="5976"/>
                    <a:pt x="10713" y="5840"/>
                  </a:cubicBezTo>
                  <a:cubicBezTo>
                    <a:pt x="10460" y="5781"/>
                    <a:pt x="10206" y="5748"/>
                    <a:pt x="9944" y="5706"/>
                  </a:cubicBezTo>
                  <a:cubicBezTo>
                    <a:pt x="9690" y="5663"/>
                    <a:pt x="9436" y="5604"/>
                    <a:pt x="9190" y="5527"/>
                  </a:cubicBezTo>
                  <a:cubicBezTo>
                    <a:pt x="8701" y="5393"/>
                    <a:pt x="8226" y="5222"/>
                    <a:pt x="7728" y="5096"/>
                  </a:cubicBezTo>
                  <a:cubicBezTo>
                    <a:pt x="7696" y="5088"/>
                    <a:pt x="7664" y="5084"/>
                    <a:pt x="7633" y="5084"/>
                  </a:cubicBezTo>
                  <a:cubicBezTo>
                    <a:pt x="7387" y="5084"/>
                    <a:pt x="7176" y="5333"/>
                    <a:pt x="7373" y="5535"/>
                  </a:cubicBezTo>
                  <a:cubicBezTo>
                    <a:pt x="7693" y="5890"/>
                    <a:pt x="8065" y="6205"/>
                    <a:pt x="8429" y="6534"/>
                  </a:cubicBezTo>
                  <a:cubicBezTo>
                    <a:pt x="8784" y="6847"/>
                    <a:pt x="9190" y="7127"/>
                    <a:pt x="9546" y="7448"/>
                  </a:cubicBezTo>
                  <a:cubicBezTo>
                    <a:pt x="9826" y="7710"/>
                    <a:pt x="10122" y="7990"/>
                    <a:pt x="10350" y="8295"/>
                  </a:cubicBezTo>
                  <a:cubicBezTo>
                    <a:pt x="10571" y="8600"/>
                    <a:pt x="10866" y="8878"/>
                    <a:pt x="11130" y="9158"/>
                  </a:cubicBezTo>
                  <a:cubicBezTo>
                    <a:pt x="11627" y="9690"/>
                    <a:pt x="12026" y="10292"/>
                    <a:pt x="12255" y="10952"/>
                  </a:cubicBezTo>
                  <a:cubicBezTo>
                    <a:pt x="12424" y="11459"/>
                    <a:pt x="12533" y="11975"/>
                    <a:pt x="12610" y="12501"/>
                  </a:cubicBezTo>
                  <a:cubicBezTo>
                    <a:pt x="12365" y="11924"/>
                    <a:pt x="11950" y="11409"/>
                    <a:pt x="11424" y="11019"/>
                  </a:cubicBezTo>
                  <a:cubicBezTo>
                    <a:pt x="11130" y="10799"/>
                    <a:pt x="10783" y="10554"/>
                    <a:pt x="10409" y="10444"/>
                  </a:cubicBezTo>
                  <a:cubicBezTo>
                    <a:pt x="10224" y="10393"/>
                    <a:pt x="10037" y="10359"/>
                    <a:pt x="9842" y="10334"/>
                  </a:cubicBezTo>
                  <a:cubicBezTo>
                    <a:pt x="9724" y="9928"/>
                    <a:pt x="9538" y="9538"/>
                    <a:pt x="9217" y="9217"/>
                  </a:cubicBezTo>
                  <a:cubicBezTo>
                    <a:pt x="8797" y="8791"/>
                    <a:pt x="8231" y="8531"/>
                    <a:pt x="7620" y="8531"/>
                  </a:cubicBezTo>
                  <a:cubicBezTo>
                    <a:pt x="7480" y="8531"/>
                    <a:pt x="7337" y="8545"/>
                    <a:pt x="7194" y="8573"/>
                  </a:cubicBezTo>
                  <a:cubicBezTo>
                    <a:pt x="6398" y="8734"/>
                    <a:pt x="5788" y="9233"/>
                    <a:pt x="5163" y="9674"/>
                  </a:cubicBezTo>
                  <a:cubicBezTo>
                    <a:pt x="4554" y="10105"/>
                    <a:pt x="3893" y="10452"/>
                    <a:pt x="3132" y="10663"/>
                  </a:cubicBezTo>
                  <a:cubicBezTo>
                    <a:pt x="2945" y="10714"/>
                    <a:pt x="2776" y="10765"/>
                    <a:pt x="2590" y="10799"/>
                  </a:cubicBezTo>
                  <a:cubicBezTo>
                    <a:pt x="2397" y="10826"/>
                    <a:pt x="2210" y="10850"/>
                    <a:pt x="2015" y="10858"/>
                  </a:cubicBezTo>
                  <a:cubicBezTo>
                    <a:pt x="1923" y="10866"/>
                    <a:pt x="1830" y="10871"/>
                    <a:pt x="1739" y="10871"/>
                  </a:cubicBezTo>
                  <a:cubicBezTo>
                    <a:pt x="1629" y="10871"/>
                    <a:pt x="1520" y="10864"/>
                    <a:pt x="1414" y="10850"/>
                  </a:cubicBezTo>
                  <a:cubicBezTo>
                    <a:pt x="1229" y="10834"/>
                    <a:pt x="1066" y="10765"/>
                    <a:pt x="898" y="10724"/>
                  </a:cubicBezTo>
                  <a:cubicBezTo>
                    <a:pt x="854" y="10714"/>
                    <a:pt x="812" y="10709"/>
                    <a:pt x="772" y="10709"/>
                  </a:cubicBezTo>
                  <a:cubicBezTo>
                    <a:pt x="544" y="10709"/>
                    <a:pt x="376" y="10866"/>
                    <a:pt x="390" y="11096"/>
                  </a:cubicBezTo>
                  <a:cubicBezTo>
                    <a:pt x="406" y="11569"/>
                    <a:pt x="695" y="11967"/>
                    <a:pt x="1101" y="12272"/>
                  </a:cubicBezTo>
                  <a:cubicBezTo>
                    <a:pt x="1507" y="12568"/>
                    <a:pt x="2015" y="12694"/>
                    <a:pt x="2488" y="12755"/>
                  </a:cubicBezTo>
                  <a:cubicBezTo>
                    <a:pt x="2786" y="12791"/>
                    <a:pt x="3083" y="12804"/>
                    <a:pt x="3381" y="12804"/>
                  </a:cubicBezTo>
                  <a:cubicBezTo>
                    <a:pt x="4133" y="12804"/>
                    <a:pt x="4885" y="12719"/>
                    <a:pt x="5636" y="12694"/>
                  </a:cubicBezTo>
                  <a:cubicBezTo>
                    <a:pt x="5693" y="12692"/>
                    <a:pt x="5752" y="12691"/>
                    <a:pt x="5813" y="12691"/>
                  </a:cubicBezTo>
                  <a:cubicBezTo>
                    <a:pt x="6002" y="12691"/>
                    <a:pt x="6209" y="12701"/>
                    <a:pt x="6408" y="12721"/>
                  </a:cubicBezTo>
                  <a:cubicBezTo>
                    <a:pt x="6652" y="12745"/>
                    <a:pt x="6881" y="12712"/>
                    <a:pt x="7119" y="12763"/>
                  </a:cubicBezTo>
                  <a:cubicBezTo>
                    <a:pt x="7346" y="12822"/>
                    <a:pt x="7549" y="12948"/>
                    <a:pt x="7744" y="13060"/>
                  </a:cubicBezTo>
                  <a:cubicBezTo>
                    <a:pt x="7964" y="13186"/>
                    <a:pt x="8175" y="13322"/>
                    <a:pt x="8388" y="13456"/>
                  </a:cubicBezTo>
                  <a:cubicBezTo>
                    <a:pt x="8810" y="13728"/>
                    <a:pt x="9251" y="13974"/>
                    <a:pt x="9674" y="14244"/>
                  </a:cubicBezTo>
                  <a:cubicBezTo>
                    <a:pt x="9885" y="14380"/>
                    <a:pt x="10088" y="14532"/>
                    <a:pt x="10291" y="14674"/>
                  </a:cubicBezTo>
                  <a:cubicBezTo>
                    <a:pt x="10384" y="14743"/>
                    <a:pt x="10470" y="14810"/>
                    <a:pt x="10553" y="14877"/>
                  </a:cubicBezTo>
                  <a:cubicBezTo>
                    <a:pt x="10155" y="14674"/>
                    <a:pt x="9733" y="14506"/>
                    <a:pt x="9302" y="14370"/>
                  </a:cubicBezTo>
                  <a:cubicBezTo>
                    <a:pt x="8839" y="14223"/>
                    <a:pt x="8341" y="14113"/>
                    <a:pt x="7846" y="14113"/>
                  </a:cubicBezTo>
                  <a:cubicBezTo>
                    <a:pt x="7798" y="14113"/>
                    <a:pt x="7750" y="14114"/>
                    <a:pt x="7702" y="14116"/>
                  </a:cubicBezTo>
                  <a:cubicBezTo>
                    <a:pt x="7456" y="14126"/>
                    <a:pt x="7210" y="14185"/>
                    <a:pt x="6983" y="14244"/>
                  </a:cubicBezTo>
                  <a:cubicBezTo>
                    <a:pt x="6729" y="14311"/>
                    <a:pt x="6499" y="14439"/>
                    <a:pt x="6314" y="14599"/>
                  </a:cubicBezTo>
                  <a:cubicBezTo>
                    <a:pt x="5933" y="14938"/>
                    <a:pt x="5780" y="15428"/>
                    <a:pt x="5612" y="15869"/>
                  </a:cubicBezTo>
                  <a:cubicBezTo>
                    <a:pt x="5569" y="15978"/>
                    <a:pt x="5518" y="16080"/>
                    <a:pt x="5467" y="16189"/>
                  </a:cubicBezTo>
                  <a:cubicBezTo>
                    <a:pt x="5451" y="16240"/>
                    <a:pt x="5425" y="16283"/>
                    <a:pt x="5400" y="16334"/>
                  </a:cubicBezTo>
                  <a:cubicBezTo>
                    <a:pt x="5382" y="16350"/>
                    <a:pt x="5374" y="16376"/>
                    <a:pt x="5358" y="16401"/>
                  </a:cubicBezTo>
                  <a:cubicBezTo>
                    <a:pt x="5358" y="16401"/>
                    <a:pt x="5350" y="16411"/>
                    <a:pt x="5350" y="16419"/>
                  </a:cubicBezTo>
                  <a:cubicBezTo>
                    <a:pt x="5281" y="16521"/>
                    <a:pt x="5214" y="16622"/>
                    <a:pt x="5155" y="16724"/>
                  </a:cubicBezTo>
                  <a:cubicBezTo>
                    <a:pt x="5120" y="16774"/>
                    <a:pt x="5088" y="16833"/>
                    <a:pt x="5061" y="16884"/>
                  </a:cubicBezTo>
                  <a:cubicBezTo>
                    <a:pt x="5053" y="16892"/>
                    <a:pt x="5045" y="16908"/>
                    <a:pt x="5037" y="16927"/>
                  </a:cubicBezTo>
                  <a:cubicBezTo>
                    <a:pt x="5027" y="16935"/>
                    <a:pt x="5011" y="16959"/>
                    <a:pt x="5002" y="16969"/>
                  </a:cubicBezTo>
                  <a:cubicBezTo>
                    <a:pt x="4749" y="17307"/>
                    <a:pt x="4452" y="17595"/>
                    <a:pt x="4046" y="17798"/>
                  </a:cubicBezTo>
                  <a:cubicBezTo>
                    <a:pt x="3615" y="18017"/>
                    <a:pt x="3191" y="18137"/>
                    <a:pt x="2718" y="18204"/>
                  </a:cubicBezTo>
                  <a:cubicBezTo>
                    <a:pt x="2285" y="18255"/>
                    <a:pt x="2328" y="18797"/>
                    <a:pt x="2734" y="18856"/>
                  </a:cubicBezTo>
                  <a:cubicBezTo>
                    <a:pt x="3319" y="18939"/>
                    <a:pt x="3920" y="18966"/>
                    <a:pt x="4511" y="19033"/>
                  </a:cubicBezTo>
                  <a:cubicBezTo>
                    <a:pt x="4807" y="19067"/>
                    <a:pt x="5112" y="19102"/>
                    <a:pt x="5409" y="19153"/>
                  </a:cubicBezTo>
                  <a:cubicBezTo>
                    <a:pt x="5671" y="19203"/>
                    <a:pt x="5933" y="19279"/>
                    <a:pt x="6205" y="19313"/>
                  </a:cubicBezTo>
                  <a:cubicBezTo>
                    <a:pt x="6371" y="19336"/>
                    <a:pt x="6542" y="19350"/>
                    <a:pt x="6713" y="19350"/>
                  </a:cubicBezTo>
                  <a:cubicBezTo>
                    <a:pt x="7037" y="19350"/>
                    <a:pt x="7362" y="19299"/>
                    <a:pt x="7651" y="19161"/>
                  </a:cubicBezTo>
                  <a:cubicBezTo>
                    <a:pt x="7998" y="18990"/>
                    <a:pt x="8252" y="18720"/>
                    <a:pt x="8447" y="18415"/>
                  </a:cubicBezTo>
                  <a:cubicBezTo>
                    <a:pt x="8624" y="18127"/>
                    <a:pt x="8725" y="17814"/>
                    <a:pt x="8869" y="17510"/>
                  </a:cubicBezTo>
                  <a:cubicBezTo>
                    <a:pt x="8886" y="17467"/>
                    <a:pt x="8904" y="17434"/>
                    <a:pt x="8928" y="17392"/>
                  </a:cubicBezTo>
                  <a:cubicBezTo>
                    <a:pt x="8936" y="17376"/>
                    <a:pt x="8947" y="17357"/>
                    <a:pt x="8955" y="17349"/>
                  </a:cubicBezTo>
                  <a:cubicBezTo>
                    <a:pt x="8997" y="17290"/>
                    <a:pt x="9038" y="17239"/>
                    <a:pt x="9089" y="17189"/>
                  </a:cubicBezTo>
                  <a:cubicBezTo>
                    <a:pt x="9131" y="17146"/>
                    <a:pt x="9107" y="17162"/>
                    <a:pt x="9150" y="17130"/>
                  </a:cubicBezTo>
                  <a:cubicBezTo>
                    <a:pt x="9182" y="17103"/>
                    <a:pt x="9209" y="17087"/>
                    <a:pt x="9241" y="17061"/>
                  </a:cubicBezTo>
                  <a:cubicBezTo>
                    <a:pt x="9302" y="17020"/>
                    <a:pt x="9369" y="16994"/>
                    <a:pt x="9444" y="16977"/>
                  </a:cubicBezTo>
                  <a:cubicBezTo>
                    <a:pt x="9499" y="16964"/>
                    <a:pt x="9555" y="16958"/>
                    <a:pt x="9611" y="16958"/>
                  </a:cubicBezTo>
                  <a:cubicBezTo>
                    <a:pt x="9907" y="16958"/>
                    <a:pt x="10207" y="17129"/>
                    <a:pt x="10427" y="17264"/>
                  </a:cubicBezTo>
                  <a:cubicBezTo>
                    <a:pt x="10579" y="17365"/>
                    <a:pt x="10713" y="17477"/>
                    <a:pt x="10841" y="17595"/>
                  </a:cubicBezTo>
                  <a:cubicBezTo>
                    <a:pt x="10850" y="17782"/>
                    <a:pt x="10858" y="17967"/>
                    <a:pt x="10866" y="18153"/>
                  </a:cubicBezTo>
                  <a:cubicBezTo>
                    <a:pt x="10951" y="19904"/>
                    <a:pt x="10978" y="21665"/>
                    <a:pt x="11002" y="23418"/>
                  </a:cubicBezTo>
                  <a:cubicBezTo>
                    <a:pt x="11010" y="23984"/>
                    <a:pt x="11028" y="24543"/>
                    <a:pt x="11036" y="25109"/>
                  </a:cubicBezTo>
                  <a:cubicBezTo>
                    <a:pt x="10967" y="24872"/>
                    <a:pt x="10900" y="24636"/>
                    <a:pt x="10833" y="24399"/>
                  </a:cubicBezTo>
                  <a:cubicBezTo>
                    <a:pt x="10502" y="23282"/>
                    <a:pt x="10240" y="22087"/>
                    <a:pt x="9404" y="21173"/>
                  </a:cubicBezTo>
                  <a:cubicBezTo>
                    <a:pt x="9030" y="20767"/>
                    <a:pt x="8514" y="20430"/>
                    <a:pt x="7931" y="20320"/>
                  </a:cubicBezTo>
                  <a:cubicBezTo>
                    <a:pt x="7758" y="20285"/>
                    <a:pt x="7578" y="20267"/>
                    <a:pt x="7398" y="20267"/>
                  </a:cubicBezTo>
                  <a:cubicBezTo>
                    <a:pt x="6971" y="20267"/>
                    <a:pt x="6539" y="20366"/>
                    <a:pt x="6170" y="20556"/>
                  </a:cubicBezTo>
                  <a:cubicBezTo>
                    <a:pt x="5654" y="20836"/>
                    <a:pt x="5240" y="21216"/>
                    <a:pt x="4799" y="21580"/>
                  </a:cubicBezTo>
                  <a:cubicBezTo>
                    <a:pt x="4570" y="21766"/>
                    <a:pt x="4350" y="21961"/>
                    <a:pt x="4105" y="22122"/>
                  </a:cubicBezTo>
                  <a:cubicBezTo>
                    <a:pt x="3920" y="22250"/>
                    <a:pt x="3699" y="22410"/>
                    <a:pt x="3437" y="22461"/>
                  </a:cubicBezTo>
                  <a:cubicBezTo>
                    <a:pt x="3337" y="22480"/>
                    <a:pt x="3244" y="22490"/>
                    <a:pt x="3152" y="22490"/>
                  </a:cubicBezTo>
                  <a:cubicBezTo>
                    <a:pt x="2964" y="22490"/>
                    <a:pt x="2787" y="22450"/>
                    <a:pt x="2600" y="22376"/>
                  </a:cubicBezTo>
                  <a:cubicBezTo>
                    <a:pt x="2311" y="22266"/>
                    <a:pt x="2066" y="22098"/>
                    <a:pt x="1795" y="21970"/>
                  </a:cubicBezTo>
                  <a:cubicBezTo>
                    <a:pt x="1494" y="21824"/>
                    <a:pt x="1155" y="21721"/>
                    <a:pt x="823" y="21721"/>
                  </a:cubicBezTo>
                  <a:cubicBezTo>
                    <a:pt x="576" y="21721"/>
                    <a:pt x="332" y="21778"/>
                    <a:pt x="112" y="21919"/>
                  </a:cubicBezTo>
                  <a:cubicBezTo>
                    <a:pt x="18" y="21986"/>
                    <a:pt x="0" y="22122"/>
                    <a:pt x="51" y="22207"/>
                  </a:cubicBezTo>
                  <a:cubicBezTo>
                    <a:pt x="339" y="22758"/>
                    <a:pt x="569" y="23332"/>
                    <a:pt x="914" y="23856"/>
                  </a:cubicBezTo>
                  <a:cubicBezTo>
                    <a:pt x="1269" y="24372"/>
                    <a:pt x="1769" y="24813"/>
                    <a:pt x="2405" y="25042"/>
                  </a:cubicBezTo>
                  <a:cubicBezTo>
                    <a:pt x="2683" y="25144"/>
                    <a:pt x="2979" y="25189"/>
                    <a:pt x="3274" y="25189"/>
                  </a:cubicBezTo>
                  <a:cubicBezTo>
                    <a:pt x="3518" y="25189"/>
                    <a:pt x="3762" y="25158"/>
                    <a:pt x="3995" y="25101"/>
                  </a:cubicBezTo>
                  <a:cubicBezTo>
                    <a:pt x="4468" y="24982"/>
                    <a:pt x="4909" y="24703"/>
                    <a:pt x="5323" y="24466"/>
                  </a:cubicBezTo>
                  <a:cubicBezTo>
                    <a:pt x="5729" y="24230"/>
                    <a:pt x="6154" y="23976"/>
                    <a:pt x="6619" y="23832"/>
                  </a:cubicBezTo>
                  <a:cubicBezTo>
                    <a:pt x="6837" y="23766"/>
                    <a:pt x="7060" y="23734"/>
                    <a:pt x="7284" y="23734"/>
                  </a:cubicBezTo>
                  <a:cubicBezTo>
                    <a:pt x="7521" y="23734"/>
                    <a:pt x="7759" y="23770"/>
                    <a:pt x="7990" y="23840"/>
                  </a:cubicBezTo>
                  <a:cubicBezTo>
                    <a:pt x="8947" y="24137"/>
                    <a:pt x="9647" y="24890"/>
                    <a:pt x="10029" y="25692"/>
                  </a:cubicBezTo>
                  <a:cubicBezTo>
                    <a:pt x="10486" y="26649"/>
                    <a:pt x="10622" y="27715"/>
                    <a:pt x="10689" y="28749"/>
                  </a:cubicBezTo>
                  <a:cubicBezTo>
                    <a:pt x="10705" y="28951"/>
                    <a:pt x="10844" y="29114"/>
                    <a:pt x="11071" y="29114"/>
                  </a:cubicBezTo>
                  <a:cubicBezTo>
                    <a:pt x="11082" y="29114"/>
                    <a:pt x="11092" y="29113"/>
                    <a:pt x="11103" y="29112"/>
                  </a:cubicBezTo>
                  <a:cubicBezTo>
                    <a:pt x="11138" y="29112"/>
                    <a:pt x="11154" y="29104"/>
                    <a:pt x="11181" y="29104"/>
                  </a:cubicBezTo>
                  <a:cubicBezTo>
                    <a:pt x="11213" y="29180"/>
                    <a:pt x="11282" y="29247"/>
                    <a:pt x="11384" y="29273"/>
                  </a:cubicBezTo>
                  <a:cubicBezTo>
                    <a:pt x="11418" y="29284"/>
                    <a:pt x="11453" y="29289"/>
                    <a:pt x="11488" y="29289"/>
                  </a:cubicBezTo>
                  <a:cubicBezTo>
                    <a:pt x="11621" y="29289"/>
                    <a:pt x="11753" y="29218"/>
                    <a:pt x="11806" y="29112"/>
                  </a:cubicBezTo>
                  <a:cubicBezTo>
                    <a:pt x="11908" y="29054"/>
                    <a:pt x="11975" y="28942"/>
                    <a:pt x="11942" y="28800"/>
                  </a:cubicBezTo>
                  <a:cubicBezTo>
                    <a:pt x="11942" y="28781"/>
                    <a:pt x="11932" y="28757"/>
                    <a:pt x="11924" y="28731"/>
                  </a:cubicBezTo>
                  <a:cubicBezTo>
                    <a:pt x="12052" y="28316"/>
                    <a:pt x="12178" y="27894"/>
                    <a:pt x="12306" y="27480"/>
                  </a:cubicBezTo>
                  <a:cubicBezTo>
                    <a:pt x="12389" y="27453"/>
                    <a:pt x="12458" y="27386"/>
                    <a:pt x="12458" y="27285"/>
                  </a:cubicBezTo>
                  <a:cubicBezTo>
                    <a:pt x="12458" y="27183"/>
                    <a:pt x="12458" y="27090"/>
                    <a:pt x="12474" y="26988"/>
                  </a:cubicBezTo>
                  <a:cubicBezTo>
                    <a:pt x="12568" y="26700"/>
                    <a:pt x="12677" y="26403"/>
                    <a:pt x="12795" y="26117"/>
                  </a:cubicBezTo>
                  <a:cubicBezTo>
                    <a:pt x="12838" y="26040"/>
                    <a:pt x="12897" y="25956"/>
                    <a:pt x="12958" y="25871"/>
                  </a:cubicBezTo>
                  <a:cubicBezTo>
                    <a:pt x="13059" y="25735"/>
                    <a:pt x="13110" y="25684"/>
                    <a:pt x="13201" y="25591"/>
                  </a:cubicBezTo>
                  <a:cubicBezTo>
                    <a:pt x="13303" y="25499"/>
                    <a:pt x="13423" y="25406"/>
                    <a:pt x="13532" y="25321"/>
                  </a:cubicBezTo>
                  <a:cubicBezTo>
                    <a:pt x="13591" y="25278"/>
                    <a:pt x="13642" y="25246"/>
                    <a:pt x="13693" y="25211"/>
                  </a:cubicBezTo>
                  <a:cubicBezTo>
                    <a:pt x="13701" y="25203"/>
                    <a:pt x="13752" y="25168"/>
                    <a:pt x="13770" y="25152"/>
                  </a:cubicBezTo>
                  <a:cubicBezTo>
                    <a:pt x="13778" y="25152"/>
                    <a:pt x="13786" y="25144"/>
                    <a:pt x="13794" y="25144"/>
                  </a:cubicBezTo>
                  <a:cubicBezTo>
                    <a:pt x="13821" y="25126"/>
                    <a:pt x="13845" y="25109"/>
                    <a:pt x="13862" y="25101"/>
                  </a:cubicBezTo>
                  <a:cubicBezTo>
                    <a:pt x="13880" y="25093"/>
                    <a:pt x="13922" y="25067"/>
                    <a:pt x="13931" y="25067"/>
                  </a:cubicBezTo>
                  <a:cubicBezTo>
                    <a:pt x="13955" y="25051"/>
                    <a:pt x="13981" y="25032"/>
                    <a:pt x="14014" y="25024"/>
                  </a:cubicBezTo>
                  <a:cubicBezTo>
                    <a:pt x="14075" y="24992"/>
                    <a:pt x="14142" y="24957"/>
                    <a:pt x="14201" y="24931"/>
                  </a:cubicBezTo>
                  <a:cubicBezTo>
                    <a:pt x="14278" y="24906"/>
                    <a:pt x="14345" y="24880"/>
                    <a:pt x="14420" y="24856"/>
                  </a:cubicBezTo>
                  <a:cubicBezTo>
                    <a:pt x="14438" y="24847"/>
                    <a:pt x="14455" y="24839"/>
                    <a:pt x="14471" y="24829"/>
                  </a:cubicBezTo>
                  <a:cubicBezTo>
                    <a:pt x="14481" y="24829"/>
                    <a:pt x="14522" y="24821"/>
                    <a:pt x="14532" y="24821"/>
                  </a:cubicBezTo>
                  <a:cubicBezTo>
                    <a:pt x="14650" y="24789"/>
                    <a:pt x="14767" y="24762"/>
                    <a:pt x="14895" y="24746"/>
                  </a:cubicBezTo>
                  <a:cubicBezTo>
                    <a:pt x="15024" y="24730"/>
                    <a:pt x="15154" y="24725"/>
                    <a:pt x="15285" y="24725"/>
                  </a:cubicBezTo>
                  <a:cubicBezTo>
                    <a:pt x="15496" y="24725"/>
                    <a:pt x="15709" y="24738"/>
                    <a:pt x="15919" y="24738"/>
                  </a:cubicBezTo>
                  <a:cubicBezTo>
                    <a:pt x="15968" y="24739"/>
                    <a:pt x="16017" y="24740"/>
                    <a:pt x="16066" y="24740"/>
                  </a:cubicBezTo>
                  <a:cubicBezTo>
                    <a:pt x="16635" y="24740"/>
                    <a:pt x="17242" y="24647"/>
                    <a:pt x="17670" y="24297"/>
                  </a:cubicBezTo>
                  <a:cubicBezTo>
                    <a:pt x="17891" y="24118"/>
                    <a:pt x="18043" y="23891"/>
                    <a:pt x="18118" y="23637"/>
                  </a:cubicBezTo>
                  <a:cubicBezTo>
                    <a:pt x="18204" y="23408"/>
                    <a:pt x="18238" y="23164"/>
                    <a:pt x="18330" y="22934"/>
                  </a:cubicBezTo>
                  <a:cubicBezTo>
                    <a:pt x="18356" y="22867"/>
                    <a:pt x="18391" y="22817"/>
                    <a:pt x="18466" y="22747"/>
                  </a:cubicBezTo>
                  <a:cubicBezTo>
                    <a:pt x="18474" y="22739"/>
                    <a:pt x="18482" y="22731"/>
                    <a:pt x="18482" y="22731"/>
                  </a:cubicBezTo>
                  <a:cubicBezTo>
                    <a:pt x="18492" y="22731"/>
                    <a:pt x="18500" y="22723"/>
                    <a:pt x="18508" y="22723"/>
                  </a:cubicBezTo>
                  <a:cubicBezTo>
                    <a:pt x="18525" y="22715"/>
                    <a:pt x="18543" y="22707"/>
                    <a:pt x="18559" y="22707"/>
                  </a:cubicBezTo>
                  <a:cubicBezTo>
                    <a:pt x="18567" y="22697"/>
                    <a:pt x="18594" y="22689"/>
                    <a:pt x="18602" y="22689"/>
                  </a:cubicBezTo>
                  <a:cubicBezTo>
                    <a:pt x="18626" y="22689"/>
                    <a:pt x="18653" y="22680"/>
                    <a:pt x="18677" y="22680"/>
                  </a:cubicBezTo>
                  <a:lnTo>
                    <a:pt x="18746" y="22672"/>
                  </a:lnTo>
                  <a:cubicBezTo>
                    <a:pt x="18778" y="22680"/>
                    <a:pt x="18813" y="22680"/>
                    <a:pt x="18848" y="22680"/>
                  </a:cubicBezTo>
                  <a:cubicBezTo>
                    <a:pt x="18906" y="22680"/>
                    <a:pt x="18965" y="22689"/>
                    <a:pt x="19024" y="22689"/>
                  </a:cubicBezTo>
                  <a:cubicBezTo>
                    <a:pt x="19160" y="22707"/>
                    <a:pt x="19305" y="22723"/>
                    <a:pt x="19439" y="22739"/>
                  </a:cubicBezTo>
                  <a:cubicBezTo>
                    <a:pt x="19636" y="22774"/>
                    <a:pt x="19833" y="22801"/>
                    <a:pt x="20033" y="22801"/>
                  </a:cubicBezTo>
                  <a:cubicBezTo>
                    <a:pt x="20125" y="22801"/>
                    <a:pt x="20217" y="22795"/>
                    <a:pt x="20310" y="22782"/>
                  </a:cubicBezTo>
                  <a:cubicBezTo>
                    <a:pt x="20590" y="22739"/>
                    <a:pt x="20852" y="22622"/>
                    <a:pt x="21071" y="22461"/>
                  </a:cubicBezTo>
                  <a:cubicBezTo>
                    <a:pt x="21539" y="22130"/>
                    <a:pt x="21801" y="21606"/>
                    <a:pt x="21927" y="21106"/>
                  </a:cubicBezTo>
                  <a:cubicBezTo>
                    <a:pt x="22071" y="20497"/>
                    <a:pt x="22046" y="19845"/>
                    <a:pt x="22316" y="19270"/>
                  </a:cubicBezTo>
                  <a:cubicBezTo>
                    <a:pt x="22503" y="18864"/>
                    <a:pt x="22867" y="18501"/>
                    <a:pt x="23375" y="18458"/>
                  </a:cubicBezTo>
                  <a:cubicBezTo>
                    <a:pt x="23509" y="18450"/>
                    <a:pt x="23594" y="18306"/>
                    <a:pt x="23586" y="18196"/>
                  </a:cubicBezTo>
                  <a:cubicBezTo>
                    <a:pt x="23586" y="18068"/>
                    <a:pt x="23468" y="17985"/>
                    <a:pt x="23332" y="17967"/>
                  </a:cubicBezTo>
                  <a:cubicBezTo>
                    <a:pt x="23247" y="17956"/>
                    <a:pt x="23165" y="17951"/>
                    <a:pt x="23084" y="17951"/>
                  </a:cubicBezTo>
                  <a:cubicBezTo>
                    <a:pt x="21813" y="17951"/>
                    <a:pt x="21041" y="19207"/>
                    <a:pt x="20277" y="19931"/>
                  </a:cubicBezTo>
                  <a:cubicBezTo>
                    <a:pt x="19871" y="20320"/>
                    <a:pt x="19414" y="20540"/>
                    <a:pt x="18856" y="20658"/>
                  </a:cubicBezTo>
                  <a:cubicBezTo>
                    <a:pt x="18567" y="20716"/>
                    <a:pt x="18271" y="20767"/>
                    <a:pt x="17984" y="20844"/>
                  </a:cubicBezTo>
                  <a:cubicBezTo>
                    <a:pt x="17696" y="20911"/>
                    <a:pt x="17399" y="20954"/>
                    <a:pt x="17111" y="21031"/>
                  </a:cubicBezTo>
                  <a:cubicBezTo>
                    <a:pt x="16004" y="21293"/>
                    <a:pt x="15005" y="21825"/>
                    <a:pt x="14193" y="22555"/>
                  </a:cubicBezTo>
                  <a:cubicBezTo>
                    <a:pt x="13506" y="23172"/>
                    <a:pt x="12990" y="23875"/>
                    <a:pt x="12584" y="24636"/>
                  </a:cubicBezTo>
                  <a:cubicBezTo>
                    <a:pt x="12779" y="23527"/>
                    <a:pt x="12974" y="22427"/>
                    <a:pt x="13169" y="21318"/>
                  </a:cubicBezTo>
                  <a:cubicBezTo>
                    <a:pt x="13279" y="20700"/>
                    <a:pt x="13396" y="20083"/>
                    <a:pt x="13506" y="19465"/>
                  </a:cubicBezTo>
                  <a:cubicBezTo>
                    <a:pt x="13568" y="19513"/>
                    <a:pt x="13648" y="19536"/>
                    <a:pt x="13729" y="19536"/>
                  </a:cubicBezTo>
                  <a:cubicBezTo>
                    <a:pt x="13848" y="19536"/>
                    <a:pt x="13970" y="19487"/>
                    <a:pt x="14040" y="19396"/>
                  </a:cubicBezTo>
                  <a:cubicBezTo>
                    <a:pt x="14150" y="19388"/>
                    <a:pt x="14268" y="19346"/>
                    <a:pt x="14345" y="19254"/>
                  </a:cubicBezTo>
                  <a:cubicBezTo>
                    <a:pt x="14684" y="18848"/>
                    <a:pt x="15267" y="18635"/>
                    <a:pt x="15834" y="18533"/>
                  </a:cubicBezTo>
                  <a:cubicBezTo>
                    <a:pt x="16502" y="18407"/>
                    <a:pt x="17180" y="18373"/>
                    <a:pt x="17840" y="18204"/>
                  </a:cubicBezTo>
                  <a:cubicBezTo>
                    <a:pt x="18380" y="18060"/>
                    <a:pt x="18888" y="17822"/>
                    <a:pt x="19305" y="17467"/>
                  </a:cubicBezTo>
                  <a:cubicBezTo>
                    <a:pt x="20107" y="16783"/>
                    <a:pt x="20564" y="15834"/>
                    <a:pt x="20513" y="14827"/>
                  </a:cubicBezTo>
                  <a:cubicBezTo>
                    <a:pt x="20507" y="14703"/>
                    <a:pt x="20356" y="14612"/>
                    <a:pt x="20220" y="14612"/>
                  </a:cubicBezTo>
                  <a:cubicBezTo>
                    <a:pt x="20162" y="14612"/>
                    <a:pt x="20106" y="14629"/>
                    <a:pt x="20066" y="14666"/>
                  </a:cubicBezTo>
                  <a:cubicBezTo>
                    <a:pt x="19981" y="14743"/>
                    <a:pt x="19954" y="14776"/>
                    <a:pt x="19845" y="14802"/>
                  </a:cubicBezTo>
                  <a:cubicBezTo>
                    <a:pt x="19770" y="14819"/>
                    <a:pt x="19692" y="14837"/>
                    <a:pt x="19617" y="14853"/>
                  </a:cubicBezTo>
                  <a:cubicBezTo>
                    <a:pt x="19422" y="14888"/>
                    <a:pt x="19244" y="14955"/>
                    <a:pt x="19059" y="15005"/>
                  </a:cubicBezTo>
                  <a:cubicBezTo>
                    <a:pt x="18728" y="15107"/>
                    <a:pt x="18407" y="15217"/>
                    <a:pt x="18076" y="15310"/>
                  </a:cubicBezTo>
                  <a:cubicBezTo>
                    <a:pt x="17923" y="15361"/>
                    <a:pt x="17781" y="15436"/>
                    <a:pt x="17619" y="15497"/>
                  </a:cubicBezTo>
                  <a:cubicBezTo>
                    <a:pt x="17493" y="15538"/>
                    <a:pt x="17357" y="15588"/>
                    <a:pt x="17223" y="15639"/>
                  </a:cubicBezTo>
                  <a:cubicBezTo>
                    <a:pt x="16934" y="15733"/>
                    <a:pt x="16654" y="15826"/>
                    <a:pt x="16368" y="15927"/>
                  </a:cubicBezTo>
                  <a:cubicBezTo>
                    <a:pt x="15791" y="16131"/>
                    <a:pt x="15224" y="16350"/>
                    <a:pt x="14717" y="16689"/>
                  </a:cubicBezTo>
                  <a:cubicBezTo>
                    <a:pt x="14481" y="16841"/>
                    <a:pt x="14268" y="17028"/>
                    <a:pt x="14083" y="17231"/>
                  </a:cubicBezTo>
                  <a:cubicBezTo>
                    <a:pt x="14107" y="17095"/>
                    <a:pt x="14142" y="16951"/>
                    <a:pt x="14184" y="16817"/>
                  </a:cubicBezTo>
                  <a:cubicBezTo>
                    <a:pt x="14420" y="16088"/>
                    <a:pt x="14844" y="15446"/>
                    <a:pt x="15377" y="14853"/>
                  </a:cubicBezTo>
                  <a:cubicBezTo>
                    <a:pt x="16325" y="13787"/>
                    <a:pt x="17517" y="12889"/>
                    <a:pt x="18145" y="11604"/>
                  </a:cubicBezTo>
                  <a:cubicBezTo>
                    <a:pt x="18297" y="11299"/>
                    <a:pt x="18407" y="10978"/>
                    <a:pt x="18492" y="10647"/>
                  </a:cubicBezTo>
                  <a:cubicBezTo>
                    <a:pt x="18575" y="10300"/>
                    <a:pt x="18594" y="9971"/>
                    <a:pt x="18567" y="9658"/>
                  </a:cubicBezTo>
                  <a:cubicBezTo>
                    <a:pt x="18533" y="9292"/>
                    <a:pt x="18423" y="8937"/>
                    <a:pt x="18279" y="8600"/>
                  </a:cubicBezTo>
                  <a:cubicBezTo>
                    <a:pt x="18137" y="8261"/>
                    <a:pt x="17923" y="7948"/>
                    <a:pt x="17798" y="7601"/>
                  </a:cubicBezTo>
                  <a:cubicBezTo>
                    <a:pt x="17680" y="7272"/>
                    <a:pt x="17594" y="6932"/>
                    <a:pt x="17611" y="6585"/>
                  </a:cubicBezTo>
                  <a:cubicBezTo>
                    <a:pt x="17619" y="6272"/>
                    <a:pt x="17704" y="5968"/>
                    <a:pt x="17822" y="5679"/>
                  </a:cubicBezTo>
                  <a:cubicBezTo>
                    <a:pt x="17942" y="5383"/>
                    <a:pt x="18094" y="5113"/>
                    <a:pt x="18271" y="4842"/>
                  </a:cubicBezTo>
                  <a:cubicBezTo>
                    <a:pt x="18458" y="4562"/>
                    <a:pt x="18677" y="4308"/>
                    <a:pt x="18872" y="4038"/>
                  </a:cubicBezTo>
                  <a:cubicBezTo>
                    <a:pt x="19286" y="3463"/>
                    <a:pt x="19650" y="2828"/>
                    <a:pt x="19845" y="2160"/>
                  </a:cubicBezTo>
                  <a:cubicBezTo>
                    <a:pt x="19946" y="1812"/>
                    <a:pt x="20005" y="1473"/>
                    <a:pt x="19989" y="1118"/>
                  </a:cubicBezTo>
                  <a:cubicBezTo>
                    <a:pt x="19973" y="772"/>
                    <a:pt x="19879" y="458"/>
                    <a:pt x="19735" y="145"/>
                  </a:cubicBezTo>
                  <a:cubicBezTo>
                    <a:pt x="19691" y="57"/>
                    <a:pt x="19586" y="1"/>
                    <a:pt x="19482" y="1"/>
                  </a:cubicBezTo>
                  <a:close/>
                </a:path>
              </a:pathLst>
            </a:custGeom>
            <a:solidFill>
              <a:srgbClr val="E4C0A3">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73"/>
            <p:cNvSpPr/>
            <p:nvPr/>
          </p:nvSpPr>
          <p:spPr>
            <a:xfrm rot="7510368">
              <a:off x="1160366" y="2377594"/>
              <a:ext cx="1142637" cy="742930"/>
            </a:xfrm>
            <a:custGeom>
              <a:avLst/>
              <a:gdLst/>
              <a:ahLst/>
              <a:cxnLst/>
              <a:rect l="l" t="t" r="r" b="b"/>
              <a:pathLst>
                <a:path w="23594" h="29289" extrusionOk="0">
                  <a:moveTo>
                    <a:pt x="11510" y="18330"/>
                  </a:moveTo>
                  <a:lnTo>
                    <a:pt x="11510" y="18330"/>
                  </a:lnTo>
                  <a:cubicBezTo>
                    <a:pt x="11849" y="18704"/>
                    <a:pt x="12204" y="19059"/>
                    <a:pt x="12661" y="19279"/>
                  </a:cubicBezTo>
                  <a:cubicBezTo>
                    <a:pt x="12415" y="20794"/>
                    <a:pt x="12162" y="22301"/>
                    <a:pt x="11908" y="23814"/>
                  </a:cubicBezTo>
                  <a:lnTo>
                    <a:pt x="11721" y="24856"/>
                  </a:lnTo>
                  <a:cubicBezTo>
                    <a:pt x="11670" y="23399"/>
                    <a:pt x="11603" y="21935"/>
                    <a:pt x="11560" y="20473"/>
                  </a:cubicBezTo>
                  <a:cubicBezTo>
                    <a:pt x="11536" y="19762"/>
                    <a:pt x="11518" y="19041"/>
                    <a:pt x="11510" y="18330"/>
                  </a:cubicBezTo>
                  <a:close/>
                  <a:moveTo>
                    <a:pt x="19482" y="1"/>
                  </a:moveTo>
                  <a:cubicBezTo>
                    <a:pt x="19427" y="1"/>
                    <a:pt x="19373" y="16"/>
                    <a:pt x="19329" y="51"/>
                  </a:cubicBezTo>
                  <a:cubicBezTo>
                    <a:pt x="18728" y="535"/>
                    <a:pt x="18137" y="1034"/>
                    <a:pt x="17611" y="1585"/>
                  </a:cubicBezTo>
                  <a:cubicBezTo>
                    <a:pt x="17111" y="2125"/>
                    <a:pt x="16654" y="2702"/>
                    <a:pt x="16282" y="3319"/>
                  </a:cubicBezTo>
                  <a:cubicBezTo>
                    <a:pt x="15919" y="3910"/>
                    <a:pt x="15572" y="4511"/>
                    <a:pt x="15267" y="5129"/>
                  </a:cubicBezTo>
                  <a:cubicBezTo>
                    <a:pt x="15106" y="5433"/>
                    <a:pt x="14938" y="5738"/>
                    <a:pt x="14775" y="6043"/>
                  </a:cubicBezTo>
                  <a:cubicBezTo>
                    <a:pt x="14607" y="6358"/>
                    <a:pt x="14455" y="6687"/>
                    <a:pt x="14294" y="7007"/>
                  </a:cubicBezTo>
                  <a:cubicBezTo>
                    <a:pt x="14142" y="7322"/>
                    <a:pt x="14014" y="7635"/>
                    <a:pt x="13888" y="7964"/>
                  </a:cubicBezTo>
                  <a:cubicBezTo>
                    <a:pt x="13829" y="8135"/>
                    <a:pt x="13803" y="8311"/>
                    <a:pt x="13744" y="8490"/>
                  </a:cubicBezTo>
                  <a:cubicBezTo>
                    <a:pt x="13719" y="8549"/>
                    <a:pt x="13701" y="8608"/>
                    <a:pt x="13677" y="8667"/>
                  </a:cubicBezTo>
                  <a:cubicBezTo>
                    <a:pt x="13498" y="8319"/>
                    <a:pt x="13287" y="7982"/>
                    <a:pt x="13059" y="7659"/>
                  </a:cubicBezTo>
                  <a:cubicBezTo>
                    <a:pt x="12923" y="7475"/>
                    <a:pt x="12771" y="7296"/>
                    <a:pt x="12619" y="7109"/>
                  </a:cubicBezTo>
                  <a:cubicBezTo>
                    <a:pt x="12450" y="6916"/>
                    <a:pt x="12287" y="6713"/>
                    <a:pt x="12076" y="6542"/>
                  </a:cubicBezTo>
                  <a:cubicBezTo>
                    <a:pt x="11678" y="6221"/>
                    <a:pt x="11231" y="5976"/>
                    <a:pt x="10713" y="5840"/>
                  </a:cubicBezTo>
                  <a:cubicBezTo>
                    <a:pt x="10460" y="5781"/>
                    <a:pt x="10206" y="5748"/>
                    <a:pt x="9944" y="5706"/>
                  </a:cubicBezTo>
                  <a:cubicBezTo>
                    <a:pt x="9690" y="5663"/>
                    <a:pt x="9436" y="5604"/>
                    <a:pt x="9190" y="5527"/>
                  </a:cubicBezTo>
                  <a:cubicBezTo>
                    <a:pt x="8701" y="5393"/>
                    <a:pt x="8226" y="5222"/>
                    <a:pt x="7728" y="5096"/>
                  </a:cubicBezTo>
                  <a:cubicBezTo>
                    <a:pt x="7696" y="5088"/>
                    <a:pt x="7664" y="5084"/>
                    <a:pt x="7633" y="5084"/>
                  </a:cubicBezTo>
                  <a:cubicBezTo>
                    <a:pt x="7387" y="5084"/>
                    <a:pt x="7176" y="5333"/>
                    <a:pt x="7373" y="5535"/>
                  </a:cubicBezTo>
                  <a:cubicBezTo>
                    <a:pt x="7693" y="5890"/>
                    <a:pt x="8065" y="6205"/>
                    <a:pt x="8429" y="6534"/>
                  </a:cubicBezTo>
                  <a:cubicBezTo>
                    <a:pt x="8784" y="6847"/>
                    <a:pt x="9190" y="7127"/>
                    <a:pt x="9546" y="7448"/>
                  </a:cubicBezTo>
                  <a:cubicBezTo>
                    <a:pt x="9826" y="7710"/>
                    <a:pt x="10122" y="7990"/>
                    <a:pt x="10350" y="8295"/>
                  </a:cubicBezTo>
                  <a:cubicBezTo>
                    <a:pt x="10571" y="8600"/>
                    <a:pt x="10866" y="8878"/>
                    <a:pt x="11130" y="9158"/>
                  </a:cubicBezTo>
                  <a:cubicBezTo>
                    <a:pt x="11627" y="9690"/>
                    <a:pt x="12026" y="10292"/>
                    <a:pt x="12255" y="10952"/>
                  </a:cubicBezTo>
                  <a:cubicBezTo>
                    <a:pt x="12424" y="11459"/>
                    <a:pt x="12533" y="11975"/>
                    <a:pt x="12610" y="12501"/>
                  </a:cubicBezTo>
                  <a:cubicBezTo>
                    <a:pt x="12365" y="11924"/>
                    <a:pt x="11950" y="11409"/>
                    <a:pt x="11424" y="11019"/>
                  </a:cubicBezTo>
                  <a:cubicBezTo>
                    <a:pt x="11130" y="10799"/>
                    <a:pt x="10783" y="10554"/>
                    <a:pt x="10409" y="10444"/>
                  </a:cubicBezTo>
                  <a:cubicBezTo>
                    <a:pt x="10224" y="10393"/>
                    <a:pt x="10037" y="10359"/>
                    <a:pt x="9842" y="10334"/>
                  </a:cubicBezTo>
                  <a:cubicBezTo>
                    <a:pt x="9724" y="9928"/>
                    <a:pt x="9538" y="9538"/>
                    <a:pt x="9217" y="9217"/>
                  </a:cubicBezTo>
                  <a:cubicBezTo>
                    <a:pt x="8797" y="8791"/>
                    <a:pt x="8231" y="8531"/>
                    <a:pt x="7620" y="8531"/>
                  </a:cubicBezTo>
                  <a:cubicBezTo>
                    <a:pt x="7480" y="8531"/>
                    <a:pt x="7337" y="8545"/>
                    <a:pt x="7194" y="8573"/>
                  </a:cubicBezTo>
                  <a:cubicBezTo>
                    <a:pt x="6398" y="8734"/>
                    <a:pt x="5788" y="9233"/>
                    <a:pt x="5163" y="9674"/>
                  </a:cubicBezTo>
                  <a:cubicBezTo>
                    <a:pt x="4554" y="10105"/>
                    <a:pt x="3893" y="10452"/>
                    <a:pt x="3132" y="10663"/>
                  </a:cubicBezTo>
                  <a:cubicBezTo>
                    <a:pt x="2945" y="10714"/>
                    <a:pt x="2776" y="10765"/>
                    <a:pt x="2590" y="10799"/>
                  </a:cubicBezTo>
                  <a:cubicBezTo>
                    <a:pt x="2397" y="10826"/>
                    <a:pt x="2210" y="10850"/>
                    <a:pt x="2015" y="10858"/>
                  </a:cubicBezTo>
                  <a:cubicBezTo>
                    <a:pt x="1923" y="10866"/>
                    <a:pt x="1830" y="10871"/>
                    <a:pt x="1739" y="10871"/>
                  </a:cubicBezTo>
                  <a:cubicBezTo>
                    <a:pt x="1629" y="10871"/>
                    <a:pt x="1520" y="10864"/>
                    <a:pt x="1414" y="10850"/>
                  </a:cubicBezTo>
                  <a:cubicBezTo>
                    <a:pt x="1229" y="10834"/>
                    <a:pt x="1066" y="10765"/>
                    <a:pt x="898" y="10724"/>
                  </a:cubicBezTo>
                  <a:cubicBezTo>
                    <a:pt x="854" y="10714"/>
                    <a:pt x="812" y="10709"/>
                    <a:pt x="772" y="10709"/>
                  </a:cubicBezTo>
                  <a:cubicBezTo>
                    <a:pt x="544" y="10709"/>
                    <a:pt x="376" y="10866"/>
                    <a:pt x="390" y="11096"/>
                  </a:cubicBezTo>
                  <a:cubicBezTo>
                    <a:pt x="406" y="11569"/>
                    <a:pt x="695" y="11967"/>
                    <a:pt x="1101" y="12272"/>
                  </a:cubicBezTo>
                  <a:cubicBezTo>
                    <a:pt x="1507" y="12568"/>
                    <a:pt x="2015" y="12694"/>
                    <a:pt x="2488" y="12755"/>
                  </a:cubicBezTo>
                  <a:cubicBezTo>
                    <a:pt x="2786" y="12791"/>
                    <a:pt x="3083" y="12804"/>
                    <a:pt x="3381" y="12804"/>
                  </a:cubicBezTo>
                  <a:cubicBezTo>
                    <a:pt x="4133" y="12804"/>
                    <a:pt x="4885" y="12719"/>
                    <a:pt x="5636" y="12694"/>
                  </a:cubicBezTo>
                  <a:cubicBezTo>
                    <a:pt x="5693" y="12692"/>
                    <a:pt x="5752" y="12691"/>
                    <a:pt x="5813" y="12691"/>
                  </a:cubicBezTo>
                  <a:cubicBezTo>
                    <a:pt x="6002" y="12691"/>
                    <a:pt x="6209" y="12701"/>
                    <a:pt x="6408" y="12721"/>
                  </a:cubicBezTo>
                  <a:cubicBezTo>
                    <a:pt x="6652" y="12745"/>
                    <a:pt x="6881" y="12712"/>
                    <a:pt x="7119" y="12763"/>
                  </a:cubicBezTo>
                  <a:cubicBezTo>
                    <a:pt x="7346" y="12822"/>
                    <a:pt x="7549" y="12948"/>
                    <a:pt x="7744" y="13060"/>
                  </a:cubicBezTo>
                  <a:cubicBezTo>
                    <a:pt x="7964" y="13186"/>
                    <a:pt x="8175" y="13322"/>
                    <a:pt x="8388" y="13456"/>
                  </a:cubicBezTo>
                  <a:cubicBezTo>
                    <a:pt x="8810" y="13728"/>
                    <a:pt x="9251" y="13974"/>
                    <a:pt x="9674" y="14244"/>
                  </a:cubicBezTo>
                  <a:cubicBezTo>
                    <a:pt x="9885" y="14380"/>
                    <a:pt x="10088" y="14532"/>
                    <a:pt x="10291" y="14674"/>
                  </a:cubicBezTo>
                  <a:cubicBezTo>
                    <a:pt x="10384" y="14743"/>
                    <a:pt x="10470" y="14810"/>
                    <a:pt x="10553" y="14877"/>
                  </a:cubicBezTo>
                  <a:cubicBezTo>
                    <a:pt x="10155" y="14674"/>
                    <a:pt x="9733" y="14506"/>
                    <a:pt x="9302" y="14370"/>
                  </a:cubicBezTo>
                  <a:cubicBezTo>
                    <a:pt x="8839" y="14223"/>
                    <a:pt x="8341" y="14113"/>
                    <a:pt x="7846" y="14113"/>
                  </a:cubicBezTo>
                  <a:cubicBezTo>
                    <a:pt x="7798" y="14113"/>
                    <a:pt x="7750" y="14114"/>
                    <a:pt x="7702" y="14116"/>
                  </a:cubicBezTo>
                  <a:cubicBezTo>
                    <a:pt x="7456" y="14126"/>
                    <a:pt x="7210" y="14185"/>
                    <a:pt x="6983" y="14244"/>
                  </a:cubicBezTo>
                  <a:cubicBezTo>
                    <a:pt x="6729" y="14311"/>
                    <a:pt x="6499" y="14439"/>
                    <a:pt x="6314" y="14599"/>
                  </a:cubicBezTo>
                  <a:cubicBezTo>
                    <a:pt x="5933" y="14938"/>
                    <a:pt x="5780" y="15428"/>
                    <a:pt x="5612" y="15869"/>
                  </a:cubicBezTo>
                  <a:cubicBezTo>
                    <a:pt x="5569" y="15978"/>
                    <a:pt x="5518" y="16080"/>
                    <a:pt x="5467" y="16189"/>
                  </a:cubicBezTo>
                  <a:cubicBezTo>
                    <a:pt x="5451" y="16240"/>
                    <a:pt x="5425" y="16283"/>
                    <a:pt x="5400" y="16334"/>
                  </a:cubicBezTo>
                  <a:cubicBezTo>
                    <a:pt x="5382" y="16350"/>
                    <a:pt x="5374" y="16376"/>
                    <a:pt x="5358" y="16401"/>
                  </a:cubicBezTo>
                  <a:cubicBezTo>
                    <a:pt x="5358" y="16401"/>
                    <a:pt x="5350" y="16411"/>
                    <a:pt x="5350" y="16419"/>
                  </a:cubicBezTo>
                  <a:cubicBezTo>
                    <a:pt x="5281" y="16521"/>
                    <a:pt x="5214" y="16622"/>
                    <a:pt x="5155" y="16724"/>
                  </a:cubicBezTo>
                  <a:cubicBezTo>
                    <a:pt x="5120" y="16774"/>
                    <a:pt x="5088" y="16833"/>
                    <a:pt x="5061" y="16884"/>
                  </a:cubicBezTo>
                  <a:cubicBezTo>
                    <a:pt x="5053" y="16892"/>
                    <a:pt x="5045" y="16908"/>
                    <a:pt x="5037" y="16927"/>
                  </a:cubicBezTo>
                  <a:cubicBezTo>
                    <a:pt x="5027" y="16935"/>
                    <a:pt x="5011" y="16959"/>
                    <a:pt x="5002" y="16969"/>
                  </a:cubicBezTo>
                  <a:cubicBezTo>
                    <a:pt x="4749" y="17307"/>
                    <a:pt x="4452" y="17595"/>
                    <a:pt x="4046" y="17798"/>
                  </a:cubicBezTo>
                  <a:cubicBezTo>
                    <a:pt x="3615" y="18017"/>
                    <a:pt x="3191" y="18137"/>
                    <a:pt x="2718" y="18204"/>
                  </a:cubicBezTo>
                  <a:cubicBezTo>
                    <a:pt x="2285" y="18255"/>
                    <a:pt x="2328" y="18797"/>
                    <a:pt x="2734" y="18856"/>
                  </a:cubicBezTo>
                  <a:cubicBezTo>
                    <a:pt x="3319" y="18939"/>
                    <a:pt x="3920" y="18966"/>
                    <a:pt x="4511" y="19033"/>
                  </a:cubicBezTo>
                  <a:cubicBezTo>
                    <a:pt x="4807" y="19067"/>
                    <a:pt x="5112" y="19102"/>
                    <a:pt x="5409" y="19153"/>
                  </a:cubicBezTo>
                  <a:cubicBezTo>
                    <a:pt x="5671" y="19203"/>
                    <a:pt x="5933" y="19279"/>
                    <a:pt x="6205" y="19313"/>
                  </a:cubicBezTo>
                  <a:cubicBezTo>
                    <a:pt x="6371" y="19336"/>
                    <a:pt x="6542" y="19350"/>
                    <a:pt x="6713" y="19350"/>
                  </a:cubicBezTo>
                  <a:cubicBezTo>
                    <a:pt x="7037" y="19350"/>
                    <a:pt x="7362" y="19299"/>
                    <a:pt x="7651" y="19161"/>
                  </a:cubicBezTo>
                  <a:cubicBezTo>
                    <a:pt x="7998" y="18990"/>
                    <a:pt x="8252" y="18720"/>
                    <a:pt x="8447" y="18415"/>
                  </a:cubicBezTo>
                  <a:cubicBezTo>
                    <a:pt x="8624" y="18127"/>
                    <a:pt x="8725" y="17814"/>
                    <a:pt x="8869" y="17510"/>
                  </a:cubicBezTo>
                  <a:cubicBezTo>
                    <a:pt x="8886" y="17467"/>
                    <a:pt x="8904" y="17434"/>
                    <a:pt x="8928" y="17392"/>
                  </a:cubicBezTo>
                  <a:cubicBezTo>
                    <a:pt x="8936" y="17376"/>
                    <a:pt x="8947" y="17357"/>
                    <a:pt x="8955" y="17349"/>
                  </a:cubicBezTo>
                  <a:cubicBezTo>
                    <a:pt x="8997" y="17290"/>
                    <a:pt x="9038" y="17239"/>
                    <a:pt x="9089" y="17189"/>
                  </a:cubicBezTo>
                  <a:cubicBezTo>
                    <a:pt x="9131" y="17146"/>
                    <a:pt x="9107" y="17162"/>
                    <a:pt x="9150" y="17130"/>
                  </a:cubicBezTo>
                  <a:cubicBezTo>
                    <a:pt x="9182" y="17103"/>
                    <a:pt x="9209" y="17087"/>
                    <a:pt x="9241" y="17061"/>
                  </a:cubicBezTo>
                  <a:cubicBezTo>
                    <a:pt x="9302" y="17020"/>
                    <a:pt x="9369" y="16994"/>
                    <a:pt x="9444" y="16977"/>
                  </a:cubicBezTo>
                  <a:cubicBezTo>
                    <a:pt x="9499" y="16964"/>
                    <a:pt x="9555" y="16958"/>
                    <a:pt x="9611" y="16958"/>
                  </a:cubicBezTo>
                  <a:cubicBezTo>
                    <a:pt x="9907" y="16958"/>
                    <a:pt x="10207" y="17129"/>
                    <a:pt x="10427" y="17264"/>
                  </a:cubicBezTo>
                  <a:cubicBezTo>
                    <a:pt x="10579" y="17365"/>
                    <a:pt x="10713" y="17477"/>
                    <a:pt x="10841" y="17595"/>
                  </a:cubicBezTo>
                  <a:cubicBezTo>
                    <a:pt x="10850" y="17782"/>
                    <a:pt x="10858" y="17967"/>
                    <a:pt x="10866" y="18153"/>
                  </a:cubicBezTo>
                  <a:cubicBezTo>
                    <a:pt x="10951" y="19904"/>
                    <a:pt x="10978" y="21665"/>
                    <a:pt x="11002" y="23418"/>
                  </a:cubicBezTo>
                  <a:cubicBezTo>
                    <a:pt x="11010" y="23984"/>
                    <a:pt x="11028" y="24543"/>
                    <a:pt x="11036" y="25109"/>
                  </a:cubicBezTo>
                  <a:cubicBezTo>
                    <a:pt x="10967" y="24872"/>
                    <a:pt x="10900" y="24636"/>
                    <a:pt x="10833" y="24399"/>
                  </a:cubicBezTo>
                  <a:cubicBezTo>
                    <a:pt x="10502" y="23282"/>
                    <a:pt x="10240" y="22087"/>
                    <a:pt x="9404" y="21173"/>
                  </a:cubicBezTo>
                  <a:cubicBezTo>
                    <a:pt x="9030" y="20767"/>
                    <a:pt x="8514" y="20430"/>
                    <a:pt x="7931" y="20320"/>
                  </a:cubicBezTo>
                  <a:cubicBezTo>
                    <a:pt x="7758" y="20285"/>
                    <a:pt x="7578" y="20267"/>
                    <a:pt x="7398" y="20267"/>
                  </a:cubicBezTo>
                  <a:cubicBezTo>
                    <a:pt x="6971" y="20267"/>
                    <a:pt x="6539" y="20366"/>
                    <a:pt x="6170" y="20556"/>
                  </a:cubicBezTo>
                  <a:cubicBezTo>
                    <a:pt x="5654" y="20836"/>
                    <a:pt x="5240" y="21216"/>
                    <a:pt x="4799" y="21580"/>
                  </a:cubicBezTo>
                  <a:cubicBezTo>
                    <a:pt x="4570" y="21766"/>
                    <a:pt x="4350" y="21961"/>
                    <a:pt x="4105" y="22122"/>
                  </a:cubicBezTo>
                  <a:cubicBezTo>
                    <a:pt x="3920" y="22250"/>
                    <a:pt x="3699" y="22410"/>
                    <a:pt x="3437" y="22461"/>
                  </a:cubicBezTo>
                  <a:cubicBezTo>
                    <a:pt x="3337" y="22480"/>
                    <a:pt x="3244" y="22490"/>
                    <a:pt x="3152" y="22490"/>
                  </a:cubicBezTo>
                  <a:cubicBezTo>
                    <a:pt x="2964" y="22490"/>
                    <a:pt x="2787" y="22450"/>
                    <a:pt x="2600" y="22376"/>
                  </a:cubicBezTo>
                  <a:cubicBezTo>
                    <a:pt x="2311" y="22266"/>
                    <a:pt x="2066" y="22098"/>
                    <a:pt x="1795" y="21970"/>
                  </a:cubicBezTo>
                  <a:cubicBezTo>
                    <a:pt x="1494" y="21824"/>
                    <a:pt x="1155" y="21721"/>
                    <a:pt x="823" y="21721"/>
                  </a:cubicBezTo>
                  <a:cubicBezTo>
                    <a:pt x="576" y="21721"/>
                    <a:pt x="332" y="21778"/>
                    <a:pt x="112" y="21919"/>
                  </a:cubicBezTo>
                  <a:cubicBezTo>
                    <a:pt x="18" y="21986"/>
                    <a:pt x="0" y="22122"/>
                    <a:pt x="51" y="22207"/>
                  </a:cubicBezTo>
                  <a:cubicBezTo>
                    <a:pt x="339" y="22758"/>
                    <a:pt x="569" y="23332"/>
                    <a:pt x="914" y="23856"/>
                  </a:cubicBezTo>
                  <a:cubicBezTo>
                    <a:pt x="1269" y="24372"/>
                    <a:pt x="1769" y="24813"/>
                    <a:pt x="2405" y="25042"/>
                  </a:cubicBezTo>
                  <a:cubicBezTo>
                    <a:pt x="2683" y="25144"/>
                    <a:pt x="2979" y="25189"/>
                    <a:pt x="3274" y="25189"/>
                  </a:cubicBezTo>
                  <a:cubicBezTo>
                    <a:pt x="3518" y="25189"/>
                    <a:pt x="3762" y="25158"/>
                    <a:pt x="3995" y="25101"/>
                  </a:cubicBezTo>
                  <a:cubicBezTo>
                    <a:pt x="4468" y="24982"/>
                    <a:pt x="4909" y="24703"/>
                    <a:pt x="5323" y="24466"/>
                  </a:cubicBezTo>
                  <a:cubicBezTo>
                    <a:pt x="5729" y="24230"/>
                    <a:pt x="6154" y="23976"/>
                    <a:pt x="6619" y="23832"/>
                  </a:cubicBezTo>
                  <a:cubicBezTo>
                    <a:pt x="6837" y="23766"/>
                    <a:pt x="7060" y="23734"/>
                    <a:pt x="7284" y="23734"/>
                  </a:cubicBezTo>
                  <a:cubicBezTo>
                    <a:pt x="7521" y="23734"/>
                    <a:pt x="7759" y="23770"/>
                    <a:pt x="7990" y="23840"/>
                  </a:cubicBezTo>
                  <a:cubicBezTo>
                    <a:pt x="8947" y="24137"/>
                    <a:pt x="9647" y="24890"/>
                    <a:pt x="10029" y="25692"/>
                  </a:cubicBezTo>
                  <a:cubicBezTo>
                    <a:pt x="10486" y="26649"/>
                    <a:pt x="10622" y="27715"/>
                    <a:pt x="10689" y="28749"/>
                  </a:cubicBezTo>
                  <a:cubicBezTo>
                    <a:pt x="10705" y="28951"/>
                    <a:pt x="10844" y="29114"/>
                    <a:pt x="11071" y="29114"/>
                  </a:cubicBezTo>
                  <a:cubicBezTo>
                    <a:pt x="11082" y="29114"/>
                    <a:pt x="11092" y="29113"/>
                    <a:pt x="11103" y="29112"/>
                  </a:cubicBezTo>
                  <a:cubicBezTo>
                    <a:pt x="11138" y="29112"/>
                    <a:pt x="11154" y="29104"/>
                    <a:pt x="11181" y="29104"/>
                  </a:cubicBezTo>
                  <a:cubicBezTo>
                    <a:pt x="11213" y="29180"/>
                    <a:pt x="11282" y="29247"/>
                    <a:pt x="11384" y="29273"/>
                  </a:cubicBezTo>
                  <a:cubicBezTo>
                    <a:pt x="11418" y="29284"/>
                    <a:pt x="11453" y="29289"/>
                    <a:pt x="11488" y="29289"/>
                  </a:cubicBezTo>
                  <a:cubicBezTo>
                    <a:pt x="11621" y="29289"/>
                    <a:pt x="11753" y="29218"/>
                    <a:pt x="11806" y="29112"/>
                  </a:cubicBezTo>
                  <a:cubicBezTo>
                    <a:pt x="11908" y="29054"/>
                    <a:pt x="11975" y="28942"/>
                    <a:pt x="11942" y="28800"/>
                  </a:cubicBezTo>
                  <a:cubicBezTo>
                    <a:pt x="11942" y="28781"/>
                    <a:pt x="11932" y="28757"/>
                    <a:pt x="11924" y="28731"/>
                  </a:cubicBezTo>
                  <a:cubicBezTo>
                    <a:pt x="12052" y="28316"/>
                    <a:pt x="12178" y="27894"/>
                    <a:pt x="12306" y="27480"/>
                  </a:cubicBezTo>
                  <a:cubicBezTo>
                    <a:pt x="12389" y="27453"/>
                    <a:pt x="12458" y="27386"/>
                    <a:pt x="12458" y="27285"/>
                  </a:cubicBezTo>
                  <a:cubicBezTo>
                    <a:pt x="12458" y="27183"/>
                    <a:pt x="12458" y="27090"/>
                    <a:pt x="12474" y="26988"/>
                  </a:cubicBezTo>
                  <a:cubicBezTo>
                    <a:pt x="12568" y="26700"/>
                    <a:pt x="12677" y="26403"/>
                    <a:pt x="12795" y="26117"/>
                  </a:cubicBezTo>
                  <a:cubicBezTo>
                    <a:pt x="12838" y="26040"/>
                    <a:pt x="12897" y="25956"/>
                    <a:pt x="12958" y="25871"/>
                  </a:cubicBezTo>
                  <a:cubicBezTo>
                    <a:pt x="13059" y="25735"/>
                    <a:pt x="13110" y="25684"/>
                    <a:pt x="13201" y="25591"/>
                  </a:cubicBezTo>
                  <a:cubicBezTo>
                    <a:pt x="13303" y="25499"/>
                    <a:pt x="13423" y="25406"/>
                    <a:pt x="13532" y="25321"/>
                  </a:cubicBezTo>
                  <a:cubicBezTo>
                    <a:pt x="13591" y="25278"/>
                    <a:pt x="13642" y="25246"/>
                    <a:pt x="13693" y="25211"/>
                  </a:cubicBezTo>
                  <a:cubicBezTo>
                    <a:pt x="13701" y="25203"/>
                    <a:pt x="13752" y="25168"/>
                    <a:pt x="13770" y="25152"/>
                  </a:cubicBezTo>
                  <a:cubicBezTo>
                    <a:pt x="13778" y="25152"/>
                    <a:pt x="13786" y="25144"/>
                    <a:pt x="13794" y="25144"/>
                  </a:cubicBezTo>
                  <a:cubicBezTo>
                    <a:pt x="13821" y="25126"/>
                    <a:pt x="13845" y="25109"/>
                    <a:pt x="13862" y="25101"/>
                  </a:cubicBezTo>
                  <a:cubicBezTo>
                    <a:pt x="13880" y="25093"/>
                    <a:pt x="13922" y="25067"/>
                    <a:pt x="13931" y="25067"/>
                  </a:cubicBezTo>
                  <a:cubicBezTo>
                    <a:pt x="13955" y="25051"/>
                    <a:pt x="13981" y="25032"/>
                    <a:pt x="14014" y="25024"/>
                  </a:cubicBezTo>
                  <a:cubicBezTo>
                    <a:pt x="14075" y="24992"/>
                    <a:pt x="14142" y="24957"/>
                    <a:pt x="14201" y="24931"/>
                  </a:cubicBezTo>
                  <a:cubicBezTo>
                    <a:pt x="14278" y="24906"/>
                    <a:pt x="14345" y="24880"/>
                    <a:pt x="14420" y="24856"/>
                  </a:cubicBezTo>
                  <a:cubicBezTo>
                    <a:pt x="14438" y="24847"/>
                    <a:pt x="14455" y="24839"/>
                    <a:pt x="14471" y="24829"/>
                  </a:cubicBezTo>
                  <a:cubicBezTo>
                    <a:pt x="14481" y="24829"/>
                    <a:pt x="14522" y="24821"/>
                    <a:pt x="14532" y="24821"/>
                  </a:cubicBezTo>
                  <a:cubicBezTo>
                    <a:pt x="14650" y="24789"/>
                    <a:pt x="14767" y="24762"/>
                    <a:pt x="14895" y="24746"/>
                  </a:cubicBezTo>
                  <a:cubicBezTo>
                    <a:pt x="15024" y="24730"/>
                    <a:pt x="15154" y="24725"/>
                    <a:pt x="15285" y="24725"/>
                  </a:cubicBezTo>
                  <a:cubicBezTo>
                    <a:pt x="15496" y="24725"/>
                    <a:pt x="15709" y="24738"/>
                    <a:pt x="15919" y="24738"/>
                  </a:cubicBezTo>
                  <a:cubicBezTo>
                    <a:pt x="15968" y="24739"/>
                    <a:pt x="16017" y="24740"/>
                    <a:pt x="16066" y="24740"/>
                  </a:cubicBezTo>
                  <a:cubicBezTo>
                    <a:pt x="16635" y="24740"/>
                    <a:pt x="17242" y="24647"/>
                    <a:pt x="17670" y="24297"/>
                  </a:cubicBezTo>
                  <a:cubicBezTo>
                    <a:pt x="17891" y="24118"/>
                    <a:pt x="18043" y="23891"/>
                    <a:pt x="18118" y="23637"/>
                  </a:cubicBezTo>
                  <a:cubicBezTo>
                    <a:pt x="18204" y="23408"/>
                    <a:pt x="18238" y="23164"/>
                    <a:pt x="18330" y="22934"/>
                  </a:cubicBezTo>
                  <a:cubicBezTo>
                    <a:pt x="18356" y="22867"/>
                    <a:pt x="18391" y="22817"/>
                    <a:pt x="18466" y="22747"/>
                  </a:cubicBezTo>
                  <a:cubicBezTo>
                    <a:pt x="18474" y="22739"/>
                    <a:pt x="18482" y="22731"/>
                    <a:pt x="18482" y="22731"/>
                  </a:cubicBezTo>
                  <a:cubicBezTo>
                    <a:pt x="18492" y="22731"/>
                    <a:pt x="18500" y="22723"/>
                    <a:pt x="18508" y="22723"/>
                  </a:cubicBezTo>
                  <a:cubicBezTo>
                    <a:pt x="18525" y="22715"/>
                    <a:pt x="18543" y="22707"/>
                    <a:pt x="18559" y="22707"/>
                  </a:cubicBezTo>
                  <a:cubicBezTo>
                    <a:pt x="18567" y="22697"/>
                    <a:pt x="18594" y="22689"/>
                    <a:pt x="18602" y="22689"/>
                  </a:cubicBezTo>
                  <a:cubicBezTo>
                    <a:pt x="18626" y="22689"/>
                    <a:pt x="18653" y="22680"/>
                    <a:pt x="18677" y="22680"/>
                  </a:cubicBezTo>
                  <a:lnTo>
                    <a:pt x="18746" y="22672"/>
                  </a:lnTo>
                  <a:cubicBezTo>
                    <a:pt x="18778" y="22680"/>
                    <a:pt x="18813" y="22680"/>
                    <a:pt x="18848" y="22680"/>
                  </a:cubicBezTo>
                  <a:cubicBezTo>
                    <a:pt x="18906" y="22680"/>
                    <a:pt x="18965" y="22689"/>
                    <a:pt x="19024" y="22689"/>
                  </a:cubicBezTo>
                  <a:cubicBezTo>
                    <a:pt x="19160" y="22707"/>
                    <a:pt x="19305" y="22723"/>
                    <a:pt x="19439" y="22739"/>
                  </a:cubicBezTo>
                  <a:cubicBezTo>
                    <a:pt x="19636" y="22774"/>
                    <a:pt x="19833" y="22801"/>
                    <a:pt x="20033" y="22801"/>
                  </a:cubicBezTo>
                  <a:cubicBezTo>
                    <a:pt x="20125" y="22801"/>
                    <a:pt x="20217" y="22795"/>
                    <a:pt x="20310" y="22782"/>
                  </a:cubicBezTo>
                  <a:cubicBezTo>
                    <a:pt x="20590" y="22739"/>
                    <a:pt x="20852" y="22622"/>
                    <a:pt x="21071" y="22461"/>
                  </a:cubicBezTo>
                  <a:cubicBezTo>
                    <a:pt x="21539" y="22130"/>
                    <a:pt x="21801" y="21606"/>
                    <a:pt x="21927" y="21106"/>
                  </a:cubicBezTo>
                  <a:cubicBezTo>
                    <a:pt x="22071" y="20497"/>
                    <a:pt x="22046" y="19845"/>
                    <a:pt x="22316" y="19270"/>
                  </a:cubicBezTo>
                  <a:cubicBezTo>
                    <a:pt x="22503" y="18864"/>
                    <a:pt x="22867" y="18501"/>
                    <a:pt x="23375" y="18458"/>
                  </a:cubicBezTo>
                  <a:cubicBezTo>
                    <a:pt x="23509" y="18450"/>
                    <a:pt x="23594" y="18306"/>
                    <a:pt x="23586" y="18196"/>
                  </a:cubicBezTo>
                  <a:cubicBezTo>
                    <a:pt x="23586" y="18068"/>
                    <a:pt x="23468" y="17985"/>
                    <a:pt x="23332" y="17967"/>
                  </a:cubicBezTo>
                  <a:cubicBezTo>
                    <a:pt x="23247" y="17956"/>
                    <a:pt x="23165" y="17951"/>
                    <a:pt x="23084" y="17951"/>
                  </a:cubicBezTo>
                  <a:cubicBezTo>
                    <a:pt x="21813" y="17951"/>
                    <a:pt x="21041" y="19207"/>
                    <a:pt x="20277" y="19931"/>
                  </a:cubicBezTo>
                  <a:cubicBezTo>
                    <a:pt x="19871" y="20320"/>
                    <a:pt x="19414" y="20540"/>
                    <a:pt x="18856" y="20658"/>
                  </a:cubicBezTo>
                  <a:cubicBezTo>
                    <a:pt x="18567" y="20716"/>
                    <a:pt x="18271" y="20767"/>
                    <a:pt x="17984" y="20844"/>
                  </a:cubicBezTo>
                  <a:cubicBezTo>
                    <a:pt x="17696" y="20911"/>
                    <a:pt x="17399" y="20954"/>
                    <a:pt x="17111" y="21031"/>
                  </a:cubicBezTo>
                  <a:cubicBezTo>
                    <a:pt x="16004" y="21293"/>
                    <a:pt x="15005" y="21825"/>
                    <a:pt x="14193" y="22555"/>
                  </a:cubicBezTo>
                  <a:cubicBezTo>
                    <a:pt x="13506" y="23172"/>
                    <a:pt x="12990" y="23875"/>
                    <a:pt x="12584" y="24636"/>
                  </a:cubicBezTo>
                  <a:cubicBezTo>
                    <a:pt x="12779" y="23527"/>
                    <a:pt x="12974" y="22427"/>
                    <a:pt x="13169" y="21318"/>
                  </a:cubicBezTo>
                  <a:cubicBezTo>
                    <a:pt x="13279" y="20700"/>
                    <a:pt x="13396" y="20083"/>
                    <a:pt x="13506" y="19465"/>
                  </a:cubicBezTo>
                  <a:cubicBezTo>
                    <a:pt x="13568" y="19513"/>
                    <a:pt x="13648" y="19536"/>
                    <a:pt x="13729" y="19536"/>
                  </a:cubicBezTo>
                  <a:cubicBezTo>
                    <a:pt x="13848" y="19536"/>
                    <a:pt x="13970" y="19487"/>
                    <a:pt x="14040" y="19396"/>
                  </a:cubicBezTo>
                  <a:cubicBezTo>
                    <a:pt x="14150" y="19388"/>
                    <a:pt x="14268" y="19346"/>
                    <a:pt x="14345" y="19254"/>
                  </a:cubicBezTo>
                  <a:cubicBezTo>
                    <a:pt x="14684" y="18848"/>
                    <a:pt x="15267" y="18635"/>
                    <a:pt x="15834" y="18533"/>
                  </a:cubicBezTo>
                  <a:cubicBezTo>
                    <a:pt x="16502" y="18407"/>
                    <a:pt x="17180" y="18373"/>
                    <a:pt x="17840" y="18204"/>
                  </a:cubicBezTo>
                  <a:cubicBezTo>
                    <a:pt x="18380" y="18060"/>
                    <a:pt x="18888" y="17822"/>
                    <a:pt x="19305" y="17467"/>
                  </a:cubicBezTo>
                  <a:cubicBezTo>
                    <a:pt x="20107" y="16783"/>
                    <a:pt x="20564" y="15834"/>
                    <a:pt x="20513" y="14827"/>
                  </a:cubicBezTo>
                  <a:cubicBezTo>
                    <a:pt x="20507" y="14703"/>
                    <a:pt x="20356" y="14612"/>
                    <a:pt x="20220" y="14612"/>
                  </a:cubicBezTo>
                  <a:cubicBezTo>
                    <a:pt x="20162" y="14612"/>
                    <a:pt x="20106" y="14629"/>
                    <a:pt x="20066" y="14666"/>
                  </a:cubicBezTo>
                  <a:cubicBezTo>
                    <a:pt x="19981" y="14743"/>
                    <a:pt x="19954" y="14776"/>
                    <a:pt x="19845" y="14802"/>
                  </a:cubicBezTo>
                  <a:cubicBezTo>
                    <a:pt x="19770" y="14819"/>
                    <a:pt x="19692" y="14837"/>
                    <a:pt x="19617" y="14853"/>
                  </a:cubicBezTo>
                  <a:cubicBezTo>
                    <a:pt x="19422" y="14888"/>
                    <a:pt x="19244" y="14955"/>
                    <a:pt x="19059" y="15005"/>
                  </a:cubicBezTo>
                  <a:cubicBezTo>
                    <a:pt x="18728" y="15107"/>
                    <a:pt x="18407" y="15217"/>
                    <a:pt x="18076" y="15310"/>
                  </a:cubicBezTo>
                  <a:cubicBezTo>
                    <a:pt x="17923" y="15361"/>
                    <a:pt x="17781" y="15436"/>
                    <a:pt x="17619" y="15497"/>
                  </a:cubicBezTo>
                  <a:cubicBezTo>
                    <a:pt x="17493" y="15538"/>
                    <a:pt x="17357" y="15588"/>
                    <a:pt x="17223" y="15639"/>
                  </a:cubicBezTo>
                  <a:cubicBezTo>
                    <a:pt x="16934" y="15733"/>
                    <a:pt x="16654" y="15826"/>
                    <a:pt x="16368" y="15927"/>
                  </a:cubicBezTo>
                  <a:cubicBezTo>
                    <a:pt x="15791" y="16131"/>
                    <a:pt x="15224" y="16350"/>
                    <a:pt x="14717" y="16689"/>
                  </a:cubicBezTo>
                  <a:cubicBezTo>
                    <a:pt x="14481" y="16841"/>
                    <a:pt x="14268" y="17028"/>
                    <a:pt x="14083" y="17231"/>
                  </a:cubicBezTo>
                  <a:cubicBezTo>
                    <a:pt x="14107" y="17095"/>
                    <a:pt x="14142" y="16951"/>
                    <a:pt x="14184" y="16817"/>
                  </a:cubicBezTo>
                  <a:cubicBezTo>
                    <a:pt x="14420" y="16088"/>
                    <a:pt x="14844" y="15446"/>
                    <a:pt x="15377" y="14853"/>
                  </a:cubicBezTo>
                  <a:cubicBezTo>
                    <a:pt x="16325" y="13787"/>
                    <a:pt x="17517" y="12889"/>
                    <a:pt x="18145" y="11604"/>
                  </a:cubicBezTo>
                  <a:cubicBezTo>
                    <a:pt x="18297" y="11299"/>
                    <a:pt x="18407" y="10978"/>
                    <a:pt x="18492" y="10647"/>
                  </a:cubicBezTo>
                  <a:cubicBezTo>
                    <a:pt x="18575" y="10300"/>
                    <a:pt x="18594" y="9971"/>
                    <a:pt x="18567" y="9658"/>
                  </a:cubicBezTo>
                  <a:cubicBezTo>
                    <a:pt x="18533" y="9292"/>
                    <a:pt x="18423" y="8937"/>
                    <a:pt x="18279" y="8600"/>
                  </a:cubicBezTo>
                  <a:cubicBezTo>
                    <a:pt x="18137" y="8261"/>
                    <a:pt x="17923" y="7948"/>
                    <a:pt x="17798" y="7601"/>
                  </a:cubicBezTo>
                  <a:cubicBezTo>
                    <a:pt x="17680" y="7272"/>
                    <a:pt x="17594" y="6932"/>
                    <a:pt x="17611" y="6585"/>
                  </a:cubicBezTo>
                  <a:cubicBezTo>
                    <a:pt x="17619" y="6272"/>
                    <a:pt x="17704" y="5968"/>
                    <a:pt x="17822" y="5679"/>
                  </a:cubicBezTo>
                  <a:cubicBezTo>
                    <a:pt x="17942" y="5383"/>
                    <a:pt x="18094" y="5113"/>
                    <a:pt x="18271" y="4842"/>
                  </a:cubicBezTo>
                  <a:cubicBezTo>
                    <a:pt x="18458" y="4562"/>
                    <a:pt x="18677" y="4308"/>
                    <a:pt x="18872" y="4038"/>
                  </a:cubicBezTo>
                  <a:cubicBezTo>
                    <a:pt x="19286" y="3463"/>
                    <a:pt x="19650" y="2828"/>
                    <a:pt x="19845" y="2160"/>
                  </a:cubicBezTo>
                  <a:cubicBezTo>
                    <a:pt x="19946" y="1812"/>
                    <a:pt x="20005" y="1473"/>
                    <a:pt x="19989" y="1118"/>
                  </a:cubicBezTo>
                  <a:cubicBezTo>
                    <a:pt x="19973" y="772"/>
                    <a:pt x="19879" y="458"/>
                    <a:pt x="19735" y="145"/>
                  </a:cubicBezTo>
                  <a:cubicBezTo>
                    <a:pt x="19691" y="57"/>
                    <a:pt x="19586" y="1"/>
                    <a:pt x="19482" y="1"/>
                  </a:cubicBezTo>
                  <a:close/>
                </a:path>
              </a:pathLst>
            </a:custGeom>
            <a:solidFill>
              <a:srgbClr val="E4C0A3">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2" name="Google Shape;1562;p73"/>
            <p:cNvGrpSpPr/>
            <p:nvPr/>
          </p:nvGrpSpPr>
          <p:grpSpPr>
            <a:xfrm>
              <a:off x="847764" y="1698835"/>
              <a:ext cx="2363814" cy="2110864"/>
              <a:chOff x="5013850" y="1402415"/>
              <a:chExt cx="509300" cy="454810"/>
            </a:xfrm>
          </p:grpSpPr>
          <p:sp>
            <p:nvSpPr>
              <p:cNvPr id="1563" name="Google Shape;1563;p73"/>
              <p:cNvSpPr/>
              <p:nvPr/>
            </p:nvSpPr>
            <p:spPr>
              <a:xfrm>
                <a:off x="5194950" y="1507425"/>
                <a:ext cx="9125" cy="8950"/>
              </a:xfrm>
              <a:custGeom>
                <a:avLst/>
                <a:gdLst/>
                <a:ahLst/>
                <a:cxnLst/>
                <a:rect l="l" t="t" r="r" b="b"/>
                <a:pathLst>
                  <a:path w="365" h="358" extrusionOk="0">
                    <a:moveTo>
                      <a:pt x="314" y="0"/>
                    </a:moveTo>
                    <a:cubicBezTo>
                      <a:pt x="204" y="51"/>
                      <a:pt x="68" y="41"/>
                      <a:pt x="1" y="169"/>
                    </a:cubicBezTo>
                    <a:cubicBezTo>
                      <a:pt x="120" y="209"/>
                      <a:pt x="187" y="358"/>
                      <a:pt x="332" y="358"/>
                    </a:cubicBezTo>
                    <a:cubicBezTo>
                      <a:pt x="342" y="358"/>
                      <a:pt x="353" y="357"/>
                      <a:pt x="364" y="356"/>
                    </a:cubicBezTo>
                    <a:cubicBezTo>
                      <a:pt x="348" y="236"/>
                      <a:pt x="332" y="118"/>
                      <a:pt x="314" y="0"/>
                    </a:cubicBezTo>
                    <a:close/>
                  </a:path>
                </a:pathLst>
              </a:custGeom>
              <a:solidFill>
                <a:srgbClr val="4E84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73"/>
              <p:cNvSpPr/>
              <p:nvPr/>
            </p:nvSpPr>
            <p:spPr>
              <a:xfrm>
                <a:off x="5056000" y="1559475"/>
                <a:ext cx="99425" cy="58800"/>
              </a:xfrm>
              <a:custGeom>
                <a:avLst/>
                <a:gdLst/>
                <a:ahLst/>
                <a:cxnLst/>
                <a:rect l="l" t="t" r="r" b="b"/>
                <a:pathLst>
                  <a:path w="3977" h="2352" extrusionOk="0">
                    <a:moveTo>
                      <a:pt x="3635" y="0"/>
                    </a:moveTo>
                    <a:cubicBezTo>
                      <a:pt x="3580" y="0"/>
                      <a:pt x="3530" y="30"/>
                      <a:pt x="3485" y="59"/>
                    </a:cubicBezTo>
                    <a:cubicBezTo>
                      <a:pt x="2387" y="676"/>
                      <a:pt x="1302" y="1294"/>
                      <a:pt x="211" y="1903"/>
                    </a:cubicBezTo>
                    <a:cubicBezTo>
                      <a:pt x="83" y="1980"/>
                      <a:pt x="0" y="2055"/>
                      <a:pt x="92" y="2224"/>
                    </a:cubicBezTo>
                    <a:cubicBezTo>
                      <a:pt x="144" y="2315"/>
                      <a:pt x="196" y="2352"/>
                      <a:pt x="256" y="2352"/>
                    </a:cubicBezTo>
                    <a:cubicBezTo>
                      <a:pt x="303" y="2352"/>
                      <a:pt x="355" y="2329"/>
                      <a:pt x="414" y="2293"/>
                    </a:cubicBezTo>
                    <a:cubicBezTo>
                      <a:pt x="1523" y="1675"/>
                      <a:pt x="2622" y="1056"/>
                      <a:pt x="3731" y="439"/>
                    </a:cubicBezTo>
                    <a:cubicBezTo>
                      <a:pt x="3977" y="305"/>
                      <a:pt x="3841" y="177"/>
                      <a:pt x="3766" y="59"/>
                    </a:cubicBezTo>
                    <a:cubicBezTo>
                      <a:pt x="3719" y="16"/>
                      <a:pt x="3676" y="0"/>
                      <a:pt x="3635" y="0"/>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3"/>
              <p:cNvSpPr/>
              <p:nvPr/>
            </p:nvSpPr>
            <p:spPr>
              <a:xfrm>
                <a:off x="5165975" y="1733175"/>
                <a:ext cx="131625" cy="75375"/>
              </a:xfrm>
              <a:custGeom>
                <a:avLst/>
                <a:gdLst/>
                <a:ahLst/>
                <a:cxnLst/>
                <a:rect l="l" t="t" r="r" b="b"/>
                <a:pathLst>
                  <a:path w="5265" h="3015" extrusionOk="0">
                    <a:moveTo>
                      <a:pt x="5061" y="1"/>
                    </a:moveTo>
                    <a:cubicBezTo>
                      <a:pt x="4988" y="1"/>
                      <a:pt x="4930" y="70"/>
                      <a:pt x="4875" y="99"/>
                    </a:cubicBezTo>
                    <a:cubicBezTo>
                      <a:pt x="3343" y="954"/>
                      <a:pt x="1820" y="1818"/>
                      <a:pt x="297" y="2673"/>
                    </a:cubicBezTo>
                    <a:cubicBezTo>
                      <a:pt x="195" y="2731"/>
                      <a:pt x="0" y="2782"/>
                      <a:pt x="102" y="2953"/>
                    </a:cubicBezTo>
                    <a:cubicBezTo>
                      <a:pt x="128" y="2997"/>
                      <a:pt x="159" y="3014"/>
                      <a:pt x="192" y="3014"/>
                    </a:cubicBezTo>
                    <a:cubicBezTo>
                      <a:pt x="263" y="3014"/>
                      <a:pt x="345" y="2934"/>
                      <a:pt x="415" y="2892"/>
                    </a:cubicBezTo>
                    <a:cubicBezTo>
                      <a:pt x="1328" y="2384"/>
                      <a:pt x="2242" y="1868"/>
                      <a:pt x="3156" y="1361"/>
                    </a:cubicBezTo>
                    <a:cubicBezTo>
                      <a:pt x="3766" y="1013"/>
                      <a:pt x="4375" y="676"/>
                      <a:pt x="4984" y="329"/>
                    </a:cubicBezTo>
                    <a:cubicBezTo>
                      <a:pt x="5086" y="270"/>
                      <a:pt x="5265" y="235"/>
                      <a:pt x="5155" y="40"/>
                    </a:cubicBezTo>
                    <a:cubicBezTo>
                      <a:pt x="5121" y="12"/>
                      <a:pt x="5090" y="1"/>
                      <a:pt x="5061"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73"/>
              <p:cNvSpPr/>
              <p:nvPr/>
            </p:nvSpPr>
            <p:spPr>
              <a:xfrm>
                <a:off x="5077325" y="1592875"/>
                <a:ext cx="100550" cy="59625"/>
              </a:xfrm>
              <a:custGeom>
                <a:avLst/>
                <a:gdLst/>
                <a:ahLst/>
                <a:cxnLst/>
                <a:rect l="l" t="t" r="r" b="b"/>
                <a:pathLst>
                  <a:path w="4022" h="2385" extrusionOk="0">
                    <a:moveTo>
                      <a:pt x="3902" y="0"/>
                    </a:moveTo>
                    <a:cubicBezTo>
                      <a:pt x="2675" y="695"/>
                      <a:pt x="1448" y="1379"/>
                      <a:pt x="222" y="2074"/>
                    </a:cubicBezTo>
                    <a:cubicBezTo>
                      <a:pt x="128" y="2125"/>
                      <a:pt x="0" y="2167"/>
                      <a:pt x="77" y="2310"/>
                    </a:cubicBezTo>
                    <a:cubicBezTo>
                      <a:pt x="111" y="2365"/>
                      <a:pt x="146" y="2385"/>
                      <a:pt x="179" y="2385"/>
                    </a:cubicBezTo>
                    <a:cubicBezTo>
                      <a:pt x="238" y="2385"/>
                      <a:pt x="295" y="2325"/>
                      <a:pt x="347" y="2293"/>
                    </a:cubicBezTo>
                    <a:cubicBezTo>
                      <a:pt x="1574" y="1599"/>
                      <a:pt x="2793" y="906"/>
                      <a:pt x="4021" y="212"/>
                    </a:cubicBezTo>
                    <a:cubicBezTo>
                      <a:pt x="3979" y="144"/>
                      <a:pt x="3936" y="67"/>
                      <a:pt x="3902" y="0"/>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73"/>
              <p:cNvSpPr/>
              <p:nvPr/>
            </p:nvSpPr>
            <p:spPr>
              <a:xfrm>
                <a:off x="5086650" y="1609975"/>
                <a:ext cx="100725" cy="59775"/>
              </a:xfrm>
              <a:custGeom>
                <a:avLst/>
                <a:gdLst/>
                <a:ahLst/>
                <a:cxnLst/>
                <a:rect l="l" t="t" r="r" b="b"/>
                <a:pathLst>
                  <a:path w="4029" h="2391" extrusionOk="0">
                    <a:moveTo>
                      <a:pt x="3910" y="1"/>
                    </a:moveTo>
                    <a:cubicBezTo>
                      <a:pt x="3427" y="273"/>
                      <a:pt x="2954" y="551"/>
                      <a:pt x="2470" y="823"/>
                    </a:cubicBezTo>
                    <a:cubicBezTo>
                      <a:pt x="1727" y="1238"/>
                      <a:pt x="982" y="1660"/>
                      <a:pt x="236" y="2082"/>
                    </a:cubicBezTo>
                    <a:cubicBezTo>
                      <a:pt x="161" y="2125"/>
                      <a:pt x="1" y="2168"/>
                      <a:pt x="94" y="2312"/>
                    </a:cubicBezTo>
                    <a:cubicBezTo>
                      <a:pt x="125" y="2370"/>
                      <a:pt x="157" y="2391"/>
                      <a:pt x="191" y="2391"/>
                    </a:cubicBezTo>
                    <a:cubicBezTo>
                      <a:pt x="249" y="2391"/>
                      <a:pt x="310" y="2328"/>
                      <a:pt x="364" y="2296"/>
                    </a:cubicBezTo>
                    <a:cubicBezTo>
                      <a:pt x="610" y="2168"/>
                      <a:pt x="846" y="2042"/>
                      <a:pt x="1091" y="1898"/>
                    </a:cubicBezTo>
                    <a:cubicBezTo>
                      <a:pt x="2074" y="1339"/>
                      <a:pt x="3047" y="772"/>
                      <a:pt x="4028" y="214"/>
                    </a:cubicBezTo>
                    <a:cubicBezTo>
                      <a:pt x="3986" y="145"/>
                      <a:pt x="3953" y="70"/>
                      <a:pt x="3910"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73"/>
              <p:cNvSpPr/>
              <p:nvPr/>
            </p:nvSpPr>
            <p:spPr>
              <a:xfrm>
                <a:off x="5097425" y="1627150"/>
                <a:ext cx="100300" cy="59375"/>
              </a:xfrm>
              <a:custGeom>
                <a:avLst/>
                <a:gdLst/>
                <a:ahLst/>
                <a:cxnLst/>
                <a:rect l="l" t="t" r="r" b="b"/>
                <a:pathLst>
                  <a:path w="4012" h="2375" extrusionOk="0">
                    <a:moveTo>
                      <a:pt x="3867" y="0"/>
                    </a:moveTo>
                    <a:cubicBezTo>
                      <a:pt x="3817" y="35"/>
                      <a:pt x="3766" y="67"/>
                      <a:pt x="3715" y="94"/>
                    </a:cubicBezTo>
                    <a:cubicBezTo>
                      <a:pt x="2566" y="754"/>
                      <a:pt x="1414" y="1406"/>
                      <a:pt x="273" y="2056"/>
                    </a:cubicBezTo>
                    <a:cubicBezTo>
                      <a:pt x="171" y="2116"/>
                      <a:pt x="0" y="2167"/>
                      <a:pt x="86" y="2309"/>
                    </a:cubicBezTo>
                    <a:cubicBezTo>
                      <a:pt x="117" y="2357"/>
                      <a:pt x="150" y="2374"/>
                      <a:pt x="185" y="2374"/>
                    </a:cubicBezTo>
                    <a:cubicBezTo>
                      <a:pt x="255" y="2374"/>
                      <a:pt x="330" y="2303"/>
                      <a:pt x="398" y="2269"/>
                    </a:cubicBezTo>
                    <a:cubicBezTo>
                      <a:pt x="1601" y="1590"/>
                      <a:pt x="2811" y="922"/>
                      <a:pt x="4012" y="246"/>
                    </a:cubicBezTo>
                    <a:cubicBezTo>
                      <a:pt x="3961" y="161"/>
                      <a:pt x="3910" y="85"/>
                      <a:pt x="3867" y="0"/>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73"/>
              <p:cNvSpPr/>
              <p:nvPr/>
            </p:nvSpPr>
            <p:spPr>
              <a:xfrm>
                <a:off x="5067425" y="1579100"/>
                <a:ext cx="95425" cy="56125"/>
              </a:xfrm>
              <a:custGeom>
                <a:avLst/>
                <a:gdLst/>
                <a:ahLst/>
                <a:cxnLst/>
                <a:rect l="l" t="t" r="r" b="b"/>
                <a:pathLst>
                  <a:path w="3817" h="2245" extrusionOk="0">
                    <a:moveTo>
                      <a:pt x="3643" y="0"/>
                    </a:moveTo>
                    <a:cubicBezTo>
                      <a:pt x="3573" y="0"/>
                      <a:pt x="3500" y="91"/>
                      <a:pt x="3443" y="119"/>
                    </a:cubicBezTo>
                    <a:cubicBezTo>
                      <a:pt x="2454" y="661"/>
                      <a:pt x="1473" y="1219"/>
                      <a:pt x="490" y="1770"/>
                    </a:cubicBezTo>
                    <a:cubicBezTo>
                      <a:pt x="356" y="1845"/>
                      <a:pt x="219" y="1930"/>
                      <a:pt x="83" y="2016"/>
                    </a:cubicBezTo>
                    <a:cubicBezTo>
                      <a:pt x="0" y="2066"/>
                      <a:pt x="24" y="2142"/>
                      <a:pt x="75" y="2192"/>
                    </a:cubicBezTo>
                    <a:cubicBezTo>
                      <a:pt x="105" y="2230"/>
                      <a:pt x="133" y="2244"/>
                      <a:pt x="161" y="2244"/>
                    </a:cubicBezTo>
                    <a:cubicBezTo>
                      <a:pt x="221" y="2244"/>
                      <a:pt x="275" y="2179"/>
                      <a:pt x="321" y="2150"/>
                    </a:cubicBezTo>
                    <a:cubicBezTo>
                      <a:pt x="1403" y="1551"/>
                      <a:pt x="2478" y="949"/>
                      <a:pt x="3562" y="340"/>
                    </a:cubicBezTo>
                    <a:cubicBezTo>
                      <a:pt x="3664" y="281"/>
                      <a:pt x="3816" y="212"/>
                      <a:pt x="3739" y="78"/>
                    </a:cubicBezTo>
                    <a:cubicBezTo>
                      <a:pt x="3709" y="21"/>
                      <a:pt x="3676" y="0"/>
                      <a:pt x="3643" y="0"/>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3"/>
              <p:cNvSpPr/>
              <p:nvPr/>
            </p:nvSpPr>
            <p:spPr>
              <a:xfrm>
                <a:off x="5174250" y="1665225"/>
                <a:ext cx="44450" cy="57750"/>
              </a:xfrm>
              <a:custGeom>
                <a:avLst/>
                <a:gdLst/>
                <a:ahLst/>
                <a:cxnLst/>
                <a:rect l="l" t="t" r="r" b="b"/>
                <a:pathLst>
                  <a:path w="1778" h="2310" extrusionOk="0">
                    <a:moveTo>
                      <a:pt x="922" y="0"/>
                    </a:moveTo>
                    <a:cubicBezTo>
                      <a:pt x="914" y="67"/>
                      <a:pt x="914" y="136"/>
                      <a:pt x="837" y="169"/>
                    </a:cubicBezTo>
                    <a:cubicBezTo>
                      <a:pt x="845" y="372"/>
                      <a:pt x="813" y="551"/>
                      <a:pt x="652" y="685"/>
                    </a:cubicBezTo>
                    <a:cubicBezTo>
                      <a:pt x="634" y="855"/>
                      <a:pt x="559" y="957"/>
                      <a:pt x="380" y="957"/>
                    </a:cubicBezTo>
                    <a:cubicBezTo>
                      <a:pt x="348" y="981"/>
                      <a:pt x="321" y="1008"/>
                      <a:pt x="287" y="1032"/>
                    </a:cubicBezTo>
                    <a:cubicBezTo>
                      <a:pt x="228" y="1152"/>
                      <a:pt x="110" y="1134"/>
                      <a:pt x="0" y="1160"/>
                    </a:cubicBezTo>
                    <a:cubicBezTo>
                      <a:pt x="8" y="1193"/>
                      <a:pt x="8" y="1227"/>
                      <a:pt x="8" y="1262"/>
                    </a:cubicBezTo>
                    <a:cubicBezTo>
                      <a:pt x="634" y="1312"/>
                      <a:pt x="770" y="1802"/>
                      <a:pt x="922" y="2310"/>
                    </a:cubicBezTo>
                    <a:cubicBezTo>
                      <a:pt x="1008" y="2117"/>
                      <a:pt x="1008" y="1930"/>
                      <a:pt x="1125" y="1794"/>
                    </a:cubicBezTo>
                    <a:cubicBezTo>
                      <a:pt x="1184" y="1599"/>
                      <a:pt x="1320" y="1473"/>
                      <a:pt x="1497" y="1379"/>
                    </a:cubicBezTo>
                    <a:cubicBezTo>
                      <a:pt x="1574" y="1278"/>
                      <a:pt x="1759" y="1312"/>
                      <a:pt x="1777" y="1152"/>
                    </a:cubicBezTo>
                    <a:cubicBezTo>
                      <a:pt x="1227" y="957"/>
                      <a:pt x="1016" y="524"/>
                      <a:pt x="922" y="0"/>
                    </a:cubicBezTo>
                    <a:close/>
                  </a:path>
                </a:pathLst>
              </a:custGeom>
              <a:solidFill>
                <a:srgbClr val="EA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73"/>
              <p:cNvSpPr/>
              <p:nvPr/>
            </p:nvSpPr>
            <p:spPr>
              <a:xfrm>
                <a:off x="5205125" y="1402415"/>
                <a:ext cx="305075" cy="349250"/>
              </a:xfrm>
              <a:custGeom>
                <a:avLst/>
                <a:gdLst/>
                <a:ahLst/>
                <a:cxnLst/>
                <a:rect l="l" t="t" r="r" b="b"/>
                <a:pathLst>
                  <a:path w="12203" h="13970" extrusionOk="0">
                    <a:moveTo>
                      <a:pt x="6716" y="1"/>
                    </a:moveTo>
                    <a:cubicBezTo>
                      <a:pt x="6659" y="1"/>
                      <a:pt x="6591" y="27"/>
                      <a:pt x="6508" y="76"/>
                    </a:cubicBezTo>
                    <a:cubicBezTo>
                      <a:pt x="4544" y="1193"/>
                      <a:pt x="2582" y="2292"/>
                      <a:pt x="618" y="3401"/>
                    </a:cubicBezTo>
                    <a:cubicBezTo>
                      <a:pt x="330" y="3561"/>
                      <a:pt x="169" y="3791"/>
                      <a:pt x="76" y="4087"/>
                    </a:cubicBezTo>
                    <a:cubicBezTo>
                      <a:pt x="1" y="4229"/>
                      <a:pt x="1" y="4374"/>
                      <a:pt x="59" y="4518"/>
                    </a:cubicBezTo>
                    <a:cubicBezTo>
                      <a:pt x="118" y="4755"/>
                      <a:pt x="246" y="4967"/>
                      <a:pt x="356" y="5178"/>
                    </a:cubicBezTo>
                    <a:cubicBezTo>
                      <a:pt x="914" y="6177"/>
                      <a:pt x="1481" y="7166"/>
                      <a:pt x="2048" y="8165"/>
                    </a:cubicBezTo>
                    <a:cubicBezTo>
                      <a:pt x="3071" y="9959"/>
                      <a:pt x="4071" y="11770"/>
                      <a:pt x="5102" y="13564"/>
                    </a:cubicBezTo>
                    <a:cubicBezTo>
                      <a:pt x="5196" y="13724"/>
                      <a:pt x="5247" y="13937"/>
                      <a:pt x="5476" y="13970"/>
                    </a:cubicBezTo>
                    <a:cubicBezTo>
                      <a:pt x="5517" y="13945"/>
                      <a:pt x="5559" y="13911"/>
                      <a:pt x="5567" y="13868"/>
                    </a:cubicBezTo>
                    <a:cubicBezTo>
                      <a:pt x="5636" y="13344"/>
                      <a:pt x="6016" y="13115"/>
                      <a:pt x="6431" y="12879"/>
                    </a:cubicBezTo>
                    <a:cubicBezTo>
                      <a:pt x="8218" y="11880"/>
                      <a:pt x="10011" y="10881"/>
                      <a:pt x="11788" y="9857"/>
                    </a:cubicBezTo>
                    <a:cubicBezTo>
                      <a:pt x="11941" y="9774"/>
                      <a:pt x="12117" y="9705"/>
                      <a:pt x="12178" y="9510"/>
                    </a:cubicBezTo>
                    <a:cubicBezTo>
                      <a:pt x="12203" y="9274"/>
                      <a:pt x="12067" y="9096"/>
                      <a:pt x="11957" y="8911"/>
                    </a:cubicBezTo>
                    <a:cubicBezTo>
                      <a:pt x="10409" y="6169"/>
                      <a:pt x="8860" y="3417"/>
                      <a:pt x="7320" y="675"/>
                    </a:cubicBezTo>
                    <a:cubicBezTo>
                      <a:pt x="7210" y="482"/>
                      <a:pt x="7101" y="303"/>
                      <a:pt x="6914" y="167"/>
                    </a:cubicBezTo>
                    <a:cubicBezTo>
                      <a:pt x="6859" y="54"/>
                      <a:pt x="6798" y="1"/>
                      <a:pt x="6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73"/>
              <p:cNvSpPr/>
              <p:nvPr/>
            </p:nvSpPr>
            <p:spPr>
              <a:xfrm>
                <a:off x="5018725" y="1512900"/>
                <a:ext cx="293050" cy="328150"/>
              </a:xfrm>
              <a:custGeom>
                <a:avLst/>
                <a:gdLst/>
                <a:ahLst/>
                <a:cxnLst/>
                <a:rect l="l" t="t" r="r" b="b"/>
                <a:pathLst>
                  <a:path w="11722" h="13126" extrusionOk="0">
                    <a:moveTo>
                      <a:pt x="6153" y="4318"/>
                    </a:moveTo>
                    <a:lnTo>
                      <a:pt x="6153" y="4318"/>
                    </a:lnTo>
                    <a:cubicBezTo>
                      <a:pt x="6079" y="4363"/>
                      <a:pt x="6007" y="4410"/>
                      <a:pt x="5933" y="4452"/>
                    </a:cubicBezTo>
                    <a:cubicBezTo>
                      <a:pt x="4976" y="4993"/>
                      <a:pt x="4020" y="5527"/>
                      <a:pt x="3065" y="6043"/>
                    </a:cubicBezTo>
                    <a:cubicBezTo>
                      <a:pt x="3979" y="5543"/>
                      <a:pt x="4875" y="5001"/>
                      <a:pt x="5797" y="4503"/>
                    </a:cubicBezTo>
                    <a:cubicBezTo>
                      <a:pt x="5912" y="4439"/>
                      <a:pt x="6035" y="4382"/>
                      <a:pt x="6153" y="4318"/>
                    </a:cubicBezTo>
                    <a:close/>
                    <a:moveTo>
                      <a:pt x="6347" y="1"/>
                    </a:moveTo>
                    <a:cubicBezTo>
                      <a:pt x="6144" y="76"/>
                      <a:pt x="5967" y="169"/>
                      <a:pt x="5797" y="305"/>
                    </a:cubicBezTo>
                    <a:cubicBezTo>
                      <a:pt x="5738" y="508"/>
                      <a:pt x="5866" y="652"/>
                      <a:pt x="5949" y="805"/>
                    </a:cubicBezTo>
                    <a:cubicBezTo>
                      <a:pt x="6711" y="2149"/>
                      <a:pt x="7464" y="3488"/>
                      <a:pt x="8226" y="4832"/>
                    </a:cubicBezTo>
                    <a:cubicBezTo>
                      <a:pt x="8667" y="5620"/>
                      <a:pt x="9097" y="6414"/>
                      <a:pt x="9572" y="7184"/>
                    </a:cubicBezTo>
                    <a:cubicBezTo>
                      <a:pt x="9515" y="7176"/>
                      <a:pt x="9457" y="7167"/>
                      <a:pt x="9400" y="7167"/>
                    </a:cubicBezTo>
                    <a:cubicBezTo>
                      <a:pt x="9348" y="7167"/>
                      <a:pt x="9298" y="7174"/>
                      <a:pt x="9249" y="7194"/>
                    </a:cubicBezTo>
                    <a:cubicBezTo>
                      <a:pt x="7846" y="7938"/>
                      <a:pt x="6475" y="8734"/>
                      <a:pt x="5078" y="9503"/>
                    </a:cubicBezTo>
                    <a:cubicBezTo>
                      <a:pt x="6229" y="8835"/>
                      <a:pt x="7381" y="8191"/>
                      <a:pt x="8539" y="7550"/>
                    </a:cubicBezTo>
                    <a:cubicBezTo>
                      <a:pt x="8650" y="7481"/>
                      <a:pt x="8776" y="7422"/>
                      <a:pt x="8827" y="7286"/>
                    </a:cubicBezTo>
                    <a:cubicBezTo>
                      <a:pt x="8725" y="7074"/>
                      <a:pt x="8514" y="6999"/>
                      <a:pt x="8346" y="6863"/>
                    </a:cubicBezTo>
                    <a:cubicBezTo>
                      <a:pt x="8340" y="6863"/>
                      <a:pt x="8334" y="6863"/>
                      <a:pt x="8328" y="6863"/>
                    </a:cubicBezTo>
                    <a:cubicBezTo>
                      <a:pt x="8040" y="6863"/>
                      <a:pt x="7823" y="7053"/>
                      <a:pt x="7592" y="7184"/>
                    </a:cubicBezTo>
                    <a:cubicBezTo>
                      <a:pt x="6601" y="7743"/>
                      <a:pt x="5620" y="8311"/>
                      <a:pt x="4613" y="8843"/>
                    </a:cubicBezTo>
                    <a:cubicBezTo>
                      <a:pt x="5705" y="8200"/>
                      <a:pt x="6812" y="7600"/>
                      <a:pt x="7913" y="6973"/>
                    </a:cubicBezTo>
                    <a:cubicBezTo>
                      <a:pt x="8049" y="6898"/>
                      <a:pt x="8193" y="6821"/>
                      <a:pt x="8244" y="6660"/>
                    </a:cubicBezTo>
                    <a:cubicBezTo>
                      <a:pt x="8260" y="6422"/>
                      <a:pt x="8143" y="6262"/>
                      <a:pt x="7948" y="6144"/>
                    </a:cubicBezTo>
                    <a:cubicBezTo>
                      <a:pt x="7935" y="6143"/>
                      <a:pt x="7923" y="6142"/>
                      <a:pt x="7911" y="6142"/>
                    </a:cubicBezTo>
                    <a:cubicBezTo>
                      <a:pt x="7759" y="6142"/>
                      <a:pt x="7641" y="6235"/>
                      <a:pt x="7515" y="6305"/>
                    </a:cubicBezTo>
                    <a:cubicBezTo>
                      <a:pt x="6424" y="6922"/>
                      <a:pt x="5350" y="7550"/>
                      <a:pt x="4249" y="8141"/>
                    </a:cubicBezTo>
                    <a:cubicBezTo>
                      <a:pt x="5265" y="7550"/>
                      <a:pt x="6288" y="6973"/>
                      <a:pt x="7312" y="6390"/>
                    </a:cubicBezTo>
                    <a:cubicBezTo>
                      <a:pt x="7507" y="6280"/>
                      <a:pt x="7736" y="6203"/>
                      <a:pt x="7846" y="5976"/>
                    </a:cubicBezTo>
                    <a:cubicBezTo>
                      <a:pt x="7862" y="5746"/>
                      <a:pt x="7769" y="5569"/>
                      <a:pt x="7558" y="5458"/>
                    </a:cubicBezTo>
                    <a:cubicBezTo>
                      <a:pt x="7552" y="5457"/>
                      <a:pt x="7546" y="5457"/>
                      <a:pt x="7540" y="5457"/>
                    </a:cubicBezTo>
                    <a:cubicBezTo>
                      <a:pt x="7354" y="5457"/>
                      <a:pt x="7214" y="5580"/>
                      <a:pt x="7066" y="5653"/>
                    </a:cubicBezTo>
                    <a:cubicBezTo>
                      <a:pt x="6000" y="6229"/>
                      <a:pt x="4952" y="6847"/>
                      <a:pt x="3843" y="7464"/>
                    </a:cubicBezTo>
                    <a:cubicBezTo>
                      <a:pt x="3953" y="7347"/>
                      <a:pt x="4038" y="7312"/>
                      <a:pt x="4121" y="7269"/>
                    </a:cubicBezTo>
                    <a:cubicBezTo>
                      <a:pt x="5045" y="6778"/>
                      <a:pt x="5941" y="6246"/>
                      <a:pt x="6855" y="5738"/>
                    </a:cubicBezTo>
                    <a:cubicBezTo>
                      <a:pt x="7076" y="5610"/>
                      <a:pt x="7320" y="5527"/>
                      <a:pt x="7464" y="5297"/>
                    </a:cubicBezTo>
                    <a:cubicBezTo>
                      <a:pt x="7472" y="5070"/>
                      <a:pt x="7371" y="4899"/>
                      <a:pt x="7186" y="4773"/>
                    </a:cubicBezTo>
                    <a:cubicBezTo>
                      <a:pt x="7164" y="4770"/>
                      <a:pt x="7142" y="4769"/>
                      <a:pt x="7120" y="4769"/>
                    </a:cubicBezTo>
                    <a:cubicBezTo>
                      <a:pt x="6916" y="4769"/>
                      <a:pt x="6762" y="4909"/>
                      <a:pt x="6593" y="5001"/>
                    </a:cubicBezTo>
                    <a:cubicBezTo>
                      <a:pt x="5553" y="5569"/>
                      <a:pt x="4527" y="6160"/>
                      <a:pt x="3479" y="6753"/>
                    </a:cubicBezTo>
                    <a:cubicBezTo>
                      <a:pt x="3522" y="6686"/>
                      <a:pt x="3563" y="6668"/>
                      <a:pt x="3605" y="6644"/>
                    </a:cubicBezTo>
                    <a:cubicBezTo>
                      <a:pt x="4596" y="6093"/>
                      <a:pt x="5586" y="5535"/>
                      <a:pt x="6569" y="4976"/>
                    </a:cubicBezTo>
                    <a:cubicBezTo>
                      <a:pt x="6753" y="4867"/>
                      <a:pt x="6965" y="4781"/>
                      <a:pt x="7058" y="4562"/>
                    </a:cubicBezTo>
                    <a:cubicBezTo>
                      <a:pt x="7066" y="4333"/>
                      <a:pt x="6983" y="4156"/>
                      <a:pt x="6762" y="4046"/>
                    </a:cubicBezTo>
                    <a:cubicBezTo>
                      <a:pt x="6606" y="4075"/>
                      <a:pt x="6466" y="4138"/>
                      <a:pt x="6331" y="4213"/>
                    </a:cubicBezTo>
                    <a:lnTo>
                      <a:pt x="6331" y="4213"/>
                    </a:lnTo>
                    <a:cubicBezTo>
                      <a:pt x="6458" y="4128"/>
                      <a:pt x="6573" y="4025"/>
                      <a:pt x="6660" y="3884"/>
                    </a:cubicBezTo>
                    <a:cubicBezTo>
                      <a:pt x="6670" y="3656"/>
                      <a:pt x="6585" y="3478"/>
                      <a:pt x="6382" y="3368"/>
                    </a:cubicBezTo>
                    <a:cubicBezTo>
                      <a:pt x="6375" y="3368"/>
                      <a:pt x="6369" y="3368"/>
                      <a:pt x="6362" y="3368"/>
                    </a:cubicBezTo>
                    <a:cubicBezTo>
                      <a:pt x="6143" y="3368"/>
                      <a:pt x="5987" y="3499"/>
                      <a:pt x="5815" y="3597"/>
                    </a:cubicBezTo>
                    <a:cubicBezTo>
                      <a:pt x="4765" y="4188"/>
                      <a:pt x="3725" y="4781"/>
                      <a:pt x="2667" y="5366"/>
                    </a:cubicBezTo>
                    <a:cubicBezTo>
                      <a:pt x="3741" y="4739"/>
                      <a:pt x="4824" y="4138"/>
                      <a:pt x="5898" y="3512"/>
                    </a:cubicBezTo>
                    <a:cubicBezTo>
                      <a:pt x="6051" y="3437"/>
                      <a:pt x="6213" y="3368"/>
                      <a:pt x="6280" y="3199"/>
                    </a:cubicBezTo>
                    <a:cubicBezTo>
                      <a:pt x="6305" y="3055"/>
                      <a:pt x="6254" y="2937"/>
                      <a:pt x="6187" y="2817"/>
                    </a:cubicBezTo>
                    <a:cubicBezTo>
                      <a:pt x="5848" y="2218"/>
                      <a:pt x="5502" y="1617"/>
                      <a:pt x="5155" y="1008"/>
                    </a:cubicBezTo>
                    <a:cubicBezTo>
                      <a:pt x="5104" y="914"/>
                      <a:pt x="5045" y="821"/>
                      <a:pt x="4926" y="805"/>
                    </a:cubicBezTo>
                    <a:cubicBezTo>
                      <a:pt x="3351" y="1684"/>
                      <a:pt x="1786" y="2564"/>
                      <a:pt x="203" y="3437"/>
                    </a:cubicBezTo>
                    <a:cubicBezTo>
                      <a:pt x="0" y="3547"/>
                      <a:pt x="136" y="3648"/>
                      <a:pt x="171" y="3758"/>
                    </a:cubicBezTo>
                    <a:cubicBezTo>
                      <a:pt x="161" y="3969"/>
                      <a:pt x="273" y="4148"/>
                      <a:pt x="374" y="4324"/>
                    </a:cubicBezTo>
                    <a:cubicBezTo>
                      <a:pt x="1836" y="6930"/>
                      <a:pt x="3309" y="9538"/>
                      <a:pt x="4781" y="12144"/>
                    </a:cubicBezTo>
                    <a:cubicBezTo>
                      <a:pt x="4968" y="12465"/>
                      <a:pt x="5096" y="12820"/>
                      <a:pt x="5374" y="13084"/>
                    </a:cubicBezTo>
                    <a:cubicBezTo>
                      <a:pt x="5436" y="13113"/>
                      <a:pt x="5493" y="13125"/>
                      <a:pt x="5547" y="13125"/>
                    </a:cubicBezTo>
                    <a:cubicBezTo>
                      <a:pt x="5709" y="13125"/>
                      <a:pt x="5843" y="13016"/>
                      <a:pt x="5984" y="12940"/>
                    </a:cubicBezTo>
                    <a:cubicBezTo>
                      <a:pt x="7753" y="11949"/>
                      <a:pt x="9522" y="10960"/>
                      <a:pt x="11280" y="9960"/>
                    </a:cubicBezTo>
                    <a:cubicBezTo>
                      <a:pt x="11416" y="9885"/>
                      <a:pt x="11561" y="9808"/>
                      <a:pt x="11636" y="9656"/>
                    </a:cubicBezTo>
                    <a:cubicBezTo>
                      <a:pt x="11721" y="9453"/>
                      <a:pt x="11628" y="9284"/>
                      <a:pt x="11534" y="9113"/>
                    </a:cubicBezTo>
                    <a:cubicBezTo>
                      <a:pt x="10909" y="7956"/>
                      <a:pt x="10241" y="6821"/>
                      <a:pt x="9597" y="5671"/>
                    </a:cubicBezTo>
                    <a:cubicBezTo>
                      <a:pt x="8573" y="3843"/>
                      <a:pt x="7515" y="2023"/>
                      <a:pt x="6518" y="177"/>
                    </a:cubicBezTo>
                    <a:cubicBezTo>
                      <a:pt x="6475" y="102"/>
                      <a:pt x="6432" y="35"/>
                      <a:pt x="6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73"/>
              <p:cNvSpPr/>
              <p:nvPr/>
            </p:nvSpPr>
            <p:spPr>
              <a:xfrm>
                <a:off x="5013850" y="1406325"/>
                <a:ext cx="509300" cy="450900"/>
              </a:xfrm>
              <a:custGeom>
                <a:avLst/>
                <a:gdLst/>
                <a:ahLst/>
                <a:cxnLst/>
                <a:rect l="l" t="t" r="r" b="b"/>
                <a:pathLst>
                  <a:path w="20372" h="18036" extrusionOk="0">
                    <a:moveTo>
                      <a:pt x="14699" y="0"/>
                    </a:moveTo>
                    <a:cubicBezTo>
                      <a:pt x="14611" y="0"/>
                      <a:pt x="14512" y="41"/>
                      <a:pt x="14396" y="124"/>
                    </a:cubicBezTo>
                    <a:cubicBezTo>
                      <a:pt x="14743" y="752"/>
                      <a:pt x="15080" y="1369"/>
                      <a:pt x="15428" y="1987"/>
                    </a:cubicBezTo>
                    <a:cubicBezTo>
                      <a:pt x="16825" y="4475"/>
                      <a:pt x="18220" y="6963"/>
                      <a:pt x="19626" y="9442"/>
                    </a:cubicBezTo>
                    <a:cubicBezTo>
                      <a:pt x="19650" y="9747"/>
                      <a:pt x="19406" y="9822"/>
                      <a:pt x="19211" y="9934"/>
                    </a:cubicBezTo>
                    <a:cubicBezTo>
                      <a:pt x="17485" y="10923"/>
                      <a:pt x="15751" y="11888"/>
                      <a:pt x="14014" y="12869"/>
                    </a:cubicBezTo>
                    <a:cubicBezTo>
                      <a:pt x="13693" y="13056"/>
                      <a:pt x="13482" y="13293"/>
                      <a:pt x="13389" y="13665"/>
                    </a:cubicBezTo>
                    <a:cubicBezTo>
                      <a:pt x="13315" y="13970"/>
                      <a:pt x="12988" y="14200"/>
                      <a:pt x="12672" y="14200"/>
                    </a:cubicBezTo>
                    <a:cubicBezTo>
                      <a:pt x="12619" y="14200"/>
                      <a:pt x="12568" y="14194"/>
                      <a:pt x="12517" y="14181"/>
                    </a:cubicBezTo>
                    <a:cubicBezTo>
                      <a:pt x="12393" y="14148"/>
                      <a:pt x="12274" y="14133"/>
                      <a:pt x="12158" y="14133"/>
                    </a:cubicBezTo>
                    <a:cubicBezTo>
                      <a:pt x="11885" y="14133"/>
                      <a:pt x="11630" y="14217"/>
                      <a:pt x="11374" y="14359"/>
                    </a:cubicBezTo>
                    <a:cubicBezTo>
                      <a:pt x="10241" y="15001"/>
                      <a:pt x="9115" y="15645"/>
                      <a:pt x="7972" y="16281"/>
                    </a:cubicBezTo>
                    <a:cubicBezTo>
                      <a:pt x="7363" y="16626"/>
                      <a:pt x="6764" y="16981"/>
                      <a:pt x="6144" y="17304"/>
                    </a:cubicBezTo>
                    <a:cubicBezTo>
                      <a:pt x="6046" y="17361"/>
                      <a:pt x="5941" y="17420"/>
                      <a:pt x="5839" y="17420"/>
                    </a:cubicBezTo>
                    <a:cubicBezTo>
                      <a:pt x="5758" y="17420"/>
                      <a:pt x="5678" y="17383"/>
                      <a:pt x="5604" y="17278"/>
                    </a:cubicBezTo>
                    <a:cubicBezTo>
                      <a:pt x="4995" y="16187"/>
                      <a:pt x="4377" y="15103"/>
                      <a:pt x="3758" y="14012"/>
                    </a:cubicBezTo>
                    <a:cubicBezTo>
                      <a:pt x="2624" y="12016"/>
                      <a:pt x="1491" y="10017"/>
                      <a:pt x="366" y="8021"/>
                    </a:cubicBezTo>
                    <a:cubicBezTo>
                      <a:pt x="0" y="8208"/>
                      <a:pt x="11" y="8435"/>
                      <a:pt x="204" y="8766"/>
                    </a:cubicBezTo>
                    <a:cubicBezTo>
                      <a:pt x="1254" y="10584"/>
                      <a:pt x="2277" y="12422"/>
                      <a:pt x="3311" y="14240"/>
                    </a:cubicBezTo>
                    <a:cubicBezTo>
                      <a:pt x="3971" y="15407"/>
                      <a:pt x="4639" y="16567"/>
                      <a:pt x="5281" y="17743"/>
                    </a:cubicBezTo>
                    <a:cubicBezTo>
                      <a:pt x="5387" y="17939"/>
                      <a:pt x="5490" y="18036"/>
                      <a:pt x="5629" y="18036"/>
                    </a:cubicBezTo>
                    <a:cubicBezTo>
                      <a:pt x="5714" y="18036"/>
                      <a:pt x="5812" y="18000"/>
                      <a:pt x="5933" y="17930"/>
                    </a:cubicBezTo>
                    <a:cubicBezTo>
                      <a:pt x="6713" y="17465"/>
                      <a:pt x="7507" y="17042"/>
                      <a:pt x="8295" y="16602"/>
                    </a:cubicBezTo>
                    <a:cubicBezTo>
                      <a:pt x="9377" y="15992"/>
                      <a:pt x="10460" y="15375"/>
                      <a:pt x="11536" y="14766"/>
                    </a:cubicBezTo>
                    <a:cubicBezTo>
                      <a:pt x="11611" y="14724"/>
                      <a:pt x="11674" y="14692"/>
                      <a:pt x="11734" y="14692"/>
                    </a:cubicBezTo>
                    <a:cubicBezTo>
                      <a:pt x="11797" y="14692"/>
                      <a:pt x="11856" y="14726"/>
                      <a:pt x="11924" y="14816"/>
                    </a:cubicBezTo>
                    <a:cubicBezTo>
                      <a:pt x="12056" y="14986"/>
                      <a:pt x="12296" y="15077"/>
                      <a:pt x="12530" y="15077"/>
                    </a:cubicBezTo>
                    <a:cubicBezTo>
                      <a:pt x="12658" y="15077"/>
                      <a:pt x="12784" y="15050"/>
                      <a:pt x="12889" y="14993"/>
                    </a:cubicBezTo>
                    <a:cubicBezTo>
                      <a:pt x="13212" y="14833"/>
                      <a:pt x="13517" y="14638"/>
                      <a:pt x="13837" y="14461"/>
                    </a:cubicBezTo>
                    <a:cubicBezTo>
                      <a:pt x="14142" y="14290"/>
                      <a:pt x="14286" y="14004"/>
                      <a:pt x="14236" y="13673"/>
                    </a:cubicBezTo>
                    <a:cubicBezTo>
                      <a:pt x="14177" y="13326"/>
                      <a:pt x="14329" y="13184"/>
                      <a:pt x="14599" y="13039"/>
                    </a:cubicBezTo>
                    <a:cubicBezTo>
                      <a:pt x="16384" y="12040"/>
                      <a:pt x="18170" y="11033"/>
                      <a:pt x="19955" y="10025"/>
                    </a:cubicBezTo>
                    <a:cubicBezTo>
                      <a:pt x="20361" y="9798"/>
                      <a:pt x="20371" y="9755"/>
                      <a:pt x="20150" y="9365"/>
                    </a:cubicBezTo>
                    <a:cubicBezTo>
                      <a:pt x="18458" y="6345"/>
                      <a:pt x="16756" y="3333"/>
                      <a:pt x="15064" y="311"/>
                    </a:cubicBezTo>
                    <a:cubicBezTo>
                      <a:pt x="14955" y="108"/>
                      <a:pt x="14841" y="0"/>
                      <a:pt x="14699" y="0"/>
                    </a:cubicBezTo>
                    <a:close/>
                  </a:path>
                </a:pathLst>
              </a:custGeom>
              <a:solidFill>
                <a:srgbClr val="829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73"/>
              <p:cNvSpPr/>
              <p:nvPr/>
            </p:nvSpPr>
            <p:spPr>
              <a:xfrm>
                <a:off x="5177400" y="1510275"/>
                <a:ext cx="161375" cy="246850"/>
              </a:xfrm>
              <a:custGeom>
                <a:avLst/>
                <a:gdLst/>
                <a:ahLst/>
                <a:cxnLst/>
                <a:rect l="l" t="t" r="r" b="b"/>
                <a:pathLst>
                  <a:path w="6455" h="9874" extrusionOk="0">
                    <a:moveTo>
                      <a:pt x="339" y="1"/>
                    </a:moveTo>
                    <a:cubicBezTo>
                      <a:pt x="223" y="1"/>
                      <a:pt x="109" y="27"/>
                      <a:pt x="0" y="106"/>
                    </a:cubicBezTo>
                    <a:cubicBezTo>
                      <a:pt x="59" y="359"/>
                      <a:pt x="161" y="587"/>
                      <a:pt x="289" y="808"/>
                    </a:cubicBezTo>
                    <a:cubicBezTo>
                      <a:pt x="1050" y="2128"/>
                      <a:pt x="1836" y="3440"/>
                      <a:pt x="2565" y="4785"/>
                    </a:cubicBezTo>
                    <a:cubicBezTo>
                      <a:pt x="3394" y="6308"/>
                      <a:pt x="4284" y="7815"/>
                      <a:pt x="5128" y="9338"/>
                    </a:cubicBezTo>
                    <a:cubicBezTo>
                      <a:pt x="5206" y="9464"/>
                      <a:pt x="5256" y="9592"/>
                      <a:pt x="5222" y="9744"/>
                    </a:cubicBezTo>
                    <a:cubicBezTo>
                      <a:pt x="5252" y="9766"/>
                      <a:pt x="5281" y="9789"/>
                      <a:pt x="5305" y="9789"/>
                    </a:cubicBezTo>
                    <a:cubicBezTo>
                      <a:pt x="5308" y="9789"/>
                      <a:pt x="5312" y="9788"/>
                      <a:pt x="5315" y="9787"/>
                    </a:cubicBezTo>
                    <a:cubicBezTo>
                      <a:pt x="5471" y="9749"/>
                      <a:pt x="5623" y="9724"/>
                      <a:pt x="5773" y="9724"/>
                    </a:cubicBezTo>
                    <a:cubicBezTo>
                      <a:pt x="5957" y="9724"/>
                      <a:pt x="6136" y="9761"/>
                      <a:pt x="6314" y="9854"/>
                    </a:cubicBezTo>
                    <a:cubicBezTo>
                      <a:pt x="6331" y="9864"/>
                      <a:pt x="6359" y="9874"/>
                      <a:pt x="6385" y="9874"/>
                    </a:cubicBezTo>
                    <a:cubicBezTo>
                      <a:pt x="6423" y="9874"/>
                      <a:pt x="6455" y="9851"/>
                      <a:pt x="6424" y="9769"/>
                    </a:cubicBezTo>
                    <a:cubicBezTo>
                      <a:pt x="6347" y="9651"/>
                      <a:pt x="6272" y="9523"/>
                      <a:pt x="6203" y="9405"/>
                    </a:cubicBezTo>
                    <a:cubicBezTo>
                      <a:pt x="5502" y="8162"/>
                      <a:pt x="4791" y="6926"/>
                      <a:pt x="4097" y="5683"/>
                    </a:cubicBezTo>
                    <a:cubicBezTo>
                      <a:pt x="3581" y="4734"/>
                      <a:pt x="3039" y="3796"/>
                      <a:pt x="2515" y="2855"/>
                    </a:cubicBezTo>
                    <a:cubicBezTo>
                      <a:pt x="2023" y="1984"/>
                      <a:pt x="1515" y="1129"/>
                      <a:pt x="1066" y="242"/>
                    </a:cubicBezTo>
                    <a:cubicBezTo>
                      <a:pt x="976" y="172"/>
                      <a:pt x="921" y="33"/>
                      <a:pt x="795" y="33"/>
                    </a:cubicBezTo>
                    <a:cubicBezTo>
                      <a:pt x="768" y="33"/>
                      <a:pt x="738" y="40"/>
                      <a:pt x="703" y="55"/>
                    </a:cubicBezTo>
                    <a:cubicBezTo>
                      <a:pt x="582" y="29"/>
                      <a:pt x="459" y="1"/>
                      <a:pt x="339"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73"/>
              <p:cNvSpPr/>
              <p:nvPr/>
            </p:nvSpPr>
            <p:spPr>
              <a:xfrm>
                <a:off x="5153925" y="1642375"/>
                <a:ext cx="356275" cy="202875"/>
              </a:xfrm>
              <a:custGeom>
                <a:avLst/>
                <a:gdLst/>
                <a:ahLst/>
                <a:cxnLst/>
                <a:rect l="l" t="t" r="r" b="b"/>
                <a:pathLst>
                  <a:path w="14251" h="8115" extrusionOk="0">
                    <a:moveTo>
                      <a:pt x="14023" y="0"/>
                    </a:moveTo>
                    <a:cubicBezTo>
                      <a:pt x="13929" y="68"/>
                      <a:pt x="13854" y="137"/>
                      <a:pt x="13761" y="187"/>
                    </a:cubicBezTo>
                    <a:cubicBezTo>
                      <a:pt x="11848" y="1270"/>
                      <a:pt x="9934" y="2360"/>
                      <a:pt x="8015" y="3427"/>
                    </a:cubicBezTo>
                    <a:cubicBezTo>
                      <a:pt x="7574" y="3664"/>
                      <a:pt x="7337" y="3985"/>
                      <a:pt x="7363" y="4485"/>
                    </a:cubicBezTo>
                    <a:cubicBezTo>
                      <a:pt x="7363" y="4493"/>
                      <a:pt x="7363" y="4511"/>
                      <a:pt x="7355" y="4519"/>
                    </a:cubicBezTo>
                    <a:cubicBezTo>
                      <a:pt x="7345" y="4528"/>
                      <a:pt x="7329" y="4528"/>
                      <a:pt x="7321" y="4528"/>
                    </a:cubicBezTo>
                    <a:cubicBezTo>
                      <a:pt x="7131" y="4373"/>
                      <a:pt x="6935" y="4306"/>
                      <a:pt x="6733" y="4306"/>
                    </a:cubicBezTo>
                    <a:cubicBezTo>
                      <a:pt x="6547" y="4306"/>
                      <a:pt x="6356" y="4363"/>
                      <a:pt x="6161" y="4460"/>
                    </a:cubicBezTo>
                    <a:cubicBezTo>
                      <a:pt x="6136" y="4485"/>
                      <a:pt x="6110" y="4511"/>
                      <a:pt x="6076" y="4528"/>
                    </a:cubicBezTo>
                    <a:cubicBezTo>
                      <a:pt x="4156" y="5610"/>
                      <a:pt x="2227" y="6703"/>
                      <a:pt x="297" y="7785"/>
                    </a:cubicBezTo>
                    <a:cubicBezTo>
                      <a:pt x="238" y="7820"/>
                      <a:pt x="176" y="7876"/>
                      <a:pt x="103" y="7876"/>
                    </a:cubicBezTo>
                    <a:cubicBezTo>
                      <a:pt x="71" y="7876"/>
                      <a:pt x="37" y="7865"/>
                      <a:pt x="1" y="7836"/>
                    </a:cubicBezTo>
                    <a:lnTo>
                      <a:pt x="1" y="7836"/>
                    </a:lnTo>
                    <a:cubicBezTo>
                      <a:pt x="61" y="8032"/>
                      <a:pt x="136" y="8115"/>
                      <a:pt x="248" y="8115"/>
                    </a:cubicBezTo>
                    <a:cubicBezTo>
                      <a:pt x="326" y="8115"/>
                      <a:pt x="421" y="8075"/>
                      <a:pt x="541" y="8007"/>
                    </a:cubicBezTo>
                    <a:cubicBezTo>
                      <a:pt x="2353" y="6965"/>
                      <a:pt x="4172" y="5957"/>
                      <a:pt x="5992" y="4926"/>
                    </a:cubicBezTo>
                    <a:cubicBezTo>
                      <a:pt x="6165" y="4832"/>
                      <a:pt x="6337" y="4784"/>
                      <a:pt x="6511" y="4784"/>
                    </a:cubicBezTo>
                    <a:cubicBezTo>
                      <a:pt x="6636" y="4784"/>
                      <a:pt x="6761" y="4809"/>
                      <a:pt x="6888" y="4859"/>
                    </a:cubicBezTo>
                    <a:cubicBezTo>
                      <a:pt x="6940" y="4879"/>
                      <a:pt x="6998" y="4888"/>
                      <a:pt x="7059" y="4888"/>
                    </a:cubicBezTo>
                    <a:cubicBezTo>
                      <a:pt x="7403" y="4888"/>
                      <a:pt x="7845" y="4591"/>
                      <a:pt x="7895" y="4282"/>
                    </a:cubicBezTo>
                    <a:cubicBezTo>
                      <a:pt x="7946" y="3961"/>
                      <a:pt x="8098" y="3731"/>
                      <a:pt x="8395" y="3571"/>
                    </a:cubicBezTo>
                    <a:cubicBezTo>
                      <a:pt x="10223" y="2547"/>
                      <a:pt x="12043" y="1516"/>
                      <a:pt x="13870" y="482"/>
                    </a:cubicBezTo>
                    <a:cubicBezTo>
                      <a:pt x="14090" y="364"/>
                      <a:pt x="14250" y="254"/>
                      <a:pt x="14023" y="0"/>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3"/>
              <p:cNvSpPr/>
              <p:nvPr/>
            </p:nvSpPr>
            <p:spPr>
              <a:xfrm>
                <a:off x="5155400" y="1716200"/>
                <a:ext cx="132050" cy="75475"/>
              </a:xfrm>
              <a:custGeom>
                <a:avLst/>
                <a:gdLst/>
                <a:ahLst/>
                <a:cxnLst/>
                <a:rect l="l" t="t" r="r" b="b"/>
                <a:pathLst>
                  <a:path w="5282" h="3019" extrusionOk="0">
                    <a:moveTo>
                      <a:pt x="5106" y="1"/>
                    </a:moveTo>
                    <a:cubicBezTo>
                      <a:pt x="5002" y="1"/>
                      <a:pt x="4917" y="61"/>
                      <a:pt x="4832" y="110"/>
                    </a:cubicBezTo>
                    <a:cubicBezTo>
                      <a:pt x="3309" y="965"/>
                      <a:pt x="1794" y="1828"/>
                      <a:pt x="271" y="2692"/>
                    </a:cubicBezTo>
                    <a:cubicBezTo>
                      <a:pt x="188" y="2734"/>
                      <a:pt x="1" y="2759"/>
                      <a:pt x="94" y="2937"/>
                    </a:cubicBezTo>
                    <a:cubicBezTo>
                      <a:pt x="129" y="2997"/>
                      <a:pt x="164" y="3018"/>
                      <a:pt x="199" y="3018"/>
                    </a:cubicBezTo>
                    <a:cubicBezTo>
                      <a:pt x="268" y="3018"/>
                      <a:pt x="334" y="2939"/>
                      <a:pt x="391" y="2911"/>
                    </a:cubicBezTo>
                    <a:cubicBezTo>
                      <a:pt x="1286" y="2413"/>
                      <a:pt x="2176" y="1914"/>
                      <a:pt x="3072" y="1406"/>
                    </a:cubicBezTo>
                    <a:cubicBezTo>
                      <a:pt x="3724" y="1042"/>
                      <a:pt x="4367" y="669"/>
                      <a:pt x="5019" y="305"/>
                    </a:cubicBezTo>
                    <a:cubicBezTo>
                      <a:pt x="5129" y="238"/>
                      <a:pt x="5281" y="195"/>
                      <a:pt x="5172" y="9"/>
                    </a:cubicBezTo>
                    <a:cubicBezTo>
                      <a:pt x="5149" y="3"/>
                      <a:pt x="5127" y="1"/>
                      <a:pt x="5106"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3"/>
              <p:cNvSpPr/>
              <p:nvPr/>
            </p:nvSpPr>
            <p:spPr>
              <a:xfrm>
                <a:off x="5147125" y="1698475"/>
                <a:ext cx="130375" cy="75500"/>
              </a:xfrm>
              <a:custGeom>
                <a:avLst/>
                <a:gdLst/>
                <a:ahLst/>
                <a:cxnLst/>
                <a:rect l="l" t="t" r="r" b="b"/>
                <a:pathLst>
                  <a:path w="5215" h="3020" extrusionOk="0">
                    <a:moveTo>
                      <a:pt x="5023" y="0"/>
                    </a:moveTo>
                    <a:cubicBezTo>
                      <a:pt x="4963" y="0"/>
                      <a:pt x="4907" y="67"/>
                      <a:pt x="4851" y="100"/>
                    </a:cubicBezTo>
                    <a:cubicBezTo>
                      <a:pt x="3632" y="777"/>
                      <a:pt x="2414" y="1455"/>
                      <a:pt x="1195" y="2131"/>
                    </a:cubicBezTo>
                    <a:cubicBezTo>
                      <a:pt x="813" y="2342"/>
                      <a:pt x="450" y="2572"/>
                      <a:pt x="43" y="2799"/>
                    </a:cubicBezTo>
                    <a:cubicBezTo>
                      <a:pt x="1" y="2842"/>
                      <a:pt x="1" y="2909"/>
                      <a:pt x="43" y="2978"/>
                    </a:cubicBezTo>
                    <a:cubicBezTo>
                      <a:pt x="68" y="3009"/>
                      <a:pt x="95" y="3020"/>
                      <a:pt x="123" y="3020"/>
                    </a:cubicBezTo>
                    <a:cubicBezTo>
                      <a:pt x="163" y="3020"/>
                      <a:pt x="204" y="2997"/>
                      <a:pt x="238" y="2978"/>
                    </a:cubicBezTo>
                    <a:cubicBezTo>
                      <a:pt x="458" y="2858"/>
                      <a:pt x="679" y="2732"/>
                      <a:pt x="898" y="2615"/>
                    </a:cubicBezTo>
                    <a:cubicBezTo>
                      <a:pt x="2261" y="1843"/>
                      <a:pt x="3624" y="1073"/>
                      <a:pt x="4987" y="303"/>
                    </a:cubicBezTo>
                    <a:cubicBezTo>
                      <a:pt x="5070" y="253"/>
                      <a:pt x="5214" y="218"/>
                      <a:pt x="5121" y="66"/>
                    </a:cubicBezTo>
                    <a:cubicBezTo>
                      <a:pt x="5086" y="18"/>
                      <a:pt x="5054" y="0"/>
                      <a:pt x="5023" y="0"/>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73"/>
              <p:cNvSpPr/>
              <p:nvPr/>
            </p:nvSpPr>
            <p:spPr>
              <a:xfrm>
                <a:off x="5136575" y="1693600"/>
                <a:ext cx="113850" cy="62550"/>
              </a:xfrm>
              <a:custGeom>
                <a:avLst/>
                <a:gdLst/>
                <a:ahLst/>
                <a:cxnLst/>
                <a:rect l="l" t="t" r="r" b="b"/>
                <a:pathLst>
                  <a:path w="4554" h="2502" extrusionOk="0">
                    <a:moveTo>
                      <a:pt x="4261" y="0"/>
                    </a:moveTo>
                    <a:cubicBezTo>
                      <a:pt x="4209" y="0"/>
                      <a:pt x="4157" y="5"/>
                      <a:pt x="4105" y="17"/>
                    </a:cubicBezTo>
                    <a:cubicBezTo>
                      <a:pt x="2827" y="744"/>
                      <a:pt x="1540" y="1463"/>
                      <a:pt x="262" y="2182"/>
                    </a:cubicBezTo>
                    <a:cubicBezTo>
                      <a:pt x="169" y="2241"/>
                      <a:pt x="0" y="2284"/>
                      <a:pt x="86" y="2436"/>
                    </a:cubicBezTo>
                    <a:cubicBezTo>
                      <a:pt x="112" y="2484"/>
                      <a:pt x="146" y="2501"/>
                      <a:pt x="181" y="2501"/>
                    </a:cubicBezTo>
                    <a:cubicBezTo>
                      <a:pt x="246" y="2501"/>
                      <a:pt x="318" y="2444"/>
                      <a:pt x="372" y="2411"/>
                    </a:cubicBezTo>
                    <a:cubicBezTo>
                      <a:pt x="1769" y="1623"/>
                      <a:pt x="3156" y="837"/>
                      <a:pt x="4554" y="41"/>
                    </a:cubicBezTo>
                    <a:cubicBezTo>
                      <a:pt x="4459" y="19"/>
                      <a:pt x="4360" y="0"/>
                      <a:pt x="4261" y="0"/>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73"/>
              <p:cNvSpPr/>
              <p:nvPr/>
            </p:nvSpPr>
            <p:spPr>
              <a:xfrm>
                <a:off x="5126200" y="1679400"/>
                <a:ext cx="101175" cy="59925"/>
              </a:xfrm>
              <a:custGeom>
                <a:avLst/>
                <a:gdLst/>
                <a:ahLst/>
                <a:cxnLst/>
                <a:rect l="l" t="t" r="r" b="b"/>
                <a:pathLst>
                  <a:path w="4047" h="2397" extrusionOk="0">
                    <a:moveTo>
                      <a:pt x="3894" y="0"/>
                    </a:moveTo>
                    <a:cubicBezTo>
                      <a:pt x="3157" y="433"/>
                      <a:pt x="2412" y="855"/>
                      <a:pt x="1668" y="1278"/>
                    </a:cubicBezTo>
                    <a:cubicBezTo>
                      <a:pt x="1177" y="1558"/>
                      <a:pt x="685" y="1836"/>
                      <a:pt x="196" y="2116"/>
                    </a:cubicBezTo>
                    <a:cubicBezTo>
                      <a:pt x="111" y="2159"/>
                      <a:pt x="1" y="2200"/>
                      <a:pt x="76" y="2328"/>
                    </a:cubicBezTo>
                    <a:cubicBezTo>
                      <a:pt x="108" y="2378"/>
                      <a:pt x="139" y="2396"/>
                      <a:pt x="169" y="2396"/>
                    </a:cubicBezTo>
                    <a:cubicBezTo>
                      <a:pt x="220" y="2396"/>
                      <a:pt x="270" y="2346"/>
                      <a:pt x="322" y="2319"/>
                    </a:cubicBezTo>
                    <a:cubicBezTo>
                      <a:pt x="415" y="2269"/>
                      <a:pt x="517" y="2218"/>
                      <a:pt x="610" y="2167"/>
                    </a:cubicBezTo>
                    <a:cubicBezTo>
                      <a:pt x="1752" y="1523"/>
                      <a:pt x="2903" y="890"/>
                      <a:pt x="4047" y="246"/>
                    </a:cubicBezTo>
                    <a:cubicBezTo>
                      <a:pt x="3996" y="169"/>
                      <a:pt x="3945" y="85"/>
                      <a:pt x="3894" y="0"/>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73"/>
              <p:cNvSpPr/>
              <p:nvPr/>
            </p:nvSpPr>
            <p:spPr>
              <a:xfrm>
                <a:off x="5106975" y="1645125"/>
                <a:ext cx="100500" cy="58800"/>
              </a:xfrm>
              <a:custGeom>
                <a:avLst/>
                <a:gdLst/>
                <a:ahLst/>
                <a:cxnLst/>
                <a:rect l="l" t="t" r="r" b="b"/>
                <a:pathLst>
                  <a:path w="4020" h="2352" extrusionOk="0">
                    <a:moveTo>
                      <a:pt x="3892" y="0"/>
                    </a:moveTo>
                    <a:cubicBezTo>
                      <a:pt x="2673" y="687"/>
                      <a:pt x="1454" y="1371"/>
                      <a:pt x="246" y="2058"/>
                    </a:cubicBezTo>
                    <a:cubicBezTo>
                      <a:pt x="161" y="2108"/>
                      <a:pt x="0" y="2141"/>
                      <a:pt x="83" y="2285"/>
                    </a:cubicBezTo>
                    <a:cubicBezTo>
                      <a:pt x="116" y="2334"/>
                      <a:pt x="152" y="2352"/>
                      <a:pt x="190" y="2352"/>
                    </a:cubicBezTo>
                    <a:cubicBezTo>
                      <a:pt x="250" y="2352"/>
                      <a:pt x="314" y="2305"/>
                      <a:pt x="372" y="2269"/>
                    </a:cubicBezTo>
                    <a:cubicBezTo>
                      <a:pt x="1590" y="1582"/>
                      <a:pt x="2801" y="898"/>
                      <a:pt x="4020" y="211"/>
                    </a:cubicBezTo>
                    <a:cubicBezTo>
                      <a:pt x="3977" y="144"/>
                      <a:pt x="3934" y="77"/>
                      <a:pt x="3892" y="0"/>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73"/>
              <p:cNvSpPr/>
              <p:nvPr/>
            </p:nvSpPr>
            <p:spPr>
              <a:xfrm>
                <a:off x="5116250" y="1662275"/>
                <a:ext cx="100725" cy="59800"/>
              </a:xfrm>
              <a:custGeom>
                <a:avLst/>
                <a:gdLst/>
                <a:ahLst/>
                <a:cxnLst/>
                <a:rect l="l" t="t" r="r" b="b"/>
                <a:pathLst>
                  <a:path w="4029" h="2392" extrusionOk="0">
                    <a:moveTo>
                      <a:pt x="3911" y="1"/>
                    </a:moveTo>
                    <a:cubicBezTo>
                      <a:pt x="3724" y="110"/>
                      <a:pt x="3539" y="220"/>
                      <a:pt x="3344" y="330"/>
                    </a:cubicBezTo>
                    <a:cubicBezTo>
                      <a:pt x="2320" y="904"/>
                      <a:pt x="1297" y="1481"/>
                      <a:pt x="271" y="2064"/>
                    </a:cubicBezTo>
                    <a:cubicBezTo>
                      <a:pt x="188" y="2115"/>
                      <a:pt x="1" y="2141"/>
                      <a:pt x="94" y="2318"/>
                    </a:cubicBezTo>
                    <a:cubicBezTo>
                      <a:pt x="121" y="2372"/>
                      <a:pt x="152" y="2391"/>
                      <a:pt x="185" y="2391"/>
                    </a:cubicBezTo>
                    <a:cubicBezTo>
                      <a:pt x="233" y="2391"/>
                      <a:pt x="286" y="2348"/>
                      <a:pt x="332" y="2318"/>
                    </a:cubicBezTo>
                    <a:cubicBezTo>
                      <a:pt x="1567" y="1615"/>
                      <a:pt x="2802" y="915"/>
                      <a:pt x="4028" y="212"/>
                    </a:cubicBezTo>
                    <a:cubicBezTo>
                      <a:pt x="3988" y="143"/>
                      <a:pt x="3953" y="76"/>
                      <a:pt x="3911"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73"/>
              <p:cNvSpPr/>
              <p:nvPr/>
            </p:nvSpPr>
            <p:spPr>
              <a:xfrm>
                <a:off x="5141850" y="1520525"/>
                <a:ext cx="119800" cy="176300"/>
              </a:xfrm>
              <a:custGeom>
                <a:avLst/>
                <a:gdLst/>
                <a:ahLst/>
                <a:cxnLst/>
                <a:rect l="l" t="t" r="r" b="b"/>
                <a:pathLst>
                  <a:path w="4792" h="7052" extrusionOk="0">
                    <a:moveTo>
                      <a:pt x="872" y="0"/>
                    </a:moveTo>
                    <a:cubicBezTo>
                      <a:pt x="567" y="136"/>
                      <a:pt x="273" y="297"/>
                      <a:pt x="1" y="500"/>
                    </a:cubicBezTo>
                    <a:cubicBezTo>
                      <a:pt x="644" y="1828"/>
                      <a:pt x="1380" y="3223"/>
                      <a:pt x="2218" y="4655"/>
                    </a:cubicBezTo>
                    <a:cubicBezTo>
                      <a:pt x="2625" y="5348"/>
                      <a:pt x="3031" y="6016"/>
                      <a:pt x="3445" y="6652"/>
                    </a:cubicBezTo>
                    <a:cubicBezTo>
                      <a:pt x="3504" y="6727"/>
                      <a:pt x="3725" y="6964"/>
                      <a:pt x="4097" y="7031"/>
                    </a:cubicBezTo>
                    <a:cubicBezTo>
                      <a:pt x="4167" y="7046"/>
                      <a:pt x="4233" y="7051"/>
                      <a:pt x="4296" y="7051"/>
                    </a:cubicBezTo>
                    <a:cubicBezTo>
                      <a:pt x="4539" y="7051"/>
                      <a:pt x="4724" y="6964"/>
                      <a:pt x="4792" y="6930"/>
                    </a:cubicBezTo>
                    <a:cubicBezTo>
                      <a:pt x="3488" y="4621"/>
                      <a:pt x="2184" y="2309"/>
                      <a:pt x="872" y="0"/>
                    </a:cubicBezTo>
                    <a:close/>
                  </a:path>
                </a:pathLst>
              </a:custGeom>
              <a:solidFill>
                <a:srgbClr val="C26A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Subtitle 3">
            <a:extLst>
              <a:ext uri="{FF2B5EF4-FFF2-40B4-BE49-F238E27FC236}">
                <a16:creationId xmlns:a16="http://schemas.microsoft.com/office/drawing/2014/main" id="{17BB87C8-6A4A-406F-9D60-B96164E2B387}"/>
              </a:ext>
            </a:extLst>
          </p:cNvPr>
          <p:cNvSpPr>
            <a:spLocks noGrp="1"/>
          </p:cNvSpPr>
          <p:nvPr>
            <p:ph type="subTitle" idx="1"/>
          </p:nvPr>
        </p:nvSpPr>
        <p:spPr>
          <a:xfrm>
            <a:off x="3713150" y="1305151"/>
            <a:ext cx="4622368" cy="2923311"/>
          </a:xfrm>
        </p:spPr>
        <p:txBody>
          <a:bodyPr/>
          <a:lstStyle/>
          <a:p>
            <a:pPr>
              <a:lnSpc>
                <a:spcPct val="150000"/>
              </a:lnSpc>
            </a:pPr>
            <a:endParaRPr lang="id-ID" b="1">
              <a:latin typeface="Plus Jakarta Sans" panose="020B0604020202020204" charset="0"/>
              <a:cs typeface="Plus Jakarta Sans" panose="020B0604020202020204" charset="0"/>
            </a:endParaRPr>
          </a:p>
          <a:p>
            <a:pPr>
              <a:lnSpc>
                <a:spcPct val="150000"/>
              </a:lnSpc>
            </a:pPr>
            <a:r>
              <a:rPr lang="id-ID" sz="1500" b="1">
                <a:latin typeface="Plus Jakarta Sans" panose="020B0604020202020204" charset="0"/>
                <a:cs typeface="Plus Jakarta Sans" panose="020B0604020202020204" charset="0"/>
              </a:rPr>
              <a:t>Judul buku        :   The Perfect Muslimah</a:t>
            </a:r>
          </a:p>
          <a:p>
            <a:pPr>
              <a:lnSpc>
                <a:spcPct val="150000"/>
              </a:lnSpc>
            </a:pPr>
            <a:r>
              <a:rPr lang="en-ID" sz="1500" b="1">
                <a:latin typeface="Plus Jakarta Sans" panose="020B0604020202020204" charset="0"/>
                <a:cs typeface="Plus Jakarta Sans" panose="020B0604020202020204" charset="0"/>
              </a:rPr>
              <a:t>Penulis</a:t>
            </a:r>
            <a:r>
              <a:rPr lang="id-ID" sz="1500" b="1">
                <a:latin typeface="Plus Jakarta Sans" panose="020B0604020202020204" charset="0"/>
                <a:cs typeface="Plus Jakarta Sans" panose="020B0604020202020204" charset="0"/>
              </a:rPr>
              <a:t>	              </a:t>
            </a:r>
            <a:r>
              <a:rPr lang="en-ID" sz="1500" b="1">
                <a:latin typeface="Plus Jakarta Sans" panose="020B0604020202020204" charset="0"/>
                <a:cs typeface="Plus Jakarta Sans" panose="020B0604020202020204" charset="0"/>
              </a:rPr>
              <a:t>: </a:t>
            </a:r>
            <a:r>
              <a:rPr lang="id-ID" sz="1500" b="1">
                <a:latin typeface="Plus Jakarta Sans" panose="020B0604020202020204" charset="0"/>
                <a:cs typeface="Plus Jakarta Sans" panose="020B0604020202020204" charset="0"/>
              </a:rPr>
              <a:t>  </a:t>
            </a:r>
            <a:r>
              <a:rPr lang="en-ID" sz="1500" b="1">
                <a:latin typeface="Plus Jakarta Sans" panose="020B0604020202020204" charset="0"/>
                <a:cs typeface="Plus Jakarta Sans" panose="020B0604020202020204" charset="0"/>
              </a:rPr>
              <a:t>Ahmad Rifa`i Rif`an</a:t>
            </a:r>
            <a:endParaRPr lang="id-ID" sz="1500" b="1">
              <a:latin typeface="Plus Jakarta Sans" panose="020B0604020202020204" charset="0"/>
              <a:cs typeface="Plus Jakarta Sans" panose="020B0604020202020204" charset="0"/>
            </a:endParaRPr>
          </a:p>
          <a:p>
            <a:pPr>
              <a:lnSpc>
                <a:spcPct val="150000"/>
              </a:lnSpc>
            </a:pPr>
            <a:r>
              <a:rPr lang="id-ID" sz="1500" b="1">
                <a:latin typeface="Plus Jakarta Sans" panose="020B0604020202020204" charset="0"/>
                <a:cs typeface="Plus Jakarta Sans" panose="020B0604020202020204" charset="0"/>
              </a:rPr>
              <a:t>Penerbit             :   </a:t>
            </a:r>
            <a:r>
              <a:rPr lang="en-ID" sz="1500" b="1" i="0">
                <a:effectLst/>
                <a:latin typeface="Plus Jakarta Sans" panose="020B0604020202020204" charset="0"/>
                <a:cs typeface="Plus Jakarta Sans" panose="020B0604020202020204" charset="0"/>
              </a:rPr>
              <a:t>PT Elex Media</a:t>
            </a:r>
            <a:endParaRPr lang="id-ID" sz="1500" b="1" i="0">
              <a:effectLst/>
              <a:latin typeface="Plus Jakarta Sans" panose="020B0604020202020204" charset="0"/>
              <a:cs typeface="Plus Jakarta Sans" panose="020B0604020202020204" charset="0"/>
            </a:endParaRPr>
          </a:p>
          <a:p>
            <a:pPr>
              <a:lnSpc>
                <a:spcPct val="150000"/>
              </a:lnSpc>
            </a:pPr>
            <a:r>
              <a:rPr lang="id-ID" sz="1500" b="1">
                <a:latin typeface="Plus Jakarta Sans" panose="020B0604020202020204" charset="0"/>
                <a:cs typeface="Plus Jakarta Sans" panose="020B0604020202020204" charset="0"/>
              </a:rPr>
              <a:t>Tahun terbit    :   Maret, 2018</a:t>
            </a:r>
          </a:p>
          <a:p>
            <a:pPr>
              <a:lnSpc>
                <a:spcPct val="150000"/>
              </a:lnSpc>
            </a:pPr>
            <a:r>
              <a:rPr lang="id-ID" sz="1500" b="1">
                <a:latin typeface="Plus Jakarta Sans" panose="020B0604020202020204" charset="0"/>
                <a:cs typeface="Plus Jakarta Sans" panose="020B0604020202020204" charset="0"/>
              </a:rPr>
              <a:t>Cetakan              :   Ke-15</a:t>
            </a:r>
          </a:p>
          <a:p>
            <a:pPr>
              <a:lnSpc>
                <a:spcPct val="150000"/>
              </a:lnSpc>
            </a:pPr>
            <a:r>
              <a:rPr lang="id-ID" sz="1500" b="1">
                <a:latin typeface="Plus Jakarta Sans" panose="020B0604020202020204" charset="0"/>
                <a:cs typeface="Plus Jakarta Sans" panose="020B0604020202020204" charset="0"/>
              </a:rPr>
              <a:t>Tebal buku        :  320 halaman</a:t>
            </a:r>
          </a:p>
          <a:p>
            <a:pPr>
              <a:lnSpc>
                <a:spcPct val="150000"/>
              </a:lnSpc>
            </a:pPr>
            <a:r>
              <a:rPr lang="id-ID" sz="1500" b="1">
                <a:latin typeface="Plus Jakarta Sans" panose="020B0604020202020204" charset="0"/>
                <a:cs typeface="Plus Jakarta Sans" panose="020B0604020202020204" charset="0"/>
              </a:rPr>
              <a:t>Genre                     :  Spiritual dan religi</a:t>
            </a:r>
          </a:p>
          <a:p>
            <a:pPr>
              <a:lnSpc>
                <a:spcPct val="150000"/>
              </a:lnSpc>
            </a:pPr>
            <a:r>
              <a:rPr lang="id-ID" sz="1500" b="1">
                <a:latin typeface="Plus Jakarta Sans" panose="020B0604020202020204" charset="0"/>
                <a:cs typeface="Plus Jakarta Sans" panose="020B0604020202020204" charset="0"/>
              </a:rPr>
              <a:t>ISBN cetak        :  9786020200927</a:t>
            </a:r>
            <a:endParaRPr lang="en-ID" sz="1500" b="1">
              <a:latin typeface="Plus Jakarta Sans" panose="020B0604020202020204" charset="0"/>
              <a:cs typeface="Plus Jakarta Sans" panose="020B060402020202020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sp>
        <p:nvSpPr>
          <p:cNvPr id="1094" name="Google Shape;1094;p58"/>
          <p:cNvSpPr txBox="1">
            <a:spLocks noGrp="1"/>
          </p:cNvSpPr>
          <p:nvPr>
            <p:ph type="title"/>
          </p:nvPr>
        </p:nvSpPr>
        <p:spPr>
          <a:xfrm>
            <a:off x="2641770" y="450612"/>
            <a:ext cx="3634153" cy="7678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a:t>Biografi penulis</a:t>
            </a:r>
            <a:endParaRPr/>
          </a:p>
        </p:txBody>
      </p:sp>
      <p:grpSp>
        <p:nvGrpSpPr>
          <p:cNvPr id="1096" name="Google Shape;1096;p58"/>
          <p:cNvGrpSpPr/>
          <p:nvPr/>
        </p:nvGrpSpPr>
        <p:grpSpPr>
          <a:xfrm>
            <a:off x="5597409" y="1457359"/>
            <a:ext cx="3264770" cy="3025742"/>
            <a:chOff x="4065053" y="1385517"/>
            <a:chExt cx="4007723" cy="2903651"/>
          </a:xfrm>
        </p:grpSpPr>
        <p:grpSp>
          <p:nvGrpSpPr>
            <p:cNvPr id="1097" name="Google Shape;1097;p58"/>
            <p:cNvGrpSpPr/>
            <p:nvPr/>
          </p:nvGrpSpPr>
          <p:grpSpPr>
            <a:xfrm>
              <a:off x="5271012" y="3518992"/>
              <a:ext cx="1595806" cy="770175"/>
              <a:chOff x="3870875" y="3118221"/>
              <a:chExt cx="1446000" cy="697876"/>
            </a:xfrm>
          </p:grpSpPr>
          <p:sp>
            <p:nvSpPr>
              <p:cNvPr id="1098" name="Google Shape;1098;p58"/>
              <p:cNvSpPr/>
              <p:nvPr/>
            </p:nvSpPr>
            <p:spPr>
              <a:xfrm>
                <a:off x="4364375" y="3118221"/>
                <a:ext cx="459000" cy="478500"/>
              </a:xfrm>
              <a:prstGeom prst="rect">
                <a:avLst/>
              </a:pr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8"/>
              <p:cNvSpPr/>
              <p:nvPr/>
            </p:nvSpPr>
            <p:spPr>
              <a:xfrm rot="5400000">
                <a:off x="4407575" y="2906797"/>
                <a:ext cx="372600" cy="1446000"/>
              </a:xfrm>
              <a:prstGeom prst="pie">
                <a:avLst>
                  <a:gd name="adj1" fmla="val 5411271"/>
                  <a:gd name="adj2" fmla="val 16200000"/>
                </a:avLst>
              </a:pr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0" name="Google Shape;1100;p58"/>
            <p:cNvSpPr/>
            <p:nvPr/>
          </p:nvSpPr>
          <p:spPr>
            <a:xfrm>
              <a:off x="4065053" y="1385517"/>
              <a:ext cx="4007723" cy="2329479"/>
            </a:xfrm>
            <a:prstGeom prst="roundRect">
              <a:avLst>
                <a:gd name="adj" fmla="val 5506"/>
              </a:avLst>
            </a:pr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8"/>
            <p:cNvSpPr/>
            <p:nvPr/>
          </p:nvSpPr>
          <p:spPr>
            <a:xfrm>
              <a:off x="7775728" y="3609829"/>
              <a:ext cx="105300" cy="57900"/>
            </a:xfrm>
            <a:prstGeom prst="ellipse">
              <a:avLst/>
            </a:pr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Ahmad Rifai Rifan (@ahmadrifairifan) • Instagram photos and videos">
            <a:extLst>
              <a:ext uri="{FF2B5EF4-FFF2-40B4-BE49-F238E27FC236}">
                <a16:creationId xmlns:a16="http://schemas.microsoft.com/office/drawing/2014/main" id="{1FE8E9CE-43DB-44D6-A481-F077E49499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380" b="11485"/>
          <a:stretch/>
        </p:blipFill>
        <p:spPr bwMode="auto">
          <a:xfrm>
            <a:off x="5758094" y="1611431"/>
            <a:ext cx="2947981" cy="2069110"/>
          </a:xfrm>
          <a:prstGeom prst="rect">
            <a:avLst/>
          </a:prstGeom>
          <a:noFill/>
          <a:extLst>
            <a:ext uri="{909E8E84-426E-40DD-AFC4-6F175D3DCCD1}">
              <a14:hiddenFill xmlns:a14="http://schemas.microsoft.com/office/drawing/2010/main">
                <a:solidFill>
                  <a:srgbClr val="FFFFFF"/>
                </a:solidFill>
              </a14:hiddenFill>
            </a:ext>
          </a:extLst>
        </p:spPr>
      </p:pic>
      <p:sp>
        <p:nvSpPr>
          <p:cNvPr id="2" name="Subtitle 1">
            <a:extLst>
              <a:ext uri="{FF2B5EF4-FFF2-40B4-BE49-F238E27FC236}">
                <a16:creationId xmlns:a16="http://schemas.microsoft.com/office/drawing/2014/main" id="{31CEA1B7-9A98-4C91-8E8D-9F2F7F505A46}"/>
              </a:ext>
            </a:extLst>
          </p:cNvPr>
          <p:cNvSpPr>
            <a:spLocks noGrp="1"/>
          </p:cNvSpPr>
          <p:nvPr>
            <p:ph type="subTitle" idx="1"/>
          </p:nvPr>
        </p:nvSpPr>
        <p:spPr>
          <a:xfrm>
            <a:off x="-225962" y="1353235"/>
            <a:ext cx="5823371" cy="3275187"/>
          </a:xfrm>
        </p:spPr>
        <p:txBody>
          <a:bodyPr/>
          <a:lstStyle/>
          <a:p>
            <a:pPr algn="just">
              <a:lnSpc>
                <a:spcPct val="150000"/>
              </a:lnSpc>
            </a:pPr>
            <a:r>
              <a:rPr lang="id-ID" sz="1500" b="1"/>
              <a:t>		Ahmad Rifa’i Rif’an penulis muda berusia 24 tahun. Ia Menghabisan masa remajanya di pesantren Miftahul Qulub, Lamongan. Lulus SMA ia mengambil S1 di </a:t>
            </a:r>
            <a:r>
              <a:rPr lang="id-ID" sz="1500" b="1" i="1"/>
              <a:t>Mechanical Engineer ITS</a:t>
            </a:r>
            <a:r>
              <a:rPr lang="id-ID" sz="1500" b="1"/>
              <a:t>, hobi menulis baru muncul ketika ia menjalani petengahan kuliahnya. Aktivitasnya kini sebagai engineer, entrepreneur, writer dan teacher. Saat ini ia telah menuliskan lebih dari 100 judul buku motivasi, bisnis dan religi.</a:t>
            </a:r>
            <a:endParaRPr lang="en-ID" sz="1500" b="1"/>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51" name="Google Shape;551;p44"/>
          <p:cNvSpPr txBox="1">
            <a:spLocks noGrp="1"/>
          </p:cNvSpPr>
          <p:nvPr>
            <p:ph type="title"/>
          </p:nvPr>
        </p:nvSpPr>
        <p:spPr>
          <a:xfrm>
            <a:off x="3209269" y="-3733"/>
            <a:ext cx="2682502" cy="132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3500">
                <a:solidFill>
                  <a:srgbClr val="CC3399"/>
                </a:solidFill>
              </a:rPr>
              <a:t>Sinopsis</a:t>
            </a:r>
            <a:endParaRPr sz="3500">
              <a:solidFill>
                <a:srgbClr val="CC3399"/>
              </a:solidFill>
            </a:endParaRPr>
          </a:p>
        </p:txBody>
      </p:sp>
      <p:sp>
        <p:nvSpPr>
          <p:cNvPr id="553" name="Google Shape;553;p44"/>
          <p:cNvSpPr txBox="1">
            <a:spLocks noGrp="1"/>
          </p:cNvSpPr>
          <p:nvPr>
            <p:ph type="subTitle" idx="1"/>
          </p:nvPr>
        </p:nvSpPr>
        <p:spPr>
          <a:xfrm>
            <a:off x="220627" y="755065"/>
            <a:ext cx="8412886" cy="2120969"/>
          </a:xfrm>
          <a:prstGeom prst="rect">
            <a:avLst/>
          </a:prstGeom>
        </p:spPr>
        <p:txBody>
          <a:bodyPr spcFirstLastPara="1" wrap="square" lIns="91425" tIns="91425" rIns="91425" bIns="91425" anchor="b" anchorCtr="0">
            <a:noAutofit/>
          </a:bodyPr>
          <a:lstStyle/>
          <a:p>
            <a:pPr marL="0" lvl="0" indent="0" algn="just" rtl="0">
              <a:lnSpc>
                <a:spcPct val="150000"/>
              </a:lnSpc>
              <a:spcBef>
                <a:spcPts val="0"/>
              </a:spcBef>
              <a:spcAft>
                <a:spcPts val="0"/>
              </a:spcAft>
              <a:buNone/>
            </a:pPr>
            <a:r>
              <a:rPr lang="en-ID" b="0" i="0">
                <a:solidFill>
                  <a:srgbClr val="555555"/>
                </a:solidFill>
                <a:effectLst/>
                <a:latin typeface="Verdana" panose="020B0604030504040204" pitchFamily="34" charset="0"/>
              </a:rPr>
              <a:t>  </a:t>
            </a:r>
            <a:r>
              <a:rPr lang="id-ID">
                <a:solidFill>
                  <a:srgbClr val="555555"/>
                </a:solidFill>
                <a:latin typeface="Verdana" panose="020B0604030504040204" pitchFamily="34" charset="0"/>
              </a:rPr>
              <a:t>  </a:t>
            </a:r>
            <a:r>
              <a:rPr lang="en-ID" b="0" i="0">
                <a:solidFill>
                  <a:srgbClr val="555555"/>
                </a:solidFill>
                <a:effectLst/>
                <a:latin typeface="Verdana" panose="020B0604030504040204" pitchFamily="34" charset="0"/>
              </a:rPr>
              <a:t>The perfect muslimah merupakan buku untuk para muslimah yang senantiasa ingin memperbaiki diri mejadi perfect muslimah. Dalam buku ini akan dibahas untuk menjadi muslimah yang indah akhlaknya, teduh para</a:t>
            </a:r>
            <a:r>
              <a:rPr lang="id-ID" b="0" i="0">
                <a:solidFill>
                  <a:srgbClr val="555555"/>
                </a:solidFill>
                <a:effectLst/>
                <a:latin typeface="Verdana" panose="020B0604030504040204" pitchFamily="34" charset="0"/>
              </a:rPr>
              <a:t>s</a:t>
            </a:r>
            <a:r>
              <a:rPr lang="en-ID" b="0" i="0">
                <a:solidFill>
                  <a:srgbClr val="555555"/>
                </a:solidFill>
                <a:effectLst/>
                <a:latin typeface="Verdana" panose="020B0604030504040204" pitchFamily="34" charset="0"/>
              </a:rPr>
              <a:t>nya, brilian otaknya,</a:t>
            </a:r>
            <a:r>
              <a:rPr lang="id-ID">
                <a:solidFill>
                  <a:srgbClr val="555555"/>
                </a:solidFill>
                <a:latin typeface="Verdana" panose="020B0604030504040204" pitchFamily="34" charset="0"/>
              </a:rPr>
              <a:t> </a:t>
            </a:r>
            <a:r>
              <a:rPr lang="en-ID" b="0" i="0">
                <a:solidFill>
                  <a:srgbClr val="555555"/>
                </a:solidFill>
                <a:effectLst/>
                <a:latin typeface="Verdana" panose="020B0604030504040204" pitchFamily="34" charset="0"/>
              </a:rPr>
              <a:t>mantap ilmu agamanya, luas pergaulannya, dahsyat</a:t>
            </a:r>
            <a:r>
              <a:rPr lang="id-ID" b="0" i="0">
                <a:solidFill>
                  <a:srgbClr val="555555"/>
                </a:solidFill>
                <a:effectLst/>
                <a:latin typeface="Verdana" panose="020B0604030504040204" pitchFamily="34" charset="0"/>
              </a:rPr>
              <a:t> prestasinya, hebat kontribusinya. Auratnya terjaga, pergaulannya terjaga. </a:t>
            </a:r>
            <a:endParaRPr/>
          </a:p>
        </p:txBody>
      </p:sp>
      <p:grpSp>
        <p:nvGrpSpPr>
          <p:cNvPr id="582" name="Google Shape;582;p44"/>
          <p:cNvGrpSpPr/>
          <p:nvPr/>
        </p:nvGrpSpPr>
        <p:grpSpPr>
          <a:xfrm>
            <a:off x="7770351" y="2481385"/>
            <a:ext cx="1104029" cy="1134940"/>
            <a:chOff x="3169725" y="694775"/>
            <a:chExt cx="441100" cy="453450"/>
          </a:xfrm>
        </p:grpSpPr>
        <p:sp>
          <p:nvSpPr>
            <p:cNvPr id="583" name="Google Shape;583;p44"/>
            <p:cNvSpPr/>
            <p:nvPr/>
          </p:nvSpPr>
          <p:spPr>
            <a:xfrm>
              <a:off x="3169725" y="694775"/>
              <a:ext cx="441100" cy="453450"/>
            </a:xfrm>
            <a:custGeom>
              <a:avLst/>
              <a:gdLst/>
              <a:ahLst/>
              <a:cxnLst/>
              <a:rect l="l" t="t" r="r" b="b"/>
              <a:pathLst>
                <a:path w="17644" h="18138" extrusionOk="0">
                  <a:moveTo>
                    <a:pt x="7972" y="1"/>
                  </a:moveTo>
                  <a:lnTo>
                    <a:pt x="0" y="10342"/>
                  </a:lnTo>
                  <a:cubicBezTo>
                    <a:pt x="0" y="10342"/>
                    <a:pt x="3352" y="17002"/>
                    <a:pt x="9223" y="18137"/>
                  </a:cubicBezTo>
                  <a:lnTo>
                    <a:pt x="17643" y="8116"/>
                  </a:lnTo>
                  <a:cubicBezTo>
                    <a:pt x="17643" y="8116"/>
                    <a:pt x="13023" y="7127"/>
                    <a:pt x="79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4"/>
            <p:cNvSpPr/>
            <p:nvPr/>
          </p:nvSpPr>
          <p:spPr>
            <a:xfrm>
              <a:off x="3355650" y="762050"/>
              <a:ext cx="192375" cy="160900"/>
            </a:xfrm>
            <a:custGeom>
              <a:avLst/>
              <a:gdLst/>
              <a:ahLst/>
              <a:cxnLst/>
              <a:rect l="l" t="t" r="r" b="b"/>
              <a:pathLst>
                <a:path w="7695" h="6436" extrusionOk="0">
                  <a:moveTo>
                    <a:pt x="65" y="1"/>
                  </a:moveTo>
                  <a:cubicBezTo>
                    <a:pt x="55" y="1"/>
                    <a:pt x="44" y="4"/>
                    <a:pt x="35" y="11"/>
                  </a:cubicBezTo>
                  <a:cubicBezTo>
                    <a:pt x="9" y="27"/>
                    <a:pt x="1" y="62"/>
                    <a:pt x="17" y="86"/>
                  </a:cubicBezTo>
                  <a:cubicBezTo>
                    <a:pt x="559" y="925"/>
                    <a:pt x="1177" y="1711"/>
                    <a:pt x="1855" y="2430"/>
                  </a:cubicBezTo>
                  <a:cubicBezTo>
                    <a:pt x="3470" y="4148"/>
                    <a:pt x="5442" y="5527"/>
                    <a:pt x="7609" y="6433"/>
                  </a:cubicBezTo>
                  <a:cubicBezTo>
                    <a:pt x="7615" y="6435"/>
                    <a:pt x="7621" y="6436"/>
                    <a:pt x="7627" y="6436"/>
                  </a:cubicBezTo>
                  <a:cubicBezTo>
                    <a:pt x="7648" y="6436"/>
                    <a:pt x="7670" y="6425"/>
                    <a:pt x="7676" y="6398"/>
                  </a:cubicBezTo>
                  <a:cubicBezTo>
                    <a:pt x="7694" y="6374"/>
                    <a:pt x="7676" y="6339"/>
                    <a:pt x="7652" y="6331"/>
                  </a:cubicBezTo>
                  <a:cubicBezTo>
                    <a:pt x="4587" y="5054"/>
                    <a:pt x="1914" y="2811"/>
                    <a:pt x="111" y="27"/>
                  </a:cubicBezTo>
                  <a:cubicBezTo>
                    <a:pt x="100" y="10"/>
                    <a:pt x="83" y="1"/>
                    <a:pt x="65"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4"/>
            <p:cNvSpPr/>
            <p:nvPr/>
          </p:nvSpPr>
          <p:spPr>
            <a:xfrm>
              <a:off x="3329650" y="794850"/>
              <a:ext cx="192125" cy="161100"/>
            </a:xfrm>
            <a:custGeom>
              <a:avLst/>
              <a:gdLst/>
              <a:ahLst/>
              <a:cxnLst/>
              <a:rect l="l" t="t" r="r" b="b"/>
              <a:pathLst>
                <a:path w="7685" h="6444" extrusionOk="0">
                  <a:moveTo>
                    <a:pt x="62" y="0"/>
                  </a:moveTo>
                  <a:cubicBezTo>
                    <a:pt x="53" y="0"/>
                    <a:pt x="43" y="3"/>
                    <a:pt x="33" y="9"/>
                  </a:cubicBezTo>
                  <a:cubicBezTo>
                    <a:pt x="9" y="27"/>
                    <a:pt x="1" y="70"/>
                    <a:pt x="17" y="94"/>
                  </a:cubicBezTo>
                  <a:cubicBezTo>
                    <a:pt x="549" y="923"/>
                    <a:pt x="1169" y="1711"/>
                    <a:pt x="1853" y="2438"/>
                  </a:cubicBezTo>
                  <a:cubicBezTo>
                    <a:pt x="3462" y="4156"/>
                    <a:pt x="5434" y="5535"/>
                    <a:pt x="7599" y="6441"/>
                  </a:cubicBezTo>
                  <a:cubicBezTo>
                    <a:pt x="7607" y="6443"/>
                    <a:pt x="7614" y="6444"/>
                    <a:pt x="7621" y="6444"/>
                  </a:cubicBezTo>
                  <a:cubicBezTo>
                    <a:pt x="7644" y="6444"/>
                    <a:pt x="7662" y="6433"/>
                    <a:pt x="7676" y="6406"/>
                  </a:cubicBezTo>
                  <a:cubicBezTo>
                    <a:pt x="7684" y="6382"/>
                    <a:pt x="7676" y="6347"/>
                    <a:pt x="7642" y="6331"/>
                  </a:cubicBezTo>
                  <a:cubicBezTo>
                    <a:pt x="4587" y="5054"/>
                    <a:pt x="1904" y="2820"/>
                    <a:pt x="111" y="27"/>
                  </a:cubicBezTo>
                  <a:cubicBezTo>
                    <a:pt x="99" y="10"/>
                    <a:pt x="81" y="0"/>
                    <a:pt x="62" y="0"/>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4"/>
            <p:cNvSpPr/>
            <p:nvPr/>
          </p:nvSpPr>
          <p:spPr>
            <a:xfrm>
              <a:off x="3303400" y="827850"/>
              <a:ext cx="192325" cy="161100"/>
            </a:xfrm>
            <a:custGeom>
              <a:avLst/>
              <a:gdLst/>
              <a:ahLst/>
              <a:cxnLst/>
              <a:rect l="l" t="t" r="r" b="b"/>
              <a:pathLst>
                <a:path w="7693" h="6444" extrusionOk="0">
                  <a:moveTo>
                    <a:pt x="63" y="1"/>
                  </a:moveTo>
                  <a:cubicBezTo>
                    <a:pt x="54" y="1"/>
                    <a:pt x="44" y="3"/>
                    <a:pt x="36" y="9"/>
                  </a:cubicBezTo>
                  <a:cubicBezTo>
                    <a:pt x="9" y="27"/>
                    <a:pt x="1" y="60"/>
                    <a:pt x="17" y="86"/>
                  </a:cubicBezTo>
                  <a:cubicBezTo>
                    <a:pt x="559" y="923"/>
                    <a:pt x="1177" y="1711"/>
                    <a:pt x="1863" y="2438"/>
                  </a:cubicBezTo>
                  <a:cubicBezTo>
                    <a:pt x="3470" y="4156"/>
                    <a:pt x="5442" y="5535"/>
                    <a:pt x="7609" y="6441"/>
                  </a:cubicBezTo>
                  <a:cubicBezTo>
                    <a:pt x="7613" y="6442"/>
                    <a:pt x="7618" y="6443"/>
                    <a:pt x="7623" y="6443"/>
                  </a:cubicBezTo>
                  <a:cubicBezTo>
                    <a:pt x="7645" y="6443"/>
                    <a:pt x="7669" y="6428"/>
                    <a:pt x="7676" y="6406"/>
                  </a:cubicBezTo>
                  <a:cubicBezTo>
                    <a:pt x="7692" y="6382"/>
                    <a:pt x="7676" y="6348"/>
                    <a:pt x="7652" y="6331"/>
                  </a:cubicBezTo>
                  <a:cubicBezTo>
                    <a:pt x="4587" y="5054"/>
                    <a:pt x="1914" y="2820"/>
                    <a:pt x="111" y="27"/>
                  </a:cubicBezTo>
                  <a:cubicBezTo>
                    <a:pt x="100" y="10"/>
                    <a:pt x="82" y="1"/>
                    <a:pt x="63"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4"/>
            <p:cNvSpPr/>
            <p:nvPr/>
          </p:nvSpPr>
          <p:spPr>
            <a:xfrm>
              <a:off x="3277375" y="860850"/>
              <a:ext cx="192150" cy="161000"/>
            </a:xfrm>
            <a:custGeom>
              <a:avLst/>
              <a:gdLst/>
              <a:ahLst/>
              <a:cxnLst/>
              <a:rect l="l" t="t" r="r" b="b"/>
              <a:pathLst>
                <a:path w="7686" h="6440" extrusionOk="0">
                  <a:moveTo>
                    <a:pt x="64" y="1"/>
                  </a:moveTo>
                  <a:cubicBezTo>
                    <a:pt x="54" y="1"/>
                    <a:pt x="44" y="3"/>
                    <a:pt x="35" y="9"/>
                  </a:cubicBezTo>
                  <a:cubicBezTo>
                    <a:pt x="10" y="27"/>
                    <a:pt x="0" y="60"/>
                    <a:pt x="18" y="86"/>
                  </a:cubicBezTo>
                  <a:cubicBezTo>
                    <a:pt x="559" y="923"/>
                    <a:pt x="1168" y="1711"/>
                    <a:pt x="1854" y="2438"/>
                  </a:cubicBezTo>
                  <a:cubicBezTo>
                    <a:pt x="3463" y="4148"/>
                    <a:pt x="5443" y="5535"/>
                    <a:pt x="7600" y="6433"/>
                  </a:cubicBezTo>
                  <a:cubicBezTo>
                    <a:pt x="7610" y="6437"/>
                    <a:pt x="7619" y="6439"/>
                    <a:pt x="7628" y="6439"/>
                  </a:cubicBezTo>
                  <a:cubicBezTo>
                    <a:pt x="7651" y="6439"/>
                    <a:pt x="7670" y="6426"/>
                    <a:pt x="7677" y="6407"/>
                  </a:cubicBezTo>
                  <a:cubicBezTo>
                    <a:pt x="7685" y="6374"/>
                    <a:pt x="7677" y="6340"/>
                    <a:pt x="7643" y="6331"/>
                  </a:cubicBezTo>
                  <a:cubicBezTo>
                    <a:pt x="4588" y="5054"/>
                    <a:pt x="1913" y="2812"/>
                    <a:pt x="112" y="27"/>
                  </a:cubicBezTo>
                  <a:cubicBezTo>
                    <a:pt x="100" y="10"/>
                    <a:pt x="82" y="1"/>
                    <a:pt x="64"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4"/>
            <p:cNvSpPr/>
            <p:nvPr/>
          </p:nvSpPr>
          <p:spPr>
            <a:xfrm>
              <a:off x="3251175" y="893850"/>
              <a:ext cx="192300" cy="161000"/>
            </a:xfrm>
            <a:custGeom>
              <a:avLst/>
              <a:gdLst/>
              <a:ahLst/>
              <a:cxnLst/>
              <a:rect l="l" t="t" r="r" b="b"/>
              <a:pathLst>
                <a:path w="7692" h="6440" extrusionOk="0">
                  <a:moveTo>
                    <a:pt x="64" y="1"/>
                  </a:moveTo>
                  <a:cubicBezTo>
                    <a:pt x="53" y="1"/>
                    <a:pt x="42" y="3"/>
                    <a:pt x="33" y="9"/>
                  </a:cubicBezTo>
                  <a:cubicBezTo>
                    <a:pt x="8" y="27"/>
                    <a:pt x="0" y="60"/>
                    <a:pt x="16" y="86"/>
                  </a:cubicBezTo>
                  <a:cubicBezTo>
                    <a:pt x="559" y="923"/>
                    <a:pt x="1176" y="1711"/>
                    <a:pt x="1860" y="2438"/>
                  </a:cubicBezTo>
                  <a:cubicBezTo>
                    <a:pt x="3469" y="4148"/>
                    <a:pt x="5441" y="5527"/>
                    <a:pt x="7608" y="6433"/>
                  </a:cubicBezTo>
                  <a:cubicBezTo>
                    <a:pt x="7615" y="6438"/>
                    <a:pt x="7622" y="6440"/>
                    <a:pt x="7630" y="6440"/>
                  </a:cubicBezTo>
                  <a:cubicBezTo>
                    <a:pt x="7650" y="6440"/>
                    <a:pt x="7672" y="6426"/>
                    <a:pt x="7683" y="6407"/>
                  </a:cubicBezTo>
                  <a:cubicBezTo>
                    <a:pt x="7691" y="6374"/>
                    <a:pt x="7675" y="6340"/>
                    <a:pt x="7649" y="6332"/>
                  </a:cubicBezTo>
                  <a:cubicBezTo>
                    <a:pt x="4586" y="5054"/>
                    <a:pt x="1911" y="2812"/>
                    <a:pt x="118" y="27"/>
                  </a:cubicBezTo>
                  <a:cubicBezTo>
                    <a:pt x="107" y="10"/>
                    <a:pt x="86" y="1"/>
                    <a:pt x="64"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4"/>
            <p:cNvSpPr/>
            <p:nvPr/>
          </p:nvSpPr>
          <p:spPr>
            <a:xfrm>
              <a:off x="3225125" y="926850"/>
              <a:ext cx="192350" cy="160925"/>
            </a:xfrm>
            <a:custGeom>
              <a:avLst/>
              <a:gdLst/>
              <a:ahLst/>
              <a:cxnLst/>
              <a:rect l="l" t="t" r="r" b="b"/>
              <a:pathLst>
                <a:path w="7694" h="6437" extrusionOk="0">
                  <a:moveTo>
                    <a:pt x="63" y="1"/>
                  </a:moveTo>
                  <a:cubicBezTo>
                    <a:pt x="53" y="1"/>
                    <a:pt x="43" y="4"/>
                    <a:pt x="35" y="9"/>
                  </a:cubicBezTo>
                  <a:cubicBezTo>
                    <a:pt x="8" y="28"/>
                    <a:pt x="0" y="60"/>
                    <a:pt x="18" y="86"/>
                  </a:cubicBezTo>
                  <a:cubicBezTo>
                    <a:pt x="559" y="923"/>
                    <a:pt x="1176" y="1711"/>
                    <a:pt x="1854" y="2438"/>
                  </a:cubicBezTo>
                  <a:cubicBezTo>
                    <a:pt x="3471" y="4148"/>
                    <a:pt x="5441" y="5527"/>
                    <a:pt x="7600" y="6433"/>
                  </a:cubicBezTo>
                  <a:cubicBezTo>
                    <a:pt x="7608" y="6435"/>
                    <a:pt x="7616" y="6436"/>
                    <a:pt x="7624" y="6436"/>
                  </a:cubicBezTo>
                  <a:cubicBezTo>
                    <a:pt x="7648" y="6436"/>
                    <a:pt x="7669" y="6425"/>
                    <a:pt x="7675" y="6399"/>
                  </a:cubicBezTo>
                  <a:cubicBezTo>
                    <a:pt x="7694" y="6374"/>
                    <a:pt x="7675" y="6340"/>
                    <a:pt x="7651" y="6332"/>
                  </a:cubicBezTo>
                  <a:cubicBezTo>
                    <a:pt x="4588" y="5054"/>
                    <a:pt x="1913" y="2812"/>
                    <a:pt x="110" y="28"/>
                  </a:cubicBezTo>
                  <a:cubicBezTo>
                    <a:pt x="99" y="10"/>
                    <a:pt x="81" y="1"/>
                    <a:pt x="63"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44"/>
          <p:cNvGrpSpPr/>
          <p:nvPr/>
        </p:nvGrpSpPr>
        <p:grpSpPr>
          <a:xfrm>
            <a:off x="6750800" y="2788029"/>
            <a:ext cx="857156" cy="834586"/>
            <a:chOff x="5082200" y="662425"/>
            <a:chExt cx="504150" cy="490875"/>
          </a:xfrm>
        </p:grpSpPr>
        <p:sp>
          <p:nvSpPr>
            <p:cNvPr id="591" name="Google Shape;591;p44"/>
            <p:cNvSpPr/>
            <p:nvPr/>
          </p:nvSpPr>
          <p:spPr>
            <a:xfrm>
              <a:off x="5082200" y="662425"/>
              <a:ext cx="504150" cy="490875"/>
            </a:xfrm>
            <a:custGeom>
              <a:avLst/>
              <a:gdLst/>
              <a:ahLst/>
              <a:cxnLst/>
              <a:rect l="l" t="t" r="r" b="b"/>
              <a:pathLst>
                <a:path w="20166" h="19635" extrusionOk="0">
                  <a:moveTo>
                    <a:pt x="9072" y="1"/>
                  </a:moveTo>
                  <a:cubicBezTo>
                    <a:pt x="9072" y="1"/>
                    <a:pt x="7947" y="5137"/>
                    <a:pt x="0" y="10714"/>
                  </a:cubicBezTo>
                  <a:lnTo>
                    <a:pt x="11443" y="19634"/>
                  </a:lnTo>
                  <a:cubicBezTo>
                    <a:pt x="11443" y="19634"/>
                    <a:pt x="18864" y="15936"/>
                    <a:pt x="20166" y="9418"/>
                  </a:cubicBezTo>
                  <a:lnTo>
                    <a:pt x="9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4"/>
            <p:cNvSpPr/>
            <p:nvPr/>
          </p:nvSpPr>
          <p:spPr>
            <a:xfrm>
              <a:off x="5156675" y="732775"/>
              <a:ext cx="180275" cy="212325"/>
            </a:xfrm>
            <a:custGeom>
              <a:avLst/>
              <a:gdLst/>
              <a:ahLst/>
              <a:cxnLst/>
              <a:rect l="l" t="t" r="r" b="b"/>
              <a:pathLst>
                <a:path w="7211" h="8493" extrusionOk="0">
                  <a:moveTo>
                    <a:pt x="7144" y="1"/>
                  </a:moveTo>
                  <a:cubicBezTo>
                    <a:pt x="7119" y="1"/>
                    <a:pt x="7097" y="12"/>
                    <a:pt x="7083" y="38"/>
                  </a:cubicBezTo>
                  <a:cubicBezTo>
                    <a:pt x="5645" y="3432"/>
                    <a:pt x="3140" y="6393"/>
                    <a:pt x="35" y="8373"/>
                  </a:cubicBezTo>
                  <a:cubicBezTo>
                    <a:pt x="9" y="8400"/>
                    <a:pt x="1" y="8432"/>
                    <a:pt x="17" y="8467"/>
                  </a:cubicBezTo>
                  <a:cubicBezTo>
                    <a:pt x="28" y="8484"/>
                    <a:pt x="49" y="8493"/>
                    <a:pt x="69" y="8493"/>
                  </a:cubicBezTo>
                  <a:cubicBezTo>
                    <a:pt x="81" y="8493"/>
                    <a:pt x="92" y="8490"/>
                    <a:pt x="102" y="8483"/>
                  </a:cubicBezTo>
                  <a:cubicBezTo>
                    <a:pt x="1032" y="7892"/>
                    <a:pt x="1914" y="7206"/>
                    <a:pt x="2726" y="6452"/>
                  </a:cubicBezTo>
                  <a:cubicBezTo>
                    <a:pt x="4637" y="4675"/>
                    <a:pt x="6187" y="2484"/>
                    <a:pt x="7202" y="89"/>
                  </a:cubicBezTo>
                  <a:cubicBezTo>
                    <a:pt x="7211" y="55"/>
                    <a:pt x="7202" y="22"/>
                    <a:pt x="7168" y="4"/>
                  </a:cubicBezTo>
                  <a:cubicBezTo>
                    <a:pt x="7160" y="2"/>
                    <a:pt x="7152" y="1"/>
                    <a:pt x="7144"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4"/>
            <p:cNvSpPr/>
            <p:nvPr/>
          </p:nvSpPr>
          <p:spPr>
            <a:xfrm>
              <a:off x="5193075" y="761975"/>
              <a:ext cx="180475" cy="212325"/>
            </a:xfrm>
            <a:custGeom>
              <a:avLst/>
              <a:gdLst/>
              <a:ahLst/>
              <a:cxnLst/>
              <a:rect l="l" t="t" r="r" b="b"/>
              <a:pathLst>
                <a:path w="7219" h="8493" extrusionOk="0">
                  <a:moveTo>
                    <a:pt x="7144" y="1"/>
                  </a:moveTo>
                  <a:cubicBezTo>
                    <a:pt x="7118" y="1"/>
                    <a:pt x="7095" y="12"/>
                    <a:pt x="7083" y="38"/>
                  </a:cubicBezTo>
                  <a:cubicBezTo>
                    <a:pt x="5653" y="3432"/>
                    <a:pt x="3149" y="6393"/>
                    <a:pt x="33" y="8373"/>
                  </a:cubicBezTo>
                  <a:cubicBezTo>
                    <a:pt x="9" y="8400"/>
                    <a:pt x="1" y="8432"/>
                    <a:pt x="17" y="8467"/>
                  </a:cubicBezTo>
                  <a:cubicBezTo>
                    <a:pt x="27" y="8483"/>
                    <a:pt x="48" y="8493"/>
                    <a:pt x="69" y="8493"/>
                  </a:cubicBezTo>
                  <a:cubicBezTo>
                    <a:pt x="81" y="8493"/>
                    <a:pt x="93" y="8490"/>
                    <a:pt x="102" y="8483"/>
                  </a:cubicBezTo>
                  <a:cubicBezTo>
                    <a:pt x="1041" y="7892"/>
                    <a:pt x="1912" y="7205"/>
                    <a:pt x="2724" y="6452"/>
                  </a:cubicBezTo>
                  <a:cubicBezTo>
                    <a:pt x="4637" y="4675"/>
                    <a:pt x="6185" y="2492"/>
                    <a:pt x="7201" y="89"/>
                  </a:cubicBezTo>
                  <a:cubicBezTo>
                    <a:pt x="7219" y="54"/>
                    <a:pt x="7201" y="22"/>
                    <a:pt x="7168" y="4"/>
                  </a:cubicBezTo>
                  <a:cubicBezTo>
                    <a:pt x="7160" y="2"/>
                    <a:pt x="7152" y="1"/>
                    <a:pt x="7144"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4"/>
            <p:cNvSpPr/>
            <p:nvPr/>
          </p:nvSpPr>
          <p:spPr>
            <a:xfrm>
              <a:off x="5229425" y="791200"/>
              <a:ext cx="180500" cy="212300"/>
            </a:xfrm>
            <a:custGeom>
              <a:avLst/>
              <a:gdLst/>
              <a:ahLst/>
              <a:cxnLst/>
              <a:rect l="l" t="t" r="r" b="b"/>
              <a:pathLst>
                <a:path w="7220" h="8492" extrusionOk="0">
                  <a:moveTo>
                    <a:pt x="7161" y="0"/>
                  </a:moveTo>
                  <a:cubicBezTo>
                    <a:pt x="7133" y="0"/>
                    <a:pt x="7107" y="17"/>
                    <a:pt x="7093" y="37"/>
                  </a:cubicBezTo>
                  <a:cubicBezTo>
                    <a:pt x="5655" y="3431"/>
                    <a:pt x="3149" y="6392"/>
                    <a:pt x="44" y="8372"/>
                  </a:cubicBezTo>
                  <a:cubicBezTo>
                    <a:pt x="9" y="8398"/>
                    <a:pt x="1" y="8431"/>
                    <a:pt x="27" y="8465"/>
                  </a:cubicBezTo>
                  <a:cubicBezTo>
                    <a:pt x="38" y="8482"/>
                    <a:pt x="55" y="8492"/>
                    <a:pt x="75" y="8492"/>
                  </a:cubicBezTo>
                  <a:cubicBezTo>
                    <a:pt x="86" y="8492"/>
                    <a:pt x="99" y="8488"/>
                    <a:pt x="111" y="8482"/>
                  </a:cubicBezTo>
                  <a:cubicBezTo>
                    <a:pt x="1043" y="7891"/>
                    <a:pt x="1922" y="7204"/>
                    <a:pt x="2735" y="6451"/>
                  </a:cubicBezTo>
                  <a:cubicBezTo>
                    <a:pt x="4648" y="4674"/>
                    <a:pt x="6187" y="2490"/>
                    <a:pt x="7211" y="88"/>
                  </a:cubicBezTo>
                  <a:cubicBezTo>
                    <a:pt x="7219" y="53"/>
                    <a:pt x="7203" y="21"/>
                    <a:pt x="7178" y="2"/>
                  </a:cubicBezTo>
                  <a:cubicBezTo>
                    <a:pt x="7173" y="1"/>
                    <a:pt x="7167" y="0"/>
                    <a:pt x="7161" y="0"/>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4"/>
            <p:cNvSpPr/>
            <p:nvPr/>
          </p:nvSpPr>
          <p:spPr>
            <a:xfrm>
              <a:off x="5266050" y="820400"/>
              <a:ext cx="180475" cy="212300"/>
            </a:xfrm>
            <a:custGeom>
              <a:avLst/>
              <a:gdLst/>
              <a:ahLst/>
              <a:cxnLst/>
              <a:rect l="l" t="t" r="r" b="b"/>
              <a:pathLst>
                <a:path w="7219" h="8492" extrusionOk="0">
                  <a:moveTo>
                    <a:pt x="7151" y="0"/>
                  </a:moveTo>
                  <a:cubicBezTo>
                    <a:pt x="7124" y="0"/>
                    <a:pt x="7098" y="16"/>
                    <a:pt x="7084" y="37"/>
                  </a:cubicBezTo>
                  <a:cubicBezTo>
                    <a:pt x="5644" y="3431"/>
                    <a:pt x="3148" y="6392"/>
                    <a:pt x="35" y="8380"/>
                  </a:cubicBezTo>
                  <a:cubicBezTo>
                    <a:pt x="8" y="8398"/>
                    <a:pt x="0" y="8431"/>
                    <a:pt x="17" y="8465"/>
                  </a:cubicBezTo>
                  <a:cubicBezTo>
                    <a:pt x="28" y="8482"/>
                    <a:pt x="49" y="8491"/>
                    <a:pt x="70" y="8491"/>
                  </a:cubicBezTo>
                  <a:cubicBezTo>
                    <a:pt x="81" y="8491"/>
                    <a:pt x="93" y="8488"/>
                    <a:pt x="102" y="8482"/>
                  </a:cubicBezTo>
                  <a:cubicBezTo>
                    <a:pt x="1032" y="7891"/>
                    <a:pt x="1913" y="7204"/>
                    <a:pt x="2726" y="6451"/>
                  </a:cubicBezTo>
                  <a:cubicBezTo>
                    <a:pt x="4637" y="4673"/>
                    <a:pt x="6187" y="2490"/>
                    <a:pt x="7202" y="88"/>
                  </a:cubicBezTo>
                  <a:cubicBezTo>
                    <a:pt x="7218" y="53"/>
                    <a:pt x="7202" y="21"/>
                    <a:pt x="7168" y="2"/>
                  </a:cubicBezTo>
                  <a:cubicBezTo>
                    <a:pt x="7162" y="1"/>
                    <a:pt x="7157" y="0"/>
                    <a:pt x="7151" y="0"/>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4"/>
            <p:cNvSpPr/>
            <p:nvPr/>
          </p:nvSpPr>
          <p:spPr>
            <a:xfrm>
              <a:off x="5302450" y="849700"/>
              <a:ext cx="180475" cy="212200"/>
            </a:xfrm>
            <a:custGeom>
              <a:avLst/>
              <a:gdLst/>
              <a:ahLst/>
              <a:cxnLst/>
              <a:rect l="l" t="t" r="r" b="b"/>
              <a:pathLst>
                <a:path w="7219" h="8488" extrusionOk="0">
                  <a:moveTo>
                    <a:pt x="7146" y="1"/>
                  </a:moveTo>
                  <a:cubicBezTo>
                    <a:pt x="7121" y="1"/>
                    <a:pt x="7098" y="15"/>
                    <a:pt x="7091" y="33"/>
                  </a:cubicBezTo>
                  <a:cubicBezTo>
                    <a:pt x="5653" y="3434"/>
                    <a:pt x="3148" y="6387"/>
                    <a:pt x="43" y="8376"/>
                  </a:cubicBezTo>
                  <a:cubicBezTo>
                    <a:pt x="9" y="8394"/>
                    <a:pt x="0" y="8427"/>
                    <a:pt x="17" y="8461"/>
                  </a:cubicBezTo>
                  <a:cubicBezTo>
                    <a:pt x="33" y="8478"/>
                    <a:pt x="53" y="8487"/>
                    <a:pt x="73" y="8487"/>
                  </a:cubicBezTo>
                  <a:cubicBezTo>
                    <a:pt x="85" y="8487"/>
                    <a:pt x="97" y="8484"/>
                    <a:pt x="110" y="8477"/>
                  </a:cubicBezTo>
                  <a:cubicBezTo>
                    <a:pt x="1040" y="7886"/>
                    <a:pt x="1922" y="7200"/>
                    <a:pt x="2724" y="6446"/>
                  </a:cubicBezTo>
                  <a:cubicBezTo>
                    <a:pt x="4645" y="4669"/>
                    <a:pt x="6187" y="2486"/>
                    <a:pt x="7202" y="83"/>
                  </a:cubicBezTo>
                  <a:cubicBezTo>
                    <a:pt x="7219" y="49"/>
                    <a:pt x="7202" y="16"/>
                    <a:pt x="7176" y="8"/>
                  </a:cubicBezTo>
                  <a:cubicBezTo>
                    <a:pt x="7166" y="3"/>
                    <a:pt x="7156" y="1"/>
                    <a:pt x="7146"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4"/>
            <p:cNvSpPr/>
            <p:nvPr/>
          </p:nvSpPr>
          <p:spPr>
            <a:xfrm>
              <a:off x="5339050" y="878900"/>
              <a:ext cx="180275" cy="212175"/>
            </a:xfrm>
            <a:custGeom>
              <a:avLst/>
              <a:gdLst/>
              <a:ahLst/>
              <a:cxnLst/>
              <a:rect l="l" t="t" r="r" b="b"/>
              <a:pathLst>
                <a:path w="7211" h="8487" extrusionOk="0">
                  <a:moveTo>
                    <a:pt x="7140" y="1"/>
                  </a:moveTo>
                  <a:cubicBezTo>
                    <a:pt x="7116" y="1"/>
                    <a:pt x="7095" y="17"/>
                    <a:pt x="7083" y="40"/>
                  </a:cubicBezTo>
                  <a:cubicBezTo>
                    <a:pt x="5645" y="3434"/>
                    <a:pt x="3139" y="6387"/>
                    <a:pt x="33" y="8376"/>
                  </a:cubicBezTo>
                  <a:cubicBezTo>
                    <a:pt x="9" y="8394"/>
                    <a:pt x="1" y="8437"/>
                    <a:pt x="17" y="8461"/>
                  </a:cubicBezTo>
                  <a:cubicBezTo>
                    <a:pt x="27" y="8478"/>
                    <a:pt x="48" y="8487"/>
                    <a:pt x="69" y="8487"/>
                  </a:cubicBezTo>
                  <a:cubicBezTo>
                    <a:pt x="81" y="8487"/>
                    <a:pt x="93" y="8484"/>
                    <a:pt x="102" y="8477"/>
                  </a:cubicBezTo>
                  <a:cubicBezTo>
                    <a:pt x="1033" y="7886"/>
                    <a:pt x="1912" y="7200"/>
                    <a:pt x="2724" y="6446"/>
                  </a:cubicBezTo>
                  <a:cubicBezTo>
                    <a:pt x="4638" y="4669"/>
                    <a:pt x="6185" y="2486"/>
                    <a:pt x="7201" y="83"/>
                  </a:cubicBezTo>
                  <a:cubicBezTo>
                    <a:pt x="7211" y="59"/>
                    <a:pt x="7201" y="16"/>
                    <a:pt x="7168" y="8"/>
                  </a:cubicBezTo>
                  <a:cubicBezTo>
                    <a:pt x="7159" y="3"/>
                    <a:pt x="7149" y="1"/>
                    <a:pt x="7140"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53;p44">
            <a:extLst>
              <a:ext uri="{FF2B5EF4-FFF2-40B4-BE49-F238E27FC236}">
                <a16:creationId xmlns:a16="http://schemas.microsoft.com/office/drawing/2014/main" id="{C462130E-EA45-44AB-877B-114333C6C59B}"/>
              </a:ext>
            </a:extLst>
          </p:cNvPr>
          <p:cNvSpPr txBox="1">
            <a:spLocks/>
          </p:cNvSpPr>
          <p:nvPr/>
        </p:nvSpPr>
        <p:spPr>
          <a:xfrm>
            <a:off x="220627" y="2571750"/>
            <a:ext cx="6430916" cy="21209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5"/>
              </a:buClr>
              <a:buSzPts val="1400"/>
              <a:buFont typeface="Plus Jakarta Sans Medium"/>
              <a:buNone/>
              <a:defRPr sz="1600" b="0" i="0" u="none" strike="noStrike" cap="none">
                <a:solidFill>
                  <a:schemeClr val="accent5"/>
                </a:solidFill>
                <a:latin typeface="Plus Jakarta Sans Medium"/>
                <a:ea typeface="Plus Jakarta Sans Medium"/>
                <a:cs typeface="Plus Jakarta Sans Medium"/>
                <a:sym typeface="Plus Jakarta Sans Medium"/>
              </a:defRPr>
            </a:lvl1pPr>
            <a:lvl2pPr marL="914400" marR="0" lvl="1" indent="-317500" algn="ctr" rtl="0">
              <a:lnSpc>
                <a:spcPct val="100000"/>
              </a:lnSpc>
              <a:spcBef>
                <a:spcPts val="0"/>
              </a:spcBef>
              <a:spcAft>
                <a:spcPts val="0"/>
              </a:spcAft>
              <a:buClr>
                <a:schemeClr val="accent5"/>
              </a:buClr>
              <a:buSzPts val="1400"/>
              <a:buFont typeface="Plus Jakarta Sans Medium"/>
              <a:buNone/>
              <a:defRPr sz="1400" b="0" i="0" u="none" strike="noStrike" cap="none">
                <a:solidFill>
                  <a:schemeClr val="accent5"/>
                </a:solidFill>
                <a:latin typeface="Plus Jakarta Sans Medium"/>
                <a:ea typeface="Plus Jakarta Sans Medium"/>
                <a:cs typeface="Plus Jakarta Sans Medium"/>
                <a:sym typeface="Plus Jakarta Sans Medium"/>
              </a:defRPr>
            </a:lvl2pPr>
            <a:lvl3pPr marL="1371600" marR="0" lvl="2" indent="-317500" algn="ctr" rtl="0">
              <a:lnSpc>
                <a:spcPct val="100000"/>
              </a:lnSpc>
              <a:spcBef>
                <a:spcPts val="0"/>
              </a:spcBef>
              <a:spcAft>
                <a:spcPts val="0"/>
              </a:spcAft>
              <a:buClr>
                <a:schemeClr val="accent5"/>
              </a:buClr>
              <a:buSzPts val="1400"/>
              <a:buFont typeface="Plus Jakarta Sans Medium"/>
              <a:buNone/>
              <a:defRPr sz="1400" b="0" i="0" u="none" strike="noStrike" cap="none">
                <a:solidFill>
                  <a:schemeClr val="accent5"/>
                </a:solidFill>
                <a:latin typeface="Plus Jakarta Sans Medium"/>
                <a:ea typeface="Plus Jakarta Sans Medium"/>
                <a:cs typeface="Plus Jakarta Sans Medium"/>
                <a:sym typeface="Plus Jakarta Sans Medium"/>
              </a:defRPr>
            </a:lvl3pPr>
            <a:lvl4pPr marL="1828800" marR="0" lvl="3" indent="-317500" algn="ctr" rtl="0">
              <a:lnSpc>
                <a:spcPct val="100000"/>
              </a:lnSpc>
              <a:spcBef>
                <a:spcPts val="0"/>
              </a:spcBef>
              <a:spcAft>
                <a:spcPts val="0"/>
              </a:spcAft>
              <a:buClr>
                <a:schemeClr val="accent5"/>
              </a:buClr>
              <a:buSzPts val="1400"/>
              <a:buFont typeface="Plus Jakarta Sans Medium"/>
              <a:buNone/>
              <a:defRPr sz="1400" b="0" i="0" u="none" strike="noStrike" cap="none">
                <a:solidFill>
                  <a:schemeClr val="accent5"/>
                </a:solidFill>
                <a:latin typeface="Plus Jakarta Sans Medium"/>
                <a:ea typeface="Plus Jakarta Sans Medium"/>
                <a:cs typeface="Plus Jakarta Sans Medium"/>
                <a:sym typeface="Plus Jakarta Sans Medium"/>
              </a:defRPr>
            </a:lvl4pPr>
            <a:lvl5pPr marL="2286000" marR="0" lvl="4" indent="-317500" algn="ctr" rtl="0">
              <a:lnSpc>
                <a:spcPct val="100000"/>
              </a:lnSpc>
              <a:spcBef>
                <a:spcPts val="0"/>
              </a:spcBef>
              <a:spcAft>
                <a:spcPts val="0"/>
              </a:spcAft>
              <a:buClr>
                <a:schemeClr val="accent5"/>
              </a:buClr>
              <a:buSzPts val="1400"/>
              <a:buFont typeface="Plus Jakarta Sans Medium"/>
              <a:buNone/>
              <a:defRPr sz="1400" b="0" i="0" u="none" strike="noStrike" cap="none">
                <a:solidFill>
                  <a:schemeClr val="accent5"/>
                </a:solidFill>
                <a:latin typeface="Plus Jakarta Sans Medium"/>
                <a:ea typeface="Plus Jakarta Sans Medium"/>
                <a:cs typeface="Plus Jakarta Sans Medium"/>
                <a:sym typeface="Plus Jakarta Sans Medium"/>
              </a:defRPr>
            </a:lvl5pPr>
            <a:lvl6pPr marL="2743200" marR="0" lvl="5" indent="-317500" algn="ctr" rtl="0">
              <a:lnSpc>
                <a:spcPct val="100000"/>
              </a:lnSpc>
              <a:spcBef>
                <a:spcPts val="0"/>
              </a:spcBef>
              <a:spcAft>
                <a:spcPts val="0"/>
              </a:spcAft>
              <a:buClr>
                <a:schemeClr val="accent5"/>
              </a:buClr>
              <a:buSzPts val="1400"/>
              <a:buFont typeface="Plus Jakarta Sans Medium"/>
              <a:buNone/>
              <a:defRPr sz="1400" b="0" i="0" u="none" strike="noStrike" cap="none">
                <a:solidFill>
                  <a:schemeClr val="accent5"/>
                </a:solidFill>
                <a:latin typeface="Plus Jakarta Sans Medium"/>
                <a:ea typeface="Plus Jakarta Sans Medium"/>
                <a:cs typeface="Plus Jakarta Sans Medium"/>
                <a:sym typeface="Plus Jakarta Sans Medium"/>
              </a:defRPr>
            </a:lvl6pPr>
            <a:lvl7pPr marL="3200400" marR="0" lvl="6" indent="-317500" algn="ctr" rtl="0">
              <a:lnSpc>
                <a:spcPct val="100000"/>
              </a:lnSpc>
              <a:spcBef>
                <a:spcPts val="0"/>
              </a:spcBef>
              <a:spcAft>
                <a:spcPts val="0"/>
              </a:spcAft>
              <a:buClr>
                <a:schemeClr val="accent5"/>
              </a:buClr>
              <a:buSzPts val="1400"/>
              <a:buFont typeface="Plus Jakarta Sans Medium"/>
              <a:buNone/>
              <a:defRPr sz="1400" b="0" i="0" u="none" strike="noStrike" cap="none">
                <a:solidFill>
                  <a:schemeClr val="accent5"/>
                </a:solidFill>
                <a:latin typeface="Plus Jakarta Sans Medium"/>
                <a:ea typeface="Plus Jakarta Sans Medium"/>
                <a:cs typeface="Plus Jakarta Sans Medium"/>
                <a:sym typeface="Plus Jakarta Sans Medium"/>
              </a:defRPr>
            </a:lvl7pPr>
            <a:lvl8pPr marL="3657600" marR="0" lvl="7" indent="-317500" algn="ctr" rtl="0">
              <a:lnSpc>
                <a:spcPct val="100000"/>
              </a:lnSpc>
              <a:spcBef>
                <a:spcPts val="0"/>
              </a:spcBef>
              <a:spcAft>
                <a:spcPts val="0"/>
              </a:spcAft>
              <a:buClr>
                <a:schemeClr val="accent5"/>
              </a:buClr>
              <a:buSzPts val="1400"/>
              <a:buFont typeface="Plus Jakarta Sans Medium"/>
              <a:buNone/>
              <a:defRPr sz="1400" b="0" i="0" u="none" strike="noStrike" cap="none">
                <a:solidFill>
                  <a:schemeClr val="accent5"/>
                </a:solidFill>
                <a:latin typeface="Plus Jakarta Sans Medium"/>
                <a:ea typeface="Plus Jakarta Sans Medium"/>
                <a:cs typeface="Plus Jakarta Sans Medium"/>
                <a:sym typeface="Plus Jakarta Sans Medium"/>
              </a:defRPr>
            </a:lvl8pPr>
            <a:lvl9pPr marL="4114800" marR="0" lvl="8" indent="-317500" algn="ctr" rtl="0">
              <a:lnSpc>
                <a:spcPct val="100000"/>
              </a:lnSpc>
              <a:spcBef>
                <a:spcPts val="0"/>
              </a:spcBef>
              <a:spcAft>
                <a:spcPts val="0"/>
              </a:spcAft>
              <a:buClr>
                <a:schemeClr val="accent5"/>
              </a:buClr>
              <a:buSzPts val="1400"/>
              <a:buFont typeface="Plus Jakarta Sans Medium"/>
              <a:buNone/>
              <a:defRPr sz="1400" b="0" i="0" u="none" strike="noStrike" cap="none">
                <a:solidFill>
                  <a:schemeClr val="accent5"/>
                </a:solidFill>
                <a:latin typeface="Plus Jakarta Sans Medium"/>
                <a:ea typeface="Plus Jakarta Sans Medium"/>
                <a:cs typeface="Plus Jakarta Sans Medium"/>
                <a:sym typeface="Plus Jakarta Sans Medium"/>
              </a:defRPr>
            </a:lvl9pPr>
          </a:lstStyle>
          <a:p>
            <a:pPr marL="0" indent="0" algn="just">
              <a:lnSpc>
                <a:spcPct val="150000"/>
              </a:lnSpc>
            </a:pPr>
            <a:r>
              <a:rPr lang="en-ID">
                <a:solidFill>
                  <a:srgbClr val="555555"/>
                </a:solidFill>
                <a:latin typeface="Verdana" panose="020B0604030504040204" pitchFamily="34" charset="0"/>
              </a:rPr>
              <a:t>Matanya berkilau oleh air mata takwa, bibirnya basah dengan untaian petuah, rambutnya tertutup oleh juluran jilbabnya. Bicaranya penuh dakwah, pendengarannya tilawah, geraknya jihad fii sabilillah. Hatinya penuh zikir, otaknya penuh pikir, dipercantik oleh terjaganya lahir.</a:t>
            </a:r>
            <a:endParaRPr lang="en-ID"/>
          </a:p>
        </p:txBody>
      </p:sp>
      <p:grpSp>
        <p:nvGrpSpPr>
          <p:cNvPr id="55" name="Google Shape;638;p46">
            <a:extLst>
              <a:ext uri="{FF2B5EF4-FFF2-40B4-BE49-F238E27FC236}">
                <a16:creationId xmlns:a16="http://schemas.microsoft.com/office/drawing/2014/main" id="{EED6BDF1-95BA-43DC-8706-F99437961103}"/>
              </a:ext>
            </a:extLst>
          </p:cNvPr>
          <p:cNvGrpSpPr/>
          <p:nvPr/>
        </p:nvGrpSpPr>
        <p:grpSpPr>
          <a:xfrm rot="1055703">
            <a:off x="6801551" y="3505439"/>
            <a:ext cx="1987818" cy="1132092"/>
            <a:chOff x="2914575" y="2095125"/>
            <a:chExt cx="800550" cy="455925"/>
          </a:xfrm>
        </p:grpSpPr>
        <p:sp>
          <p:nvSpPr>
            <p:cNvPr id="56" name="Google Shape;639;p46">
              <a:extLst>
                <a:ext uri="{FF2B5EF4-FFF2-40B4-BE49-F238E27FC236}">
                  <a16:creationId xmlns:a16="http://schemas.microsoft.com/office/drawing/2014/main" id="{15292781-DCC8-4B62-ABC6-40B77C68AC22}"/>
                </a:ext>
              </a:extLst>
            </p:cNvPr>
            <p:cNvSpPr/>
            <p:nvPr/>
          </p:nvSpPr>
          <p:spPr>
            <a:xfrm>
              <a:off x="2914575" y="2287000"/>
              <a:ext cx="375100" cy="264050"/>
            </a:xfrm>
            <a:custGeom>
              <a:avLst/>
              <a:gdLst/>
              <a:ahLst/>
              <a:cxnLst/>
              <a:rect l="l" t="t" r="r" b="b"/>
              <a:pathLst>
                <a:path w="15004" h="10562" extrusionOk="0">
                  <a:moveTo>
                    <a:pt x="14023" y="1"/>
                  </a:moveTo>
                  <a:lnTo>
                    <a:pt x="431" y="9038"/>
                  </a:lnTo>
                  <a:lnTo>
                    <a:pt x="1" y="10562"/>
                  </a:lnTo>
                  <a:cubicBezTo>
                    <a:pt x="1" y="10562"/>
                    <a:pt x="10629" y="3656"/>
                    <a:pt x="13769" y="3445"/>
                  </a:cubicBezTo>
                  <a:cubicBezTo>
                    <a:pt x="13769" y="3445"/>
                    <a:pt x="13780" y="3446"/>
                    <a:pt x="13798" y="3446"/>
                  </a:cubicBezTo>
                  <a:cubicBezTo>
                    <a:pt x="13906" y="3446"/>
                    <a:pt x="14269" y="3416"/>
                    <a:pt x="14226" y="3013"/>
                  </a:cubicBezTo>
                  <a:cubicBezTo>
                    <a:pt x="14226" y="3013"/>
                    <a:pt x="14258" y="2259"/>
                    <a:pt x="15004" y="1981"/>
                  </a:cubicBezTo>
                  <a:lnTo>
                    <a:pt x="14023" y="1"/>
                  </a:lnTo>
                  <a:close/>
                </a:path>
              </a:pathLst>
            </a:custGeom>
            <a:solidFill>
              <a:srgbClr val="7385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40;p46">
              <a:extLst>
                <a:ext uri="{FF2B5EF4-FFF2-40B4-BE49-F238E27FC236}">
                  <a16:creationId xmlns:a16="http://schemas.microsoft.com/office/drawing/2014/main" id="{7EDF1006-3472-4BFE-A1EB-C6A3221BABA1}"/>
                </a:ext>
              </a:extLst>
            </p:cNvPr>
            <p:cNvSpPr/>
            <p:nvPr/>
          </p:nvSpPr>
          <p:spPr>
            <a:xfrm>
              <a:off x="2925750" y="2292275"/>
              <a:ext cx="357375" cy="241000"/>
            </a:xfrm>
            <a:custGeom>
              <a:avLst/>
              <a:gdLst/>
              <a:ahLst/>
              <a:cxnLst/>
              <a:rect l="l" t="t" r="r" b="b"/>
              <a:pathLst>
                <a:path w="14295" h="9640" extrusionOk="0">
                  <a:moveTo>
                    <a:pt x="14108" y="1"/>
                  </a:moveTo>
                  <a:lnTo>
                    <a:pt x="179" y="9215"/>
                  </a:lnTo>
                  <a:lnTo>
                    <a:pt x="1" y="9640"/>
                  </a:lnTo>
                  <a:lnTo>
                    <a:pt x="1" y="9640"/>
                  </a:lnTo>
                  <a:cubicBezTo>
                    <a:pt x="1" y="9640"/>
                    <a:pt x="8937" y="3234"/>
                    <a:pt x="13060" y="2598"/>
                  </a:cubicBezTo>
                  <a:cubicBezTo>
                    <a:pt x="13060" y="2598"/>
                    <a:pt x="13440" y="1660"/>
                    <a:pt x="14295" y="1236"/>
                  </a:cubicBezTo>
                  <a:lnTo>
                    <a:pt x="14108" y="1"/>
                  </a:lnTo>
                  <a:close/>
                </a:path>
              </a:pathLst>
            </a:custGeom>
            <a:solidFill>
              <a:srgbClr val="5D6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41;p46">
              <a:extLst>
                <a:ext uri="{FF2B5EF4-FFF2-40B4-BE49-F238E27FC236}">
                  <a16:creationId xmlns:a16="http://schemas.microsoft.com/office/drawing/2014/main" id="{6D805F7B-6C4E-41A6-816E-A9FCEA78D94A}"/>
                </a:ext>
              </a:extLst>
            </p:cNvPr>
            <p:cNvSpPr/>
            <p:nvPr/>
          </p:nvSpPr>
          <p:spPr>
            <a:xfrm>
              <a:off x="3267675" y="2297350"/>
              <a:ext cx="6975" cy="4450"/>
            </a:xfrm>
            <a:custGeom>
              <a:avLst/>
              <a:gdLst/>
              <a:ahLst/>
              <a:cxnLst/>
              <a:rect l="l" t="t" r="r" b="b"/>
              <a:pathLst>
                <a:path w="279" h="178" extrusionOk="0">
                  <a:moveTo>
                    <a:pt x="278" y="1"/>
                  </a:moveTo>
                  <a:cubicBezTo>
                    <a:pt x="274" y="1"/>
                    <a:pt x="272" y="3"/>
                    <a:pt x="271" y="6"/>
                  </a:cubicBezTo>
                  <a:lnTo>
                    <a:pt x="271" y="6"/>
                  </a:lnTo>
                  <a:lnTo>
                    <a:pt x="278" y="1"/>
                  </a:lnTo>
                  <a:close/>
                  <a:moveTo>
                    <a:pt x="271" y="6"/>
                  </a:moveTo>
                  <a:lnTo>
                    <a:pt x="256" y="15"/>
                  </a:lnTo>
                  <a:lnTo>
                    <a:pt x="256" y="15"/>
                  </a:lnTo>
                  <a:cubicBezTo>
                    <a:pt x="261" y="13"/>
                    <a:pt x="265" y="11"/>
                    <a:pt x="270" y="9"/>
                  </a:cubicBezTo>
                  <a:cubicBezTo>
                    <a:pt x="270" y="9"/>
                    <a:pt x="270" y="7"/>
                    <a:pt x="271" y="6"/>
                  </a:cubicBezTo>
                  <a:close/>
                  <a:moveTo>
                    <a:pt x="256" y="15"/>
                  </a:moveTo>
                  <a:cubicBezTo>
                    <a:pt x="161" y="57"/>
                    <a:pt x="79" y="114"/>
                    <a:pt x="0" y="178"/>
                  </a:cubicBezTo>
                  <a:lnTo>
                    <a:pt x="256" y="1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42;p46">
              <a:extLst>
                <a:ext uri="{FF2B5EF4-FFF2-40B4-BE49-F238E27FC236}">
                  <a16:creationId xmlns:a16="http://schemas.microsoft.com/office/drawing/2014/main" id="{66E7BF41-069B-4570-8FA6-A05F076AFA46}"/>
                </a:ext>
              </a:extLst>
            </p:cNvPr>
            <p:cNvSpPr/>
            <p:nvPr/>
          </p:nvSpPr>
          <p:spPr>
            <a:xfrm>
              <a:off x="2915200" y="2294050"/>
              <a:ext cx="339350" cy="209375"/>
            </a:xfrm>
            <a:custGeom>
              <a:avLst/>
              <a:gdLst/>
              <a:ahLst/>
              <a:cxnLst/>
              <a:rect l="l" t="t" r="r" b="b"/>
              <a:pathLst>
                <a:path w="13574" h="8375" extrusionOk="0">
                  <a:moveTo>
                    <a:pt x="10921" y="0"/>
                  </a:moveTo>
                  <a:cubicBezTo>
                    <a:pt x="8041" y="0"/>
                    <a:pt x="4659" y="1671"/>
                    <a:pt x="2624" y="2858"/>
                  </a:cubicBezTo>
                  <a:lnTo>
                    <a:pt x="0" y="7926"/>
                  </a:lnTo>
                  <a:lnTo>
                    <a:pt x="644" y="8375"/>
                  </a:lnTo>
                  <a:lnTo>
                    <a:pt x="4952" y="6006"/>
                  </a:lnTo>
                  <a:lnTo>
                    <a:pt x="13573" y="641"/>
                  </a:lnTo>
                  <a:cubicBezTo>
                    <a:pt x="12791" y="187"/>
                    <a:pt x="11884" y="0"/>
                    <a:pt x="10921" y="0"/>
                  </a:cubicBezTo>
                  <a:close/>
                </a:path>
              </a:pathLst>
            </a:custGeom>
            <a:solidFill>
              <a:srgbClr val="F6E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43;p46">
              <a:extLst>
                <a:ext uri="{FF2B5EF4-FFF2-40B4-BE49-F238E27FC236}">
                  <a16:creationId xmlns:a16="http://schemas.microsoft.com/office/drawing/2014/main" id="{A934495A-4E5C-46B7-9189-4E2DEB041776}"/>
                </a:ext>
              </a:extLst>
            </p:cNvPr>
            <p:cNvSpPr/>
            <p:nvPr/>
          </p:nvSpPr>
          <p:spPr>
            <a:xfrm>
              <a:off x="2915200" y="2294500"/>
              <a:ext cx="356700" cy="238775"/>
            </a:xfrm>
            <a:custGeom>
              <a:avLst/>
              <a:gdLst/>
              <a:ahLst/>
              <a:cxnLst/>
              <a:rect l="l" t="t" r="r" b="b"/>
              <a:pathLst>
                <a:path w="14268" h="9551" extrusionOk="0">
                  <a:moveTo>
                    <a:pt x="14268" y="174"/>
                  </a:moveTo>
                  <a:cubicBezTo>
                    <a:pt x="14227" y="198"/>
                    <a:pt x="14187" y="225"/>
                    <a:pt x="14148" y="252"/>
                  </a:cubicBezTo>
                  <a:lnTo>
                    <a:pt x="14148" y="252"/>
                  </a:lnTo>
                  <a:cubicBezTo>
                    <a:pt x="14186" y="225"/>
                    <a:pt x="14226" y="199"/>
                    <a:pt x="14268" y="174"/>
                  </a:cubicBezTo>
                  <a:close/>
                  <a:moveTo>
                    <a:pt x="14148" y="252"/>
                  </a:moveTo>
                  <a:cubicBezTo>
                    <a:pt x="13965" y="383"/>
                    <a:pt x="13824" y="533"/>
                    <a:pt x="13718" y="693"/>
                  </a:cubicBezTo>
                  <a:lnTo>
                    <a:pt x="13718" y="693"/>
                  </a:lnTo>
                  <a:cubicBezTo>
                    <a:pt x="13720" y="698"/>
                    <a:pt x="13720" y="703"/>
                    <a:pt x="13718" y="706"/>
                  </a:cubicBezTo>
                  <a:lnTo>
                    <a:pt x="13718" y="706"/>
                  </a:lnTo>
                  <a:cubicBezTo>
                    <a:pt x="13830" y="532"/>
                    <a:pt x="13975" y="377"/>
                    <a:pt x="14148" y="252"/>
                  </a:cubicBezTo>
                  <a:close/>
                  <a:moveTo>
                    <a:pt x="13718" y="706"/>
                  </a:moveTo>
                  <a:cubicBezTo>
                    <a:pt x="13718" y="707"/>
                    <a:pt x="13718" y="707"/>
                    <a:pt x="13717" y="708"/>
                  </a:cubicBezTo>
                  <a:cubicBezTo>
                    <a:pt x="13718" y="707"/>
                    <a:pt x="13718" y="707"/>
                    <a:pt x="13718" y="706"/>
                  </a:cubicBezTo>
                  <a:close/>
                  <a:moveTo>
                    <a:pt x="11246" y="1"/>
                  </a:moveTo>
                  <a:cubicBezTo>
                    <a:pt x="10657" y="1"/>
                    <a:pt x="10091" y="131"/>
                    <a:pt x="9503" y="403"/>
                  </a:cubicBezTo>
                  <a:cubicBezTo>
                    <a:pt x="8699" y="783"/>
                    <a:pt x="8022" y="1486"/>
                    <a:pt x="7379" y="2103"/>
                  </a:cubicBezTo>
                  <a:cubicBezTo>
                    <a:pt x="6304" y="3135"/>
                    <a:pt x="5476" y="4354"/>
                    <a:pt x="4393" y="5353"/>
                  </a:cubicBezTo>
                  <a:cubicBezTo>
                    <a:pt x="3164" y="6496"/>
                    <a:pt x="1692" y="7638"/>
                    <a:pt x="0" y="7908"/>
                  </a:cubicBezTo>
                  <a:lnTo>
                    <a:pt x="423" y="9551"/>
                  </a:lnTo>
                  <a:cubicBezTo>
                    <a:pt x="423" y="9551"/>
                    <a:pt x="3597" y="7384"/>
                    <a:pt x="5975" y="5708"/>
                  </a:cubicBezTo>
                  <a:cubicBezTo>
                    <a:pt x="8560" y="3887"/>
                    <a:pt x="10795" y="2386"/>
                    <a:pt x="12624" y="2386"/>
                  </a:cubicBezTo>
                  <a:cubicBezTo>
                    <a:pt x="12921" y="2386"/>
                    <a:pt x="13207" y="2426"/>
                    <a:pt x="13482" y="2509"/>
                  </a:cubicBezTo>
                  <a:cubicBezTo>
                    <a:pt x="13482" y="2509"/>
                    <a:pt x="13186" y="1485"/>
                    <a:pt x="13718" y="693"/>
                  </a:cubicBezTo>
                  <a:lnTo>
                    <a:pt x="13718" y="693"/>
                  </a:lnTo>
                  <a:cubicBezTo>
                    <a:pt x="13656" y="571"/>
                    <a:pt x="12324" y="130"/>
                    <a:pt x="12202" y="107"/>
                  </a:cubicBezTo>
                  <a:cubicBezTo>
                    <a:pt x="11873" y="37"/>
                    <a:pt x="11557" y="1"/>
                    <a:pt x="11246"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44;p46">
              <a:extLst>
                <a:ext uri="{FF2B5EF4-FFF2-40B4-BE49-F238E27FC236}">
                  <a16:creationId xmlns:a16="http://schemas.microsoft.com/office/drawing/2014/main" id="{326980E6-CA5E-4DD1-907F-75ECAA0EA46E}"/>
                </a:ext>
              </a:extLst>
            </p:cNvPr>
            <p:cNvSpPr/>
            <p:nvPr/>
          </p:nvSpPr>
          <p:spPr>
            <a:xfrm>
              <a:off x="3067175" y="2309975"/>
              <a:ext cx="148750" cy="96775"/>
            </a:xfrm>
            <a:custGeom>
              <a:avLst/>
              <a:gdLst/>
              <a:ahLst/>
              <a:cxnLst/>
              <a:rect l="l" t="t" r="r" b="b"/>
              <a:pathLst>
                <a:path w="5950" h="3871" extrusionOk="0">
                  <a:moveTo>
                    <a:pt x="5368" y="1"/>
                  </a:moveTo>
                  <a:cubicBezTo>
                    <a:pt x="4668" y="1"/>
                    <a:pt x="3967" y="208"/>
                    <a:pt x="3381" y="597"/>
                  </a:cubicBezTo>
                  <a:cubicBezTo>
                    <a:pt x="2994" y="859"/>
                    <a:pt x="2646" y="1188"/>
                    <a:pt x="2299" y="1519"/>
                  </a:cubicBezTo>
                  <a:cubicBezTo>
                    <a:pt x="1943" y="1866"/>
                    <a:pt x="1596" y="2230"/>
                    <a:pt x="1259" y="2585"/>
                  </a:cubicBezTo>
                  <a:cubicBezTo>
                    <a:pt x="853" y="3007"/>
                    <a:pt x="455" y="3430"/>
                    <a:pt x="30" y="3828"/>
                  </a:cubicBezTo>
                  <a:cubicBezTo>
                    <a:pt x="0" y="3858"/>
                    <a:pt x="27" y="3870"/>
                    <a:pt x="61" y="3870"/>
                  </a:cubicBezTo>
                  <a:cubicBezTo>
                    <a:pt x="84" y="3870"/>
                    <a:pt x="110" y="3864"/>
                    <a:pt x="124" y="3854"/>
                  </a:cubicBezTo>
                  <a:cubicBezTo>
                    <a:pt x="810" y="3202"/>
                    <a:pt x="1444" y="2483"/>
                    <a:pt x="2112" y="1815"/>
                  </a:cubicBezTo>
                  <a:cubicBezTo>
                    <a:pt x="2764" y="1163"/>
                    <a:pt x="3432" y="495"/>
                    <a:pt x="4322" y="215"/>
                  </a:cubicBezTo>
                  <a:cubicBezTo>
                    <a:pt x="4653" y="112"/>
                    <a:pt x="4995" y="63"/>
                    <a:pt x="5339" y="63"/>
                  </a:cubicBezTo>
                  <a:cubicBezTo>
                    <a:pt x="5505" y="63"/>
                    <a:pt x="5671" y="75"/>
                    <a:pt x="5837" y="97"/>
                  </a:cubicBezTo>
                  <a:cubicBezTo>
                    <a:pt x="5840" y="98"/>
                    <a:pt x="5842" y="98"/>
                    <a:pt x="5845" y="98"/>
                  </a:cubicBezTo>
                  <a:cubicBezTo>
                    <a:pt x="5889" y="98"/>
                    <a:pt x="5950" y="46"/>
                    <a:pt x="5880" y="38"/>
                  </a:cubicBezTo>
                  <a:cubicBezTo>
                    <a:pt x="5710" y="13"/>
                    <a:pt x="5539"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45;p46">
              <a:extLst>
                <a:ext uri="{FF2B5EF4-FFF2-40B4-BE49-F238E27FC236}">
                  <a16:creationId xmlns:a16="http://schemas.microsoft.com/office/drawing/2014/main" id="{43E1762B-C002-4D9D-B222-53E8F64B0216}"/>
                </a:ext>
              </a:extLst>
            </p:cNvPr>
            <p:cNvSpPr/>
            <p:nvPr/>
          </p:nvSpPr>
          <p:spPr>
            <a:xfrm>
              <a:off x="3011750" y="2341525"/>
              <a:ext cx="167525" cy="116225"/>
            </a:xfrm>
            <a:custGeom>
              <a:avLst/>
              <a:gdLst/>
              <a:ahLst/>
              <a:cxnLst/>
              <a:rect l="l" t="t" r="r" b="b"/>
              <a:pathLst>
                <a:path w="6701" h="4649" extrusionOk="0">
                  <a:moveTo>
                    <a:pt x="6605" y="1"/>
                  </a:moveTo>
                  <a:cubicBezTo>
                    <a:pt x="6600" y="1"/>
                    <a:pt x="6595" y="1"/>
                    <a:pt x="6590" y="3"/>
                  </a:cubicBezTo>
                  <a:cubicBezTo>
                    <a:pt x="6090" y="163"/>
                    <a:pt x="5598" y="332"/>
                    <a:pt x="5152" y="612"/>
                  </a:cubicBezTo>
                  <a:cubicBezTo>
                    <a:pt x="4745" y="874"/>
                    <a:pt x="4364" y="1179"/>
                    <a:pt x="4000" y="1508"/>
                  </a:cubicBezTo>
                  <a:cubicBezTo>
                    <a:pt x="3618" y="1855"/>
                    <a:pt x="3238" y="2219"/>
                    <a:pt x="2848" y="2558"/>
                  </a:cubicBezTo>
                  <a:cubicBezTo>
                    <a:pt x="2442" y="2913"/>
                    <a:pt x="2020" y="3244"/>
                    <a:pt x="1579" y="3565"/>
                  </a:cubicBezTo>
                  <a:cubicBezTo>
                    <a:pt x="1090" y="3921"/>
                    <a:pt x="582" y="4250"/>
                    <a:pt x="56" y="4564"/>
                  </a:cubicBezTo>
                  <a:cubicBezTo>
                    <a:pt x="1" y="4591"/>
                    <a:pt x="49" y="4648"/>
                    <a:pt x="96" y="4648"/>
                  </a:cubicBezTo>
                  <a:cubicBezTo>
                    <a:pt x="106" y="4648"/>
                    <a:pt x="116" y="4646"/>
                    <a:pt x="125" y="4640"/>
                  </a:cubicBezTo>
                  <a:cubicBezTo>
                    <a:pt x="1055" y="4097"/>
                    <a:pt x="1935" y="3480"/>
                    <a:pt x="2755" y="2777"/>
                  </a:cubicBezTo>
                  <a:cubicBezTo>
                    <a:pt x="3517" y="2144"/>
                    <a:pt x="4195" y="1398"/>
                    <a:pt x="5016" y="832"/>
                  </a:cubicBezTo>
                  <a:cubicBezTo>
                    <a:pt x="5515" y="492"/>
                    <a:pt x="6055" y="281"/>
                    <a:pt x="6632" y="104"/>
                  </a:cubicBezTo>
                  <a:cubicBezTo>
                    <a:pt x="6701" y="80"/>
                    <a:pt x="6658" y="1"/>
                    <a:pt x="66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46;p46">
              <a:extLst>
                <a:ext uri="{FF2B5EF4-FFF2-40B4-BE49-F238E27FC236}">
                  <a16:creationId xmlns:a16="http://schemas.microsoft.com/office/drawing/2014/main" id="{85222E4C-5DA3-4037-9891-E32A9CF29879}"/>
                </a:ext>
              </a:extLst>
            </p:cNvPr>
            <p:cNvSpPr/>
            <p:nvPr/>
          </p:nvSpPr>
          <p:spPr>
            <a:xfrm>
              <a:off x="2920675" y="2231825"/>
              <a:ext cx="354625" cy="201775"/>
            </a:xfrm>
            <a:custGeom>
              <a:avLst/>
              <a:gdLst/>
              <a:ahLst/>
              <a:cxnLst/>
              <a:rect l="l" t="t" r="r" b="b"/>
              <a:pathLst>
                <a:path w="14185" h="8071" extrusionOk="0">
                  <a:moveTo>
                    <a:pt x="9819" y="1"/>
                  </a:moveTo>
                  <a:cubicBezTo>
                    <a:pt x="9309" y="1"/>
                    <a:pt x="8753" y="78"/>
                    <a:pt x="8151" y="260"/>
                  </a:cubicBezTo>
                  <a:cubicBezTo>
                    <a:pt x="6694" y="696"/>
                    <a:pt x="5602" y="837"/>
                    <a:pt x="4799" y="837"/>
                  </a:cubicBezTo>
                  <a:cubicBezTo>
                    <a:pt x="3340" y="837"/>
                    <a:pt x="2836" y="372"/>
                    <a:pt x="2836" y="372"/>
                  </a:cubicBezTo>
                  <a:lnTo>
                    <a:pt x="0" y="8071"/>
                  </a:lnTo>
                  <a:cubicBezTo>
                    <a:pt x="0" y="8071"/>
                    <a:pt x="6551" y="2607"/>
                    <a:pt x="11201" y="2607"/>
                  </a:cubicBezTo>
                  <a:cubicBezTo>
                    <a:pt x="12046" y="2607"/>
                    <a:pt x="12829" y="2788"/>
                    <a:pt x="13498" y="3215"/>
                  </a:cubicBezTo>
                  <a:cubicBezTo>
                    <a:pt x="13651" y="2969"/>
                    <a:pt x="13872" y="2766"/>
                    <a:pt x="14150" y="2630"/>
                  </a:cubicBezTo>
                  <a:cubicBezTo>
                    <a:pt x="14158" y="2622"/>
                    <a:pt x="14167" y="2622"/>
                    <a:pt x="14177" y="2622"/>
                  </a:cubicBezTo>
                  <a:lnTo>
                    <a:pt x="14185" y="2606"/>
                  </a:lnTo>
                  <a:cubicBezTo>
                    <a:pt x="14185" y="2606"/>
                    <a:pt x="12775" y="1"/>
                    <a:pt x="98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7;p46">
              <a:extLst>
                <a:ext uri="{FF2B5EF4-FFF2-40B4-BE49-F238E27FC236}">
                  <a16:creationId xmlns:a16="http://schemas.microsoft.com/office/drawing/2014/main" id="{8E92A218-64CE-4FA4-9DD7-81E25635F353}"/>
                </a:ext>
              </a:extLst>
            </p:cNvPr>
            <p:cNvSpPr/>
            <p:nvPr/>
          </p:nvSpPr>
          <p:spPr>
            <a:xfrm>
              <a:off x="3136050" y="2345400"/>
              <a:ext cx="89100" cy="36650"/>
            </a:xfrm>
            <a:custGeom>
              <a:avLst/>
              <a:gdLst/>
              <a:ahLst/>
              <a:cxnLst/>
              <a:rect l="l" t="t" r="r" b="b"/>
              <a:pathLst>
                <a:path w="3564" h="1466" extrusionOk="0">
                  <a:moveTo>
                    <a:pt x="3445" y="0"/>
                  </a:moveTo>
                  <a:cubicBezTo>
                    <a:pt x="2176" y="16"/>
                    <a:pt x="941" y="524"/>
                    <a:pt x="27" y="1404"/>
                  </a:cubicBezTo>
                  <a:cubicBezTo>
                    <a:pt x="1" y="1430"/>
                    <a:pt x="59" y="1466"/>
                    <a:pt x="99" y="1466"/>
                  </a:cubicBezTo>
                  <a:cubicBezTo>
                    <a:pt x="112" y="1466"/>
                    <a:pt x="123" y="1463"/>
                    <a:pt x="129" y="1454"/>
                  </a:cubicBezTo>
                  <a:cubicBezTo>
                    <a:pt x="1024" y="583"/>
                    <a:pt x="2235" y="83"/>
                    <a:pt x="3488" y="67"/>
                  </a:cubicBezTo>
                  <a:cubicBezTo>
                    <a:pt x="3563" y="67"/>
                    <a:pt x="3488" y="0"/>
                    <a:pt x="3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48;p46">
              <a:extLst>
                <a:ext uri="{FF2B5EF4-FFF2-40B4-BE49-F238E27FC236}">
                  <a16:creationId xmlns:a16="http://schemas.microsoft.com/office/drawing/2014/main" id="{2DC34539-7944-4C2B-8B84-FF10D6C3FBE0}"/>
                </a:ext>
              </a:extLst>
            </p:cNvPr>
            <p:cNvSpPr/>
            <p:nvPr/>
          </p:nvSpPr>
          <p:spPr>
            <a:xfrm>
              <a:off x="3277150" y="2283600"/>
              <a:ext cx="437975" cy="71250"/>
            </a:xfrm>
            <a:custGeom>
              <a:avLst/>
              <a:gdLst/>
              <a:ahLst/>
              <a:cxnLst/>
              <a:rect l="l" t="t" r="r" b="b"/>
              <a:pathLst>
                <a:path w="17519" h="2850" extrusionOk="0">
                  <a:moveTo>
                    <a:pt x="1" y="1"/>
                  </a:moveTo>
                  <a:lnTo>
                    <a:pt x="263" y="2192"/>
                  </a:lnTo>
                  <a:cubicBezTo>
                    <a:pt x="361" y="2170"/>
                    <a:pt x="453" y="2160"/>
                    <a:pt x="540" y="2160"/>
                  </a:cubicBezTo>
                  <a:cubicBezTo>
                    <a:pt x="1141" y="2160"/>
                    <a:pt x="1482" y="2625"/>
                    <a:pt x="1482" y="2625"/>
                  </a:cubicBezTo>
                  <a:cubicBezTo>
                    <a:pt x="1567" y="2797"/>
                    <a:pt x="1684" y="2849"/>
                    <a:pt x="1793" y="2849"/>
                  </a:cubicBezTo>
                  <a:cubicBezTo>
                    <a:pt x="1955" y="2849"/>
                    <a:pt x="2101" y="2734"/>
                    <a:pt x="2101" y="2734"/>
                  </a:cubicBezTo>
                  <a:cubicBezTo>
                    <a:pt x="4843" y="1195"/>
                    <a:pt x="17518" y="1134"/>
                    <a:pt x="17518" y="1134"/>
                  </a:cubicBezTo>
                  <a:lnTo>
                    <a:pt x="16318" y="102"/>
                  </a:lnTo>
                  <a:lnTo>
                    <a:pt x="1" y="1"/>
                  </a:lnTo>
                  <a:close/>
                </a:path>
              </a:pathLst>
            </a:custGeom>
            <a:solidFill>
              <a:srgbClr val="7385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49;p46">
              <a:extLst>
                <a:ext uri="{FF2B5EF4-FFF2-40B4-BE49-F238E27FC236}">
                  <a16:creationId xmlns:a16="http://schemas.microsoft.com/office/drawing/2014/main" id="{E13CB0E0-2A95-404F-9E75-A87AE5F9E30E}"/>
                </a:ext>
              </a:extLst>
            </p:cNvPr>
            <p:cNvSpPr/>
            <p:nvPr/>
          </p:nvSpPr>
          <p:spPr>
            <a:xfrm>
              <a:off x="3277150" y="2283600"/>
              <a:ext cx="418725" cy="51450"/>
            </a:xfrm>
            <a:custGeom>
              <a:avLst/>
              <a:gdLst/>
              <a:ahLst/>
              <a:cxnLst/>
              <a:rect l="l" t="t" r="r" b="b"/>
              <a:pathLst>
                <a:path w="16749" h="2058" extrusionOk="0">
                  <a:moveTo>
                    <a:pt x="1" y="1"/>
                  </a:moveTo>
                  <a:lnTo>
                    <a:pt x="196" y="1591"/>
                  </a:lnTo>
                  <a:cubicBezTo>
                    <a:pt x="278" y="1581"/>
                    <a:pt x="358" y="1577"/>
                    <a:pt x="438" y="1577"/>
                  </a:cubicBezTo>
                  <a:cubicBezTo>
                    <a:pt x="1275" y="1577"/>
                    <a:pt x="1973" y="2058"/>
                    <a:pt x="1973" y="2058"/>
                  </a:cubicBezTo>
                  <a:cubicBezTo>
                    <a:pt x="4429" y="936"/>
                    <a:pt x="9881" y="737"/>
                    <a:pt x="13432" y="737"/>
                  </a:cubicBezTo>
                  <a:cubicBezTo>
                    <a:pt x="15375" y="737"/>
                    <a:pt x="16748" y="797"/>
                    <a:pt x="16748" y="797"/>
                  </a:cubicBezTo>
                  <a:lnTo>
                    <a:pt x="16369" y="543"/>
                  </a:lnTo>
                  <a:lnTo>
                    <a:pt x="1" y="1"/>
                  </a:lnTo>
                  <a:close/>
                </a:path>
              </a:pathLst>
            </a:custGeom>
            <a:solidFill>
              <a:srgbClr val="5D6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50;p46">
              <a:extLst>
                <a:ext uri="{FF2B5EF4-FFF2-40B4-BE49-F238E27FC236}">
                  <a16:creationId xmlns:a16="http://schemas.microsoft.com/office/drawing/2014/main" id="{B3C16D64-9DA0-4C15-BFEA-5E57019712C3}"/>
                </a:ext>
              </a:extLst>
            </p:cNvPr>
            <p:cNvSpPr/>
            <p:nvPr/>
          </p:nvSpPr>
          <p:spPr>
            <a:xfrm>
              <a:off x="3274825" y="2297025"/>
              <a:ext cx="8300" cy="350"/>
            </a:xfrm>
            <a:custGeom>
              <a:avLst/>
              <a:gdLst/>
              <a:ahLst/>
              <a:cxnLst/>
              <a:rect l="l" t="t" r="r" b="b"/>
              <a:pathLst>
                <a:path w="332" h="14" extrusionOk="0">
                  <a:moveTo>
                    <a:pt x="202" y="0"/>
                  </a:moveTo>
                  <a:cubicBezTo>
                    <a:pt x="142" y="0"/>
                    <a:pt x="81" y="4"/>
                    <a:pt x="22" y="13"/>
                  </a:cubicBezTo>
                  <a:lnTo>
                    <a:pt x="22" y="13"/>
                  </a:lnTo>
                  <a:lnTo>
                    <a:pt x="332" y="6"/>
                  </a:lnTo>
                  <a:cubicBezTo>
                    <a:pt x="290" y="2"/>
                    <a:pt x="246" y="0"/>
                    <a:pt x="202" y="0"/>
                  </a:cubicBezTo>
                  <a:close/>
                  <a:moveTo>
                    <a:pt x="22" y="13"/>
                  </a:moveTo>
                  <a:lnTo>
                    <a:pt x="1" y="14"/>
                  </a:lnTo>
                  <a:lnTo>
                    <a:pt x="19" y="14"/>
                  </a:lnTo>
                  <a:cubicBezTo>
                    <a:pt x="20" y="14"/>
                    <a:pt x="21" y="14"/>
                    <a:pt x="22" y="13"/>
                  </a:cubicBezTo>
                  <a:close/>
                </a:path>
              </a:pathLst>
            </a:custGeom>
            <a:solidFill>
              <a:srgbClr val="F6E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51;p46">
              <a:extLst>
                <a:ext uri="{FF2B5EF4-FFF2-40B4-BE49-F238E27FC236}">
                  <a16:creationId xmlns:a16="http://schemas.microsoft.com/office/drawing/2014/main" id="{8864F38D-B797-45AC-8A16-B7B0E21B5030}"/>
                </a:ext>
              </a:extLst>
            </p:cNvPr>
            <p:cNvSpPr/>
            <p:nvPr/>
          </p:nvSpPr>
          <p:spPr>
            <a:xfrm>
              <a:off x="3298550" y="2193275"/>
              <a:ext cx="383775" cy="103450"/>
            </a:xfrm>
            <a:custGeom>
              <a:avLst/>
              <a:gdLst/>
              <a:ahLst/>
              <a:cxnLst/>
              <a:rect l="l" t="t" r="r" b="b"/>
              <a:pathLst>
                <a:path w="15351" h="4138" extrusionOk="0">
                  <a:moveTo>
                    <a:pt x="10374" y="0"/>
                  </a:moveTo>
                  <a:cubicBezTo>
                    <a:pt x="7236" y="169"/>
                    <a:pt x="1625" y="923"/>
                    <a:pt x="0" y="4138"/>
                  </a:cubicBezTo>
                  <a:lnTo>
                    <a:pt x="10155" y="3910"/>
                  </a:lnTo>
                  <a:lnTo>
                    <a:pt x="15056" y="3528"/>
                  </a:lnTo>
                  <a:lnTo>
                    <a:pt x="15350" y="2793"/>
                  </a:lnTo>
                  <a:lnTo>
                    <a:pt x="10374" y="0"/>
                  </a:lnTo>
                  <a:close/>
                </a:path>
              </a:pathLst>
            </a:custGeom>
            <a:solidFill>
              <a:srgbClr val="F6E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52;p46">
              <a:extLst>
                <a:ext uri="{FF2B5EF4-FFF2-40B4-BE49-F238E27FC236}">
                  <a16:creationId xmlns:a16="http://schemas.microsoft.com/office/drawing/2014/main" id="{45A26E7C-E3C1-4DFE-9056-C90EF9D68784}"/>
                </a:ext>
              </a:extLst>
            </p:cNvPr>
            <p:cNvSpPr/>
            <p:nvPr/>
          </p:nvSpPr>
          <p:spPr>
            <a:xfrm>
              <a:off x="3278025" y="2235700"/>
              <a:ext cx="417850" cy="99350"/>
            </a:xfrm>
            <a:custGeom>
              <a:avLst/>
              <a:gdLst/>
              <a:ahLst/>
              <a:cxnLst/>
              <a:rect l="l" t="t" r="r" b="b"/>
              <a:pathLst>
                <a:path w="16714" h="3974" extrusionOk="0">
                  <a:moveTo>
                    <a:pt x="66" y="2449"/>
                  </a:moveTo>
                  <a:cubicBezTo>
                    <a:pt x="44" y="2449"/>
                    <a:pt x="22" y="2450"/>
                    <a:pt x="0" y="2451"/>
                  </a:cubicBezTo>
                  <a:cubicBezTo>
                    <a:pt x="24" y="2450"/>
                    <a:pt x="46" y="2449"/>
                    <a:pt x="69" y="2449"/>
                  </a:cubicBezTo>
                  <a:cubicBezTo>
                    <a:pt x="77" y="2449"/>
                    <a:pt x="84" y="2450"/>
                    <a:pt x="91" y="2450"/>
                  </a:cubicBezTo>
                  <a:lnTo>
                    <a:pt x="91" y="2450"/>
                  </a:lnTo>
                  <a:cubicBezTo>
                    <a:pt x="83" y="2449"/>
                    <a:pt x="74" y="2449"/>
                    <a:pt x="66" y="2449"/>
                  </a:cubicBezTo>
                  <a:close/>
                  <a:moveTo>
                    <a:pt x="91" y="2450"/>
                  </a:moveTo>
                  <a:cubicBezTo>
                    <a:pt x="321" y="2453"/>
                    <a:pt x="543" y="2504"/>
                    <a:pt x="746" y="2603"/>
                  </a:cubicBezTo>
                  <a:cubicBezTo>
                    <a:pt x="739" y="2600"/>
                    <a:pt x="737" y="2592"/>
                    <a:pt x="739" y="2580"/>
                  </a:cubicBezTo>
                  <a:lnTo>
                    <a:pt x="739" y="2580"/>
                  </a:lnTo>
                  <a:cubicBezTo>
                    <a:pt x="550" y="2501"/>
                    <a:pt x="335" y="2452"/>
                    <a:pt x="91" y="2450"/>
                  </a:cubicBezTo>
                  <a:close/>
                  <a:moveTo>
                    <a:pt x="4669" y="0"/>
                  </a:moveTo>
                  <a:cubicBezTo>
                    <a:pt x="4482" y="0"/>
                    <a:pt x="4296" y="12"/>
                    <a:pt x="4113" y="38"/>
                  </a:cubicBezTo>
                  <a:cubicBezTo>
                    <a:pt x="3132" y="174"/>
                    <a:pt x="2379" y="572"/>
                    <a:pt x="1692" y="1265"/>
                  </a:cubicBezTo>
                  <a:cubicBezTo>
                    <a:pt x="1605" y="1352"/>
                    <a:pt x="762" y="2405"/>
                    <a:pt x="739" y="2580"/>
                  </a:cubicBezTo>
                  <a:lnTo>
                    <a:pt x="739" y="2580"/>
                  </a:lnTo>
                  <a:cubicBezTo>
                    <a:pt x="1625" y="2949"/>
                    <a:pt x="1938" y="3974"/>
                    <a:pt x="1938" y="3974"/>
                  </a:cubicBezTo>
                  <a:cubicBezTo>
                    <a:pt x="2954" y="2754"/>
                    <a:pt x="4989" y="2489"/>
                    <a:pt x="7546" y="2489"/>
                  </a:cubicBezTo>
                  <a:cubicBezTo>
                    <a:pt x="8311" y="2489"/>
                    <a:pt x="9123" y="2513"/>
                    <a:pt x="9969" y="2542"/>
                  </a:cubicBezTo>
                  <a:cubicBezTo>
                    <a:pt x="12881" y="2635"/>
                    <a:pt x="16713" y="2713"/>
                    <a:pt x="16713" y="2713"/>
                  </a:cubicBezTo>
                  <a:lnTo>
                    <a:pt x="16171" y="1096"/>
                  </a:lnTo>
                  <a:cubicBezTo>
                    <a:pt x="15338" y="1475"/>
                    <a:pt x="14423" y="1608"/>
                    <a:pt x="13500" y="1608"/>
                  </a:cubicBezTo>
                  <a:cubicBezTo>
                    <a:pt x="12690" y="1608"/>
                    <a:pt x="11875" y="1505"/>
                    <a:pt x="11104" y="1374"/>
                  </a:cubicBezTo>
                  <a:cubicBezTo>
                    <a:pt x="9648" y="1131"/>
                    <a:pt x="8285" y="562"/>
                    <a:pt x="6820" y="292"/>
                  </a:cubicBezTo>
                  <a:cubicBezTo>
                    <a:pt x="6130" y="165"/>
                    <a:pt x="5386" y="0"/>
                    <a:pt x="4669" y="0"/>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53;p46">
              <a:extLst>
                <a:ext uri="{FF2B5EF4-FFF2-40B4-BE49-F238E27FC236}">
                  <a16:creationId xmlns:a16="http://schemas.microsoft.com/office/drawing/2014/main" id="{60BF4258-C611-4210-9861-B3059BDEEE74}"/>
                </a:ext>
              </a:extLst>
            </p:cNvPr>
            <p:cNvSpPr/>
            <p:nvPr/>
          </p:nvSpPr>
          <p:spPr>
            <a:xfrm>
              <a:off x="3331900" y="2253075"/>
              <a:ext cx="176850" cy="23400"/>
            </a:xfrm>
            <a:custGeom>
              <a:avLst/>
              <a:gdLst/>
              <a:ahLst/>
              <a:cxnLst/>
              <a:rect l="l" t="t" r="r" b="b"/>
              <a:pathLst>
                <a:path w="7074" h="936" extrusionOk="0">
                  <a:moveTo>
                    <a:pt x="2419" y="0"/>
                  </a:moveTo>
                  <a:cubicBezTo>
                    <a:pt x="2034" y="0"/>
                    <a:pt x="1651" y="60"/>
                    <a:pt x="1282" y="182"/>
                  </a:cubicBezTo>
                  <a:cubicBezTo>
                    <a:pt x="825" y="334"/>
                    <a:pt x="392" y="578"/>
                    <a:pt x="29" y="901"/>
                  </a:cubicBezTo>
                  <a:cubicBezTo>
                    <a:pt x="0" y="925"/>
                    <a:pt x="22" y="935"/>
                    <a:pt x="53" y="935"/>
                  </a:cubicBezTo>
                  <a:cubicBezTo>
                    <a:pt x="77" y="935"/>
                    <a:pt x="107" y="929"/>
                    <a:pt x="122" y="917"/>
                  </a:cubicBezTo>
                  <a:cubicBezTo>
                    <a:pt x="742" y="366"/>
                    <a:pt x="1537" y="65"/>
                    <a:pt x="2366" y="65"/>
                  </a:cubicBezTo>
                  <a:cubicBezTo>
                    <a:pt x="2430" y="65"/>
                    <a:pt x="2495" y="66"/>
                    <a:pt x="2559" y="70"/>
                  </a:cubicBezTo>
                  <a:cubicBezTo>
                    <a:pt x="3049" y="88"/>
                    <a:pt x="3540" y="190"/>
                    <a:pt x="4014" y="283"/>
                  </a:cubicBezTo>
                  <a:cubicBezTo>
                    <a:pt x="4471" y="375"/>
                    <a:pt x="4927" y="486"/>
                    <a:pt x="5376" y="588"/>
                  </a:cubicBezTo>
                  <a:cubicBezTo>
                    <a:pt x="5892" y="714"/>
                    <a:pt x="6418" y="832"/>
                    <a:pt x="6942" y="925"/>
                  </a:cubicBezTo>
                  <a:cubicBezTo>
                    <a:pt x="6945" y="926"/>
                    <a:pt x="6948" y="926"/>
                    <a:pt x="6951" y="926"/>
                  </a:cubicBezTo>
                  <a:cubicBezTo>
                    <a:pt x="6991" y="926"/>
                    <a:pt x="7074" y="881"/>
                    <a:pt x="7019" y="866"/>
                  </a:cubicBezTo>
                  <a:cubicBezTo>
                    <a:pt x="6028" y="689"/>
                    <a:pt x="5055" y="417"/>
                    <a:pt x="4064" y="222"/>
                  </a:cubicBezTo>
                  <a:cubicBezTo>
                    <a:pt x="3575" y="121"/>
                    <a:pt x="3067" y="19"/>
                    <a:pt x="2559" y="3"/>
                  </a:cubicBezTo>
                  <a:cubicBezTo>
                    <a:pt x="2513" y="1"/>
                    <a:pt x="2466" y="0"/>
                    <a:pt x="24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54;p46">
              <a:extLst>
                <a:ext uri="{FF2B5EF4-FFF2-40B4-BE49-F238E27FC236}">
                  <a16:creationId xmlns:a16="http://schemas.microsoft.com/office/drawing/2014/main" id="{C5002B77-3219-435F-8915-12CC6387E167}"/>
                </a:ext>
              </a:extLst>
            </p:cNvPr>
            <p:cNvSpPr/>
            <p:nvPr/>
          </p:nvSpPr>
          <p:spPr>
            <a:xfrm>
              <a:off x="3379300" y="2273650"/>
              <a:ext cx="202925" cy="15875"/>
            </a:xfrm>
            <a:custGeom>
              <a:avLst/>
              <a:gdLst/>
              <a:ahLst/>
              <a:cxnLst/>
              <a:rect l="l" t="t" r="r" b="b"/>
              <a:pathLst>
                <a:path w="8117" h="635" extrusionOk="0">
                  <a:moveTo>
                    <a:pt x="1754" y="0"/>
                  </a:moveTo>
                  <a:cubicBezTo>
                    <a:pt x="1171" y="0"/>
                    <a:pt x="621" y="120"/>
                    <a:pt x="62" y="281"/>
                  </a:cubicBezTo>
                  <a:cubicBezTo>
                    <a:pt x="1" y="296"/>
                    <a:pt x="39" y="376"/>
                    <a:pt x="97" y="376"/>
                  </a:cubicBezTo>
                  <a:cubicBezTo>
                    <a:pt x="102" y="376"/>
                    <a:pt x="108" y="375"/>
                    <a:pt x="113" y="374"/>
                  </a:cubicBezTo>
                  <a:cubicBezTo>
                    <a:pt x="621" y="230"/>
                    <a:pt x="1128" y="110"/>
                    <a:pt x="1661" y="102"/>
                  </a:cubicBezTo>
                  <a:cubicBezTo>
                    <a:pt x="1690" y="102"/>
                    <a:pt x="1720" y="101"/>
                    <a:pt x="1749" y="101"/>
                  </a:cubicBezTo>
                  <a:cubicBezTo>
                    <a:pt x="2253" y="101"/>
                    <a:pt x="2747" y="166"/>
                    <a:pt x="3235" y="246"/>
                  </a:cubicBezTo>
                  <a:cubicBezTo>
                    <a:pt x="4250" y="415"/>
                    <a:pt x="5266" y="577"/>
                    <a:pt x="6299" y="618"/>
                  </a:cubicBezTo>
                  <a:cubicBezTo>
                    <a:pt x="6547" y="629"/>
                    <a:pt x="6793" y="634"/>
                    <a:pt x="7040" y="634"/>
                  </a:cubicBezTo>
                  <a:cubicBezTo>
                    <a:pt x="7373" y="634"/>
                    <a:pt x="7707" y="625"/>
                    <a:pt x="8042" y="610"/>
                  </a:cubicBezTo>
                  <a:cubicBezTo>
                    <a:pt x="8116" y="610"/>
                    <a:pt x="8094" y="508"/>
                    <a:pt x="8033" y="508"/>
                  </a:cubicBezTo>
                  <a:cubicBezTo>
                    <a:pt x="8030" y="508"/>
                    <a:pt x="8028" y="508"/>
                    <a:pt x="8026" y="508"/>
                  </a:cubicBezTo>
                  <a:cubicBezTo>
                    <a:pt x="7708" y="523"/>
                    <a:pt x="7389" y="531"/>
                    <a:pt x="7071" y="531"/>
                  </a:cubicBezTo>
                  <a:cubicBezTo>
                    <a:pt x="6324" y="531"/>
                    <a:pt x="5577" y="488"/>
                    <a:pt x="4835" y="399"/>
                  </a:cubicBezTo>
                  <a:cubicBezTo>
                    <a:pt x="3811" y="273"/>
                    <a:pt x="2796" y="0"/>
                    <a:pt x="17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55;p46">
              <a:extLst>
                <a:ext uri="{FF2B5EF4-FFF2-40B4-BE49-F238E27FC236}">
                  <a16:creationId xmlns:a16="http://schemas.microsoft.com/office/drawing/2014/main" id="{65FBB0E9-9C85-4B4F-AB63-90B43992B521}"/>
                </a:ext>
              </a:extLst>
            </p:cNvPr>
            <p:cNvSpPr/>
            <p:nvPr/>
          </p:nvSpPr>
          <p:spPr>
            <a:xfrm>
              <a:off x="3265525" y="2095125"/>
              <a:ext cx="379975" cy="205650"/>
            </a:xfrm>
            <a:custGeom>
              <a:avLst/>
              <a:gdLst/>
              <a:ahLst/>
              <a:cxnLst/>
              <a:rect l="l" t="t" r="r" b="b"/>
              <a:pathLst>
                <a:path w="15199" h="8226" extrusionOk="0">
                  <a:moveTo>
                    <a:pt x="8616" y="1"/>
                  </a:moveTo>
                  <a:cubicBezTo>
                    <a:pt x="8616" y="1"/>
                    <a:pt x="8210" y="1599"/>
                    <a:pt x="4105" y="2818"/>
                  </a:cubicBezTo>
                  <a:cubicBezTo>
                    <a:pt x="1" y="4036"/>
                    <a:pt x="348" y="8090"/>
                    <a:pt x="348" y="8090"/>
                  </a:cubicBezTo>
                  <a:lnTo>
                    <a:pt x="391" y="8090"/>
                  </a:lnTo>
                  <a:cubicBezTo>
                    <a:pt x="458" y="8081"/>
                    <a:pt x="524" y="8076"/>
                    <a:pt x="590" y="8076"/>
                  </a:cubicBezTo>
                  <a:cubicBezTo>
                    <a:pt x="824" y="8076"/>
                    <a:pt x="1048" y="8132"/>
                    <a:pt x="1246" y="8226"/>
                  </a:cubicBezTo>
                  <a:cubicBezTo>
                    <a:pt x="2588" y="5246"/>
                    <a:pt x="7810" y="4698"/>
                    <a:pt x="11470" y="4698"/>
                  </a:cubicBezTo>
                  <a:cubicBezTo>
                    <a:pt x="13599" y="4698"/>
                    <a:pt x="15199" y="4883"/>
                    <a:pt x="15199" y="4883"/>
                  </a:cubicBezTo>
                  <a:lnTo>
                    <a:pt x="8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56;p46">
              <a:extLst>
                <a:ext uri="{FF2B5EF4-FFF2-40B4-BE49-F238E27FC236}">
                  <a16:creationId xmlns:a16="http://schemas.microsoft.com/office/drawing/2014/main" id="{331ECC78-074D-4A6C-B869-BE93A2CB0906}"/>
                </a:ext>
              </a:extLst>
            </p:cNvPr>
            <p:cNvSpPr/>
            <p:nvPr/>
          </p:nvSpPr>
          <p:spPr>
            <a:xfrm>
              <a:off x="3343150" y="2289350"/>
              <a:ext cx="93825" cy="21300"/>
            </a:xfrm>
            <a:custGeom>
              <a:avLst/>
              <a:gdLst/>
              <a:ahLst/>
              <a:cxnLst/>
              <a:rect l="l" t="t" r="r" b="b"/>
              <a:pathLst>
                <a:path w="3753" h="852" extrusionOk="0">
                  <a:moveTo>
                    <a:pt x="2733" y="1"/>
                  </a:moveTo>
                  <a:cubicBezTo>
                    <a:pt x="1783" y="1"/>
                    <a:pt x="843" y="272"/>
                    <a:pt x="36" y="786"/>
                  </a:cubicBezTo>
                  <a:cubicBezTo>
                    <a:pt x="1" y="808"/>
                    <a:pt x="58" y="852"/>
                    <a:pt x="98" y="852"/>
                  </a:cubicBezTo>
                  <a:cubicBezTo>
                    <a:pt x="107" y="852"/>
                    <a:pt x="115" y="850"/>
                    <a:pt x="121" y="845"/>
                  </a:cubicBezTo>
                  <a:cubicBezTo>
                    <a:pt x="911" y="341"/>
                    <a:pt x="1836" y="73"/>
                    <a:pt x="2770" y="73"/>
                  </a:cubicBezTo>
                  <a:cubicBezTo>
                    <a:pt x="3075" y="73"/>
                    <a:pt x="3381" y="102"/>
                    <a:pt x="3683" y="160"/>
                  </a:cubicBezTo>
                  <a:cubicBezTo>
                    <a:pt x="3691" y="162"/>
                    <a:pt x="3697" y="163"/>
                    <a:pt x="3702" y="163"/>
                  </a:cubicBezTo>
                  <a:cubicBezTo>
                    <a:pt x="3752" y="163"/>
                    <a:pt x="3721" y="101"/>
                    <a:pt x="3675" y="91"/>
                  </a:cubicBezTo>
                  <a:cubicBezTo>
                    <a:pt x="3363" y="31"/>
                    <a:pt x="3047" y="1"/>
                    <a:pt x="2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573;p44">
            <a:extLst>
              <a:ext uri="{FF2B5EF4-FFF2-40B4-BE49-F238E27FC236}">
                <a16:creationId xmlns:a16="http://schemas.microsoft.com/office/drawing/2014/main" id="{406DF767-C94D-4F8F-A1B7-722854EDDEA1}"/>
              </a:ext>
            </a:extLst>
          </p:cNvPr>
          <p:cNvGrpSpPr/>
          <p:nvPr/>
        </p:nvGrpSpPr>
        <p:grpSpPr>
          <a:xfrm rot="8259206">
            <a:off x="7729818" y="3857302"/>
            <a:ext cx="1169791" cy="346675"/>
            <a:chOff x="5791350" y="772200"/>
            <a:chExt cx="677450" cy="244475"/>
          </a:xfrm>
        </p:grpSpPr>
        <p:sp>
          <p:nvSpPr>
            <p:cNvPr id="75" name="Google Shape;574;p44">
              <a:extLst>
                <a:ext uri="{FF2B5EF4-FFF2-40B4-BE49-F238E27FC236}">
                  <a16:creationId xmlns:a16="http://schemas.microsoft.com/office/drawing/2014/main" id="{6C397728-FE24-461C-9CAF-0C471BBF2ACB}"/>
                </a:ext>
              </a:extLst>
            </p:cNvPr>
            <p:cNvSpPr/>
            <p:nvPr/>
          </p:nvSpPr>
          <p:spPr>
            <a:xfrm>
              <a:off x="6329575" y="885175"/>
              <a:ext cx="139225" cy="131500"/>
            </a:xfrm>
            <a:custGeom>
              <a:avLst/>
              <a:gdLst/>
              <a:ahLst/>
              <a:cxnLst/>
              <a:rect l="l" t="t" r="r" b="b"/>
              <a:pathLst>
                <a:path w="5569" h="5260" extrusionOk="0">
                  <a:moveTo>
                    <a:pt x="1227" y="1"/>
                  </a:moveTo>
                  <a:lnTo>
                    <a:pt x="0" y="4073"/>
                  </a:lnTo>
                  <a:cubicBezTo>
                    <a:pt x="0" y="4073"/>
                    <a:pt x="3835" y="5260"/>
                    <a:pt x="4492" y="5260"/>
                  </a:cubicBezTo>
                  <a:cubicBezTo>
                    <a:pt x="4528" y="5260"/>
                    <a:pt x="4554" y="5256"/>
                    <a:pt x="4570" y="5249"/>
                  </a:cubicBezTo>
                  <a:cubicBezTo>
                    <a:pt x="4874" y="5105"/>
                    <a:pt x="5569" y="1567"/>
                    <a:pt x="5331" y="1160"/>
                  </a:cubicBezTo>
                  <a:cubicBezTo>
                    <a:pt x="5094" y="754"/>
                    <a:pt x="1227" y="1"/>
                    <a:pt x="1227" y="1"/>
                  </a:cubicBezTo>
                  <a:close/>
                </a:path>
              </a:pathLst>
            </a:custGeom>
            <a:solidFill>
              <a:srgbClr val="C26A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75;p44">
              <a:extLst>
                <a:ext uri="{FF2B5EF4-FFF2-40B4-BE49-F238E27FC236}">
                  <a16:creationId xmlns:a16="http://schemas.microsoft.com/office/drawing/2014/main" id="{F88FF064-B2B1-4678-9ECB-6DBF461BE308}"/>
                </a:ext>
              </a:extLst>
            </p:cNvPr>
            <p:cNvSpPr/>
            <p:nvPr/>
          </p:nvSpPr>
          <p:spPr>
            <a:xfrm>
              <a:off x="5791350" y="772200"/>
              <a:ext cx="550525" cy="215425"/>
            </a:xfrm>
            <a:custGeom>
              <a:avLst/>
              <a:gdLst/>
              <a:ahLst/>
              <a:cxnLst/>
              <a:rect l="l" t="t" r="r" b="b"/>
              <a:pathLst>
                <a:path w="22021" h="8617" extrusionOk="0">
                  <a:moveTo>
                    <a:pt x="4747" y="1"/>
                  </a:moveTo>
                  <a:cubicBezTo>
                    <a:pt x="4747" y="1"/>
                    <a:pt x="220" y="628"/>
                    <a:pt x="110" y="933"/>
                  </a:cubicBezTo>
                  <a:cubicBezTo>
                    <a:pt x="1" y="1238"/>
                    <a:pt x="3640" y="4453"/>
                    <a:pt x="3640" y="4453"/>
                  </a:cubicBezTo>
                  <a:lnTo>
                    <a:pt x="20904" y="8616"/>
                  </a:lnTo>
                  <a:lnTo>
                    <a:pt x="22021" y="4241"/>
                  </a:lnTo>
                  <a:lnTo>
                    <a:pt x="4747" y="1"/>
                  </a:lnTo>
                  <a:close/>
                </a:path>
              </a:pathLst>
            </a:custGeom>
            <a:solidFill>
              <a:srgbClr val="829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76;p44">
              <a:extLst>
                <a:ext uri="{FF2B5EF4-FFF2-40B4-BE49-F238E27FC236}">
                  <a16:creationId xmlns:a16="http://schemas.microsoft.com/office/drawing/2014/main" id="{18DF2E48-637F-4277-9653-0C9F175064DF}"/>
                </a:ext>
              </a:extLst>
            </p:cNvPr>
            <p:cNvSpPr/>
            <p:nvPr/>
          </p:nvSpPr>
          <p:spPr>
            <a:xfrm>
              <a:off x="5874950" y="799600"/>
              <a:ext cx="475450" cy="120975"/>
            </a:xfrm>
            <a:custGeom>
              <a:avLst/>
              <a:gdLst/>
              <a:ahLst/>
              <a:cxnLst/>
              <a:rect l="l" t="t" r="r" b="b"/>
              <a:pathLst>
                <a:path w="19018" h="4839" extrusionOk="0">
                  <a:moveTo>
                    <a:pt x="524" y="1"/>
                  </a:moveTo>
                  <a:cubicBezTo>
                    <a:pt x="128" y="1"/>
                    <a:pt x="0" y="632"/>
                    <a:pt x="438" y="743"/>
                  </a:cubicBezTo>
                  <a:cubicBezTo>
                    <a:pt x="6397" y="2189"/>
                    <a:pt x="12381" y="3552"/>
                    <a:pt x="18388" y="4829"/>
                  </a:cubicBezTo>
                  <a:cubicBezTo>
                    <a:pt x="18418" y="4836"/>
                    <a:pt x="18447" y="4839"/>
                    <a:pt x="18475" y="4839"/>
                  </a:cubicBezTo>
                  <a:cubicBezTo>
                    <a:pt x="18876" y="4839"/>
                    <a:pt x="19017" y="4197"/>
                    <a:pt x="18575" y="4102"/>
                  </a:cubicBezTo>
                  <a:cubicBezTo>
                    <a:pt x="12573" y="2825"/>
                    <a:pt x="6592" y="1462"/>
                    <a:pt x="625" y="14"/>
                  </a:cubicBezTo>
                  <a:cubicBezTo>
                    <a:pt x="590" y="5"/>
                    <a:pt x="556" y="1"/>
                    <a:pt x="524" y="1"/>
                  </a:cubicBezTo>
                  <a:close/>
                </a:path>
              </a:pathLst>
            </a:custGeom>
            <a:solidFill>
              <a:srgbClr val="9BA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77;p44">
              <a:extLst>
                <a:ext uri="{FF2B5EF4-FFF2-40B4-BE49-F238E27FC236}">
                  <a16:creationId xmlns:a16="http://schemas.microsoft.com/office/drawing/2014/main" id="{F2BE7F3F-FB8B-4494-9561-D7F14E023F04}"/>
                </a:ext>
              </a:extLst>
            </p:cNvPr>
            <p:cNvSpPr/>
            <p:nvPr/>
          </p:nvSpPr>
          <p:spPr>
            <a:xfrm>
              <a:off x="5865400" y="836450"/>
              <a:ext cx="475450" cy="121150"/>
            </a:xfrm>
            <a:custGeom>
              <a:avLst/>
              <a:gdLst/>
              <a:ahLst/>
              <a:cxnLst/>
              <a:rect l="l" t="t" r="r" b="b"/>
              <a:pathLst>
                <a:path w="19018" h="4846" extrusionOk="0">
                  <a:moveTo>
                    <a:pt x="532" y="1"/>
                  </a:moveTo>
                  <a:cubicBezTo>
                    <a:pt x="130" y="1"/>
                    <a:pt x="0" y="637"/>
                    <a:pt x="441" y="741"/>
                  </a:cubicBezTo>
                  <a:cubicBezTo>
                    <a:pt x="6406" y="2195"/>
                    <a:pt x="12389" y="3558"/>
                    <a:pt x="18388" y="4836"/>
                  </a:cubicBezTo>
                  <a:cubicBezTo>
                    <a:pt x="18419" y="4842"/>
                    <a:pt x="18448" y="4845"/>
                    <a:pt x="18476" y="4845"/>
                  </a:cubicBezTo>
                  <a:cubicBezTo>
                    <a:pt x="18878" y="4845"/>
                    <a:pt x="19018" y="4204"/>
                    <a:pt x="18575" y="4109"/>
                  </a:cubicBezTo>
                  <a:cubicBezTo>
                    <a:pt x="12576" y="2831"/>
                    <a:pt x="6592" y="1460"/>
                    <a:pt x="627" y="12"/>
                  </a:cubicBezTo>
                  <a:cubicBezTo>
                    <a:pt x="594" y="5"/>
                    <a:pt x="563" y="1"/>
                    <a:pt x="532" y="1"/>
                  </a:cubicBezTo>
                  <a:close/>
                </a:path>
              </a:pathLst>
            </a:custGeom>
            <a:solidFill>
              <a:srgbClr val="9BA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78;p44">
              <a:extLst>
                <a:ext uri="{FF2B5EF4-FFF2-40B4-BE49-F238E27FC236}">
                  <a16:creationId xmlns:a16="http://schemas.microsoft.com/office/drawing/2014/main" id="{09ACFB97-609A-4D99-9860-68789B5A292C}"/>
                </a:ext>
              </a:extLst>
            </p:cNvPr>
            <p:cNvSpPr/>
            <p:nvPr/>
          </p:nvSpPr>
          <p:spPr>
            <a:xfrm>
              <a:off x="5792625" y="772200"/>
              <a:ext cx="126950" cy="111325"/>
            </a:xfrm>
            <a:custGeom>
              <a:avLst/>
              <a:gdLst/>
              <a:ahLst/>
              <a:cxnLst/>
              <a:rect l="l" t="t" r="r" b="b"/>
              <a:pathLst>
                <a:path w="5078" h="4453" extrusionOk="0">
                  <a:moveTo>
                    <a:pt x="4696" y="1"/>
                  </a:moveTo>
                  <a:lnTo>
                    <a:pt x="4696" y="1"/>
                  </a:lnTo>
                  <a:cubicBezTo>
                    <a:pt x="4696" y="1"/>
                    <a:pt x="3597" y="153"/>
                    <a:pt x="2462" y="348"/>
                  </a:cubicBezTo>
                  <a:cubicBezTo>
                    <a:pt x="1304" y="543"/>
                    <a:pt x="118" y="781"/>
                    <a:pt x="59" y="933"/>
                  </a:cubicBezTo>
                  <a:cubicBezTo>
                    <a:pt x="1" y="1085"/>
                    <a:pt x="957" y="2032"/>
                    <a:pt x="1887" y="2905"/>
                  </a:cubicBezTo>
                  <a:cubicBezTo>
                    <a:pt x="2750" y="3707"/>
                    <a:pt x="3589" y="4453"/>
                    <a:pt x="3589" y="4453"/>
                  </a:cubicBezTo>
                  <a:cubicBezTo>
                    <a:pt x="3589" y="4453"/>
                    <a:pt x="5078" y="2438"/>
                    <a:pt x="4696"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79;p44">
              <a:extLst>
                <a:ext uri="{FF2B5EF4-FFF2-40B4-BE49-F238E27FC236}">
                  <a16:creationId xmlns:a16="http://schemas.microsoft.com/office/drawing/2014/main" id="{8BBA1101-84DB-4CC4-9248-8F7A7D9E815F}"/>
                </a:ext>
              </a:extLst>
            </p:cNvPr>
            <p:cNvSpPr/>
            <p:nvPr/>
          </p:nvSpPr>
          <p:spPr>
            <a:xfrm>
              <a:off x="5792625" y="780900"/>
              <a:ext cx="61575" cy="63950"/>
            </a:xfrm>
            <a:custGeom>
              <a:avLst/>
              <a:gdLst/>
              <a:ahLst/>
              <a:cxnLst/>
              <a:rect l="l" t="t" r="r" b="b"/>
              <a:pathLst>
                <a:path w="2463" h="2558" extrusionOk="0">
                  <a:moveTo>
                    <a:pt x="2462" y="0"/>
                  </a:moveTo>
                  <a:lnTo>
                    <a:pt x="2462" y="0"/>
                  </a:lnTo>
                  <a:cubicBezTo>
                    <a:pt x="1304" y="195"/>
                    <a:pt x="118" y="433"/>
                    <a:pt x="59" y="585"/>
                  </a:cubicBezTo>
                  <a:cubicBezTo>
                    <a:pt x="1" y="737"/>
                    <a:pt x="957" y="1684"/>
                    <a:pt x="1887" y="2557"/>
                  </a:cubicBezTo>
                  <a:cubicBezTo>
                    <a:pt x="2074" y="2074"/>
                    <a:pt x="2218" y="1582"/>
                    <a:pt x="2328" y="1085"/>
                  </a:cubicBezTo>
                  <a:cubicBezTo>
                    <a:pt x="2403" y="729"/>
                    <a:pt x="2454" y="364"/>
                    <a:pt x="2462" y="0"/>
                  </a:cubicBezTo>
                  <a:close/>
                </a:path>
              </a:pathLst>
            </a:custGeom>
            <a:solidFill>
              <a:srgbClr val="4E45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80;p44">
              <a:extLst>
                <a:ext uri="{FF2B5EF4-FFF2-40B4-BE49-F238E27FC236}">
                  <a16:creationId xmlns:a16="http://schemas.microsoft.com/office/drawing/2014/main" id="{E3C83A46-1F9C-40C5-BEB6-DB557B4D8EB7}"/>
                </a:ext>
              </a:extLst>
            </p:cNvPr>
            <p:cNvSpPr/>
            <p:nvPr/>
          </p:nvSpPr>
          <p:spPr>
            <a:xfrm>
              <a:off x="6301600" y="870975"/>
              <a:ext cx="50150" cy="122150"/>
            </a:xfrm>
            <a:custGeom>
              <a:avLst/>
              <a:gdLst/>
              <a:ahLst/>
              <a:cxnLst/>
              <a:rect l="l" t="t" r="r" b="b"/>
              <a:pathLst>
                <a:path w="2006" h="4886" extrusionOk="0">
                  <a:moveTo>
                    <a:pt x="1551" y="0"/>
                  </a:moveTo>
                  <a:cubicBezTo>
                    <a:pt x="1401" y="0"/>
                    <a:pt x="1257" y="83"/>
                    <a:pt x="1212" y="274"/>
                  </a:cubicBezTo>
                  <a:cubicBezTo>
                    <a:pt x="900" y="1678"/>
                    <a:pt x="526" y="3067"/>
                    <a:pt x="87" y="4428"/>
                  </a:cubicBezTo>
                  <a:cubicBezTo>
                    <a:pt x="1" y="4707"/>
                    <a:pt x="227" y="4886"/>
                    <a:pt x="455" y="4886"/>
                  </a:cubicBezTo>
                  <a:cubicBezTo>
                    <a:pt x="608" y="4886"/>
                    <a:pt x="761" y="4806"/>
                    <a:pt x="823" y="4623"/>
                  </a:cubicBezTo>
                  <a:cubicBezTo>
                    <a:pt x="1255" y="3252"/>
                    <a:pt x="1627" y="1864"/>
                    <a:pt x="1940" y="459"/>
                  </a:cubicBezTo>
                  <a:cubicBezTo>
                    <a:pt x="2005" y="181"/>
                    <a:pt x="1772" y="0"/>
                    <a:pt x="1551" y="0"/>
                  </a:cubicBezTo>
                  <a:close/>
                </a:path>
              </a:pathLst>
            </a:custGeom>
            <a:solidFill>
              <a:srgbClr val="4E45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81;p44">
              <a:extLst>
                <a:ext uri="{FF2B5EF4-FFF2-40B4-BE49-F238E27FC236}">
                  <a16:creationId xmlns:a16="http://schemas.microsoft.com/office/drawing/2014/main" id="{FD7857AD-22D5-4566-B0CD-B0A53E51930A}"/>
                </a:ext>
              </a:extLst>
            </p:cNvPr>
            <p:cNvSpPr/>
            <p:nvPr/>
          </p:nvSpPr>
          <p:spPr>
            <a:xfrm>
              <a:off x="6317900" y="875150"/>
              <a:ext cx="50125" cy="122175"/>
            </a:xfrm>
            <a:custGeom>
              <a:avLst/>
              <a:gdLst/>
              <a:ahLst/>
              <a:cxnLst/>
              <a:rect l="l" t="t" r="r" b="b"/>
              <a:pathLst>
                <a:path w="2005" h="4887" extrusionOk="0">
                  <a:moveTo>
                    <a:pt x="1553" y="0"/>
                  </a:moveTo>
                  <a:cubicBezTo>
                    <a:pt x="1403" y="0"/>
                    <a:pt x="1257" y="84"/>
                    <a:pt x="1212" y="276"/>
                  </a:cubicBezTo>
                  <a:cubicBezTo>
                    <a:pt x="898" y="1681"/>
                    <a:pt x="526" y="3060"/>
                    <a:pt x="85" y="4431"/>
                  </a:cubicBezTo>
                  <a:cubicBezTo>
                    <a:pt x="1" y="4708"/>
                    <a:pt x="225" y="4887"/>
                    <a:pt x="452" y="4887"/>
                  </a:cubicBezTo>
                  <a:cubicBezTo>
                    <a:pt x="606" y="4887"/>
                    <a:pt x="761" y="4805"/>
                    <a:pt x="822" y="4616"/>
                  </a:cubicBezTo>
                  <a:cubicBezTo>
                    <a:pt x="1253" y="3255"/>
                    <a:pt x="1627" y="1866"/>
                    <a:pt x="1940" y="463"/>
                  </a:cubicBezTo>
                  <a:cubicBezTo>
                    <a:pt x="2005" y="180"/>
                    <a:pt x="1774" y="0"/>
                    <a:pt x="1553" y="0"/>
                  </a:cubicBezTo>
                  <a:close/>
                </a:path>
              </a:pathLst>
            </a:custGeom>
            <a:solidFill>
              <a:srgbClr val="4E45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sp>
        <p:nvSpPr>
          <p:cNvPr id="1218" name="Google Shape;1218;p62"/>
          <p:cNvSpPr txBox="1"/>
          <p:nvPr/>
        </p:nvSpPr>
        <p:spPr>
          <a:xfrm>
            <a:off x="844472" y="1761581"/>
            <a:ext cx="2626182" cy="1195733"/>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sv-SE" b="0" i="0">
                <a:solidFill>
                  <a:schemeClr val="accent4"/>
                </a:solidFill>
                <a:effectLst/>
                <a:latin typeface="Plus Jakarta Sans" panose="020B0604020202020204" charset="0"/>
                <a:cs typeface="Plus Jakarta Sans" panose="020B0604020202020204" charset="0"/>
              </a:rPr>
              <a:t>Dalam buku ini</a:t>
            </a:r>
            <a:r>
              <a:rPr lang="id-ID" b="0" i="0">
                <a:solidFill>
                  <a:schemeClr val="accent4"/>
                </a:solidFill>
                <a:effectLst/>
                <a:latin typeface="Plus Jakarta Sans" panose="020B0604020202020204" charset="0"/>
                <a:cs typeface="Plus Jakarta Sans" panose="020B0604020202020204" charset="0"/>
              </a:rPr>
              <a:t> dijelaskan</a:t>
            </a:r>
            <a:r>
              <a:rPr lang="sv-SE" b="0" i="0">
                <a:solidFill>
                  <a:schemeClr val="accent4"/>
                </a:solidFill>
                <a:effectLst/>
                <a:latin typeface="Plus Jakarta Sans" panose="020B0604020202020204" charset="0"/>
                <a:cs typeface="Plus Jakarta Sans" panose="020B0604020202020204" charset="0"/>
              </a:rPr>
              <a:t>,</a:t>
            </a:r>
            <a:r>
              <a:rPr lang="id-ID">
                <a:solidFill>
                  <a:schemeClr val="accent4"/>
                </a:solidFill>
                <a:latin typeface="Plus Jakarta Sans" panose="020B0604020202020204" charset="0"/>
                <a:cs typeface="Plus Jakarta Sans" panose="020B0604020202020204" charset="0"/>
              </a:rPr>
              <a:t> </a:t>
            </a:r>
            <a:r>
              <a:rPr lang="sv-SE" b="0" i="0">
                <a:solidFill>
                  <a:schemeClr val="accent4"/>
                </a:solidFill>
                <a:effectLst/>
                <a:latin typeface="Plus Jakarta Sans" panose="020B0604020202020204" charset="0"/>
                <a:cs typeface="Plus Jakarta Sans" panose="020B0604020202020204" charset="0"/>
              </a:rPr>
              <a:t> ternyata prestasi baru bisa diraih ketika kita benar-benar mencintai apa yang kita tekuni.</a:t>
            </a:r>
            <a:endParaRPr>
              <a:solidFill>
                <a:schemeClr val="accent4"/>
              </a:solidFill>
              <a:latin typeface="Plus Jakarta Sans" panose="020B0604020202020204" charset="0"/>
              <a:ea typeface="Plus Jakarta Sans Medium"/>
              <a:cs typeface="Plus Jakarta Sans" panose="020B0604020202020204" charset="0"/>
              <a:sym typeface="Plus Jakarta Sans Medium"/>
            </a:endParaRPr>
          </a:p>
        </p:txBody>
      </p:sp>
      <p:sp>
        <p:nvSpPr>
          <p:cNvPr id="1219" name="Google Shape;1219;p62"/>
          <p:cNvSpPr txBox="1"/>
          <p:nvPr/>
        </p:nvSpPr>
        <p:spPr>
          <a:xfrm>
            <a:off x="944643" y="1304367"/>
            <a:ext cx="2197976" cy="6071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2000">
                <a:solidFill>
                  <a:srgbClr val="CC3399"/>
                </a:solidFill>
                <a:latin typeface="Fraunces SemiBold"/>
                <a:ea typeface="Fraunces SemiBold"/>
                <a:cs typeface="Fraunces SemiBold"/>
                <a:sym typeface="Fraunces SemiBold"/>
              </a:rPr>
              <a:t>Brilian otaknya</a:t>
            </a:r>
            <a:endParaRPr sz="2000">
              <a:solidFill>
                <a:srgbClr val="CC3399"/>
              </a:solidFill>
              <a:latin typeface="Fraunces SemiBold"/>
              <a:ea typeface="Fraunces SemiBold"/>
              <a:cs typeface="Fraunces SemiBold"/>
              <a:sym typeface="Fraunces SemiBold"/>
            </a:endParaRPr>
          </a:p>
        </p:txBody>
      </p:sp>
      <p:sp>
        <p:nvSpPr>
          <p:cNvPr id="1220" name="Google Shape;1220;p62"/>
          <p:cNvSpPr txBox="1"/>
          <p:nvPr/>
        </p:nvSpPr>
        <p:spPr>
          <a:xfrm>
            <a:off x="763865" y="3373407"/>
            <a:ext cx="2813737" cy="10600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None/>
            </a:pPr>
            <a:r>
              <a:rPr lang="id-ID">
                <a:solidFill>
                  <a:schemeClr val="accent4"/>
                </a:solidFill>
                <a:latin typeface="Plus Jakarta Sans" panose="020B0604020202020204" charset="0"/>
                <a:cs typeface="Plus Jakarta Sans" panose="020B0604020202020204" charset="0"/>
              </a:rPr>
              <a:t>D</a:t>
            </a:r>
            <a:r>
              <a:rPr lang="en-ID" b="0" i="0">
                <a:solidFill>
                  <a:schemeClr val="accent4"/>
                </a:solidFill>
                <a:effectLst/>
                <a:latin typeface="Plus Jakarta Sans" panose="020B0604020202020204" charset="0"/>
                <a:cs typeface="Plus Jakarta Sans" panose="020B0604020202020204" charset="0"/>
              </a:rPr>
              <a:t>ijelaskan bagaimana sebaiknya seorang muslimah bersikap menghadapi cinta sebelum halal atau menikah.</a:t>
            </a:r>
            <a:endParaRPr>
              <a:solidFill>
                <a:schemeClr val="accent4"/>
              </a:solidFill>
              <a:latin typeface="Plus Jakarta Sans" panose="020B0604020202020204" charset="0"/>
              <a:ea typeface="Plus Jakarta Sans Medium"/>
              <a:cs typeface="Plus Jakarta Sans" panose="020B0604020202020204" charset="0"/>
              <a:sym typeface="Plus Jakarta Sans Medium"/>
            </a:endParaRPr>
          </a:p>
        </p:txBody>
      </p:sp>
      <p:sp>
        <p:nvSpPr>
          <p:cNvPr id="1221" name="Google Shape;1221;p62"/>
          <p:cNvSpPr txBox="1"/>
          <p:nvPr/>
        </p:nvSpPr>
        <p:spPr>
          <a:xfrm>
            <a:off x="958625" y="2916800"/>
            <a:ext cx="1900938" cy="39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2000">
                <a:solidFill>
                  <a:srgbClr val="CC3399"/>
                </a:solidFill>
                <a:latin typeface="Fraunces SemiBold"/>
                <a:ea typeface="Fraunces SemiBold"/>
                <a:cs typeface="Fraunces SemiBold"/>
                <a:sym typeface="Fraunces SemiBold"/>
              </a:rPr>
              <a:t>Suci cintanya</a:t>
            </a:r>
            <a:endParaRPr sz="2000">
              <a:solidFill>
                <a:srgbClr val="CC3399"/>
              </a:solidFill>
              <a:latin typeface="Fraunces SemiBold"/>
              <a:ea typeface="Fraunces SemiBold"/>
              <a:cs typeface="Fraunces SemiBold"/>
              <a:sym typeface="Fraunces SemiBold"/>
            </a:endParaRPr>
          </a:p>
        </p:txBody>
      </p:sp>
      <p:sp>
        <p:nvSpPr>
          <p:cNvPr id="1222" name="Google Shape;1222;p62"/>
          <p:cNvSpPr/>
          <p:nvPr/>
        </p:nvSpPr>
        <p:spPr>
          <a:xfrm>
            <a:off x="391041" y="1301850"/>
            <a:ext cx="607200" cy="60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2"/>
          <p:cNvSpPr/>
          <p:nvPr/>
        </p:nvSpPr>
        <p:spPr>
          <a:xfrm>
            <a:off x="389443" y="2753338"/>
            <a:ext cx="607200" cy="60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2"/>
          <p:cNvSpPr txBox="1"/>
          <p:nvPr/>
        </p:nvSpPr>
        <p:spPr>
          <a:xfrm>
            <a:off x="3588132" y="1766450"/>
            <a:ext cx="2819321" cy="106065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None/>
            </a:pPr>
            <a:r>
              <a:rPr lang="en-ID" b="0" i="0">
                <a:solidFill>
                  <a:schemeClr val="accent4"/>
                </a:solidFill>
                <a:effectLst/>
                <a:latin typeface="Plus Jakarta Sans" panose="020B0604020202020204" charset="0"/>
                <a:cs typeface="Plus Jakarta Sans" panose="020B0604020202020204" charset="0"/>
              </a:rPr>
              <a:t>terdapat kisah inspiratif muslimah yang bingung antara karier yang cerah atau menjadi ibu rumah tangga yang hebat.</a:t>
            </a:r>
            <a:endParaRPr>
              <a:solidFill>
                <a:schemeClr val="accent4"/>
              </a:solidFill>
              <a:latin typeface="Plus Jakarta Sans" panose="020B0604020202020204" charset="0"/>
              <a:ea typeface="Plus Jakarta Sans Medium"/>
              <a:cs typeface="Plus Jakarta Sans" panose="020B0604020202020204" charset="0"/>
              <a:sym typeface="Plus Jakarta Sans Medium"/>
            </a:endParaRPr>
          </a:p>
        </p:txBody>
      </p:sp>
      <p:sp>
        <p:nvSpPr>
          <p:cNvPr id="1225" name="Google Shape;1225;p62"/>
          <p:cNvSpPr txBox="1"/>
          <p:nvPr/>
        </p:nvSpPr>
        <p:spPr>
          <a:xfrm>
            <a:off x="3568717" y="1387167"/>
            <a:ext cx="2264830" cy="3908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800">
                <a:solidFill>
                  <a:srgbClr val="CC3399"/>
                </a:solidFill>
                <a:latin typeface="Fraunces SemiBold"/>
                <a:ea typeface="Fraunces SemiBold"/>
                <a:cs typeface="Fraunces SemiBold"/>
                <a:sym typeface="Fraunces SemiBold"/>
              </a:rPr>
              <a:t>Luas pengaruhnya</a:t>
            </a:r>
            <a:endParaRPr sz="1800">
              <a:solidFill>
                <a:srgbClr val="CC3399"/>
              </a:solidFill>
              <a:latin typeface="Fraunces SemiBold"/>
              <a:ea typeface="Fraunces SemiBold"/>
              <a:cs typeface="Fraunces SemiBold"/>
              <a:sym typeface="Fraunces SemiBold"/>
            </a:endParaRPr>
          </a:p>
        </p:txBody>
      </p:sp>
      <p:sp>
        <p:nvSpPr>
          <p:cNvPr id="1226" name="Google Shape;1226;p62"/>
          <p:cNvSpPr txBox="1"/>
          <p:nvPr/>
        </p:nvSpPr>
        <p:spPr>
          <a:xfrm>
            <a:off x="3438664" y="3094725"/>
            <a:ext cx="2834570" cy="1654011"/>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None/>
            </a:pPr>
            <a:r>
              <a:rPr lang="en-ID" b="0" i="0">
                <a:solidFill>
                  <a:schemeClr val="accent4"/>
                </a:solidFill>
                <a:effectLst/>
                <a:latin typeface="Plus Jakarta Sans" panose="020B0604020202020204" charset="0"/>
                <a:cs typeface="Plus Jakarta Sans" panose="020B0604020202020204" charset="0"/>
              </a:rPr>
              <a:t>mengenai seburuk dan sesulit apapun peristiwa yang menimpa, pasti menyimpan sisi hikmah yang luar biasa besar jika kejadian itu direnungkan dan ditafakuri.</a:t>
            </a:r>
            <a:endParaRPr>
              <a:solidFill>
                <a:schemeClr val="accent4"/>
              </a:solidFill>
              <a:latin typeface="Plus Jakarta Sans" panose="020B0604020202020204" charset="0"/>
              <a:ea typeface="Plus Jakarta Sans Medium"/>
              <a:cs typeface="Plus Jakarta Sans" panose="020B0604020202020204" charset="0"/>
              <a:sym typeface="Plus Jakarta Sans Medium"/>
            </a:endParaRPr>
          </a:p>
        </p:txBody>
      </p:sp>
      <p:sp>
        <p:nvSpPr>
          <p:cNvPr id="1227" name="Google Shape;1227;p62"/>
          <p:cNvSpPr txBox="1"/>
          <p:nvPr/>
        </p:nvSpPr>
        <p:spPr>
          <a:xfrm>
            <a:off x="3609011" y="2786315"/>
            <a:ext cx="2341826" cy="39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800">
                <a:solidFill>
                  <a:srgbClr val="CC3399"/>
                </a:solidFill>
                <a:latin typeface="Fraunces SemiBold"/>
                <a:ea typeface="Fraunces SemiBold"/>
                <a:cs typeface="Fraunces SemiBold"/>
                <a:sym typeface="Fraunces SemiBold"/>
              </a:rPr>
              <a:t>Indah akhlaknya</a:t>
            </a:r>
            <a:endParaRPr sz="1800">
              <a:solidFill>
                <a:srgbClr val="CC3399"/>
              </a:solidFill>
              <a:latin typeface="Fraunces SemiBold"/>
              <a:ea typeface="Fraunces SemiBold"/>
              <a:cs typeface="Fraunces SemiBold"/>
              <a:sym typeface="Fraunces SemiBold"/>
            </a:endParaRPr>
          </a:p>
        </p:txBody>
      </p:sp>
      <p:sp>
        <p:nvSpPr>
          <p:cNvPr id="1228" name="Google Shape;1228;p62"/>
          <p:cNvSpPr/>
          <p:nvPr/>
        </p:nvSpPr>
        <p:spPr>
          <a:xfrm>
            <a:off x="3042903" y="1450807"/>
            <a:ext cx="607200" cy="60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2"/>
          <p:cNvSpPr/>
          <p:nvPr/>
        </p:nvSpPr>
        <p:spPr>
          <a:xfrm>
            <a:off x="3047964" y="2667241"/>
            <a:ext cx="607200" cy="60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2"/>
          <p:cNvSpPr txBox="1"/>
          <p:nvPr/>
        </p:nvSpPr>
        <p:spPr>
          <a:xfrm>
            <a:off x="6545810" y="2006982"/>
            <a:ext cx="2669029" cy="8646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None/>
            </a:pPr>
            <a:r>
              <a:rPr lang="en-ID" b="0" i="0">
                <a:solidFill>
                  <a:schemeClr val="accent4"/>
                </a:solidFill>
                <a:effectLst/>
                <a:latin typeface="Plus Jakarta Sans" panose="020B0604020202020204" charset="0"/>
                <a:cs typeface="Plus Jakarta Sans" panose="020B0604020202020204" charset="0"/>
              </a:rPr>
              <a:t>Seindah-indahnya wajah, tak akan pernah mengalahkan keindahan yang hadir dalam jiwa.</a:t>
            </a:r>
            <a:endParaRPr>
              <a:solidFill>
                <a:schemeClr val="accent4"/>
              </a:solidFill>
              <a:latin typeface="Plus Jakarta Sans" panose="020B0604020202020204" charset="0"/>
              <a:ea typeface="Plus Jakarta Sans Medium"/>
              <a:cs typeface="Plus Jakarta Sans" panose="020B0604020202020204" charset="0"/>
              <a:sym typeface="Plus Jakarta Sans Medium"/>
            </a:endParaRPr>
          </a:p>
        </p:txBody>
      </p:sp>
      <p:sp>
        <p:nvSpPr>
          <p:cNvPr id="1231" name="Google Shape;1231;p62"/>
          <p:cNvSpPr txBox="1"/>
          <p:nvPr/>
        </p:nvSpPr>
        <p:spPr>
          <a:xfrm>
            <a:off x="6602246" y="1375576"/>
            <a:ext cx="2320400" cy="39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2000">
                <a:solidFill>
                  <a:srgbClr val="CC3399"/>
                </a:solidFill>
                <a:latin typeface="Fraunces SemiBold"/>
                <a:ea typeface="Fraunces SemiBold"/>
                <a:cs typeface="Fraunces SemiBold"/>
                <a:sym typeface="Fraunces SemiBold"/>
              </a:rPr>
              <a:t>Teduh parasnya</a:t>
            </a:r>
            <a:endParaRPr sz="2000">
              <a:solidFill>
                <a:srgbClr val="CC3399"/>
              </a:solidFill>
              <a:latin typeface="Fraunces SemiBold"/>
              <a:ea typeface="Fraunces SemiBold"/>
              <a:cs typeface="Fraunces SemiBold"/>
              <a:sym typeface="Fraunces SemiBold"/>
            </a:endParaRPr>
          </a:p>
        </p:txBody>
      </p:sp>
      <p:sp>
        <p:nvSpPr>
          <p:cNvPr id="1232" name="Google Shape;1232;p62"/>
          <p:cNvSpPr txBox="1"/>
          <p:nvPr/>
        </p:nvSpPr>
        <p:spPr>
          <a:xfrm>
            <a:off x="6318641" y="3037259"/>
            <a:ext cx="2933403" cy="1364377"/>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None/>
            </a:pPr>
            <a:r>
              <a:rPr lang="en-ID" b="0" i="0">
                <a:solidFill>
                  <a:schemeClr val="accent4"/>
                </a:solidFill>
                <a:effectLst/>
                <a:latin typeface="Plus Jakarta Sans" panose="020B0604020202020204" charset="0"/>
                <a:cs typeface="Plus Jakarta Sans" panose="020B0604020202020204" charset="0"/>
              </a:rPr>
              <a:t> Sebagai seorang muslim, sudah selayaknya lebih mementingkan penilaian Allah atas dirinya dibanding penilaian manusia.</a:t>
            </a:r>
            <a:endParaRPr>
              <a:solidFill>
                <a:schemeClr val="accent4"/>
              </a:solidFill>
              <a:latin typeface="Plus Jakarta Sans" panose="020B0604020202020204" charset="0"/>
              <a:ea typeface="Plus Jakarta Sans Medium"/>
              <a:cs typeface="Plus Jakarta Sans" panose="020B0604020202020204" charset="0"/>
              <a:sym typeface="Plus Jakarta Sans Medium"/>
            </a:endParaRPr>
          </a:p>
        </p:txBody>
      </p:sp>
      <p:sp>
        <p:nvSpPr>
          <p:cNvPr id="1233" name="Google Shape;1233;p62"/>
          <p:cNvSpPr txBox="1"/>
          <p:nvPr/>
        </p:nvSpPr>
        <p:spPr>
          <a:xfrm>
            <a:off x="6623277" y="2854848"/>
            <a:ext cx="2475060" cy="39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2000">
                <a:solidFill>
                  <a:srgbClr val="CC3399"/>
                </a:solidFill>
                <a:latin typeface="Fraunces SemiBold"/>
                <a:ea typeface="Fraunces SemiBold"/>
                <a:cs typeface="Fraunces SemiBold"/>
                <a:sym typeface="Fraunces SemiBold"/>
              </a:rPr>
              <a:t>Teguh imannya</a:t>
            </a:r>
            <a:endParaRPr sz="2000">
              <a:solidFill>
                <a:srgbClr val="CC3399"/>
              </a:solidFill>
              <a:latin typeface="Fraunces SemiBold"/>
              <a:ea typeface="Fraunces SemiBold"/>
              <a:cs typeface="Fraunces SemiBold"/>
              <a:sym typeface="Fraunces SemiBold"/>
            </a:endParaRPr>
          </a:p>
        </p:txBody>
      </p:sp>
      <p:sp>
        <p:nvSpPr>
          <p:cNvPr id="1234" name="Google Shape;1234;p62"/>
          <p:cNvSpPr/>
          <p:nvPr/>
        </p:nvSpPr>
        <p:spPr>
          <a:xfrm>
            <a:off x="6001835" y="1507652"/>
            <a:ext cx="607200" cy="60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2"/>
          <p:cNvSpPr/>
          <p:nvPr/>
        </p:nvSpPr>
        <p:spPr>
          <a:xfrm>
            <a:off x="6016077" y="2753338"/>
            <a:ext cx="607200" cy="60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6" name="Google Shape;1236;p62"/>
          <p:cNvCxnSpPr>
            <a:stCxn id="1222" idx="4"/>
            <a:endCxn id="1223" idx="0"/>
          </p:cNvCxnSpPr>
          <p:nvPr/>
        </p:nvCxnSpPr>
        <p:spPr>
          <a:xfrm flipH="1">
            <a:off x="693043" y="1909050"/>
            <a:ext cx="1598" cy="844288"/>
          </a:xfrm>
          <a:prstGeom prst="straightConnector1">
            <a:avLst/>
          </a:prstGeom>
          <a:noFill/>
          <a:ln w="9525" cap="flat" cmpd="sng">
            <a:solidFill>
              <a:schemeClr val="accent6"/>
            </a:solidFill>
            <a:prstDash val="solid"/>
            <a:round/>
            <a:headEnd type="none" w="med" len="med"/>
            <a:tailEnd type="none" w="med" len="med"/>
          </a:ln>
        </p:spPr>
      </p:cxnSp>
      <p:cxnSp>
        <p:nvCxnSpPr>
          <p:cNvPr id="1237" name="Google Shape;1237;p62"/>
          <p:cNvCxnSpPr>
            <a:cxnSpLocks/>
            <a:stCxn id="1223" idx="4"/>
            <a:endCxn id="1229" idx="4"/>
          </p:cNvCxnSpPr>
          <p:nvPr/>
        </p:nvCxnSpPr>
        <p:spPr>
          <a:xfrm rot="5400000" flipH="1" flipV="1">
            <a:off x="1979254" y="1988229"/>
            <a:ext cx="86097" cy="2658521"/>
          </a:xfrm>
          <a:prstGeom prst="bentConnector3">
            <a:avLst>
              <a:gd name="adj1" fmla="val -1435745"/>
            </a:avLst>
          </a:prstGeom>
          <a:noFill/>
          <a:ln w="9525" cap="flat" cmpd="sng">
            <a:solidFill>
              <a:schemeClr val="accent6"/>
            </a:solidFill>
            <a:prstDash val="solid"/>
            <a:round/>
            <a:headEnd type="none" w="med" len="med"/>
            <a:tailEnd type="none" w="med" len="med"/>
          </a:ln>
        </p:spPr>
      </p:cxnSp>
      <p:cxnSp>
        <p:nvCxnSpPr>
          <p:cNvPr id="1238" name="Google Shape;1238;p62"/>
          <p:cNvCxnSpPr>
            <a:stCxn id="1229" idx="0"/>
            <a:endCxn id="1228" idx="4"/>
          </p:cNvCxnSpPr>
          <p:nvPr/>
        </p:nvCxnSpPr>
        <p:spPr>
          <a:xfrm flipH="1" flipV="1">
            <a:off x="3346503" y="2058007"/>
            <a:ext cx="5061" cy="609234"/>
          </a:xfrm>
          <a:prstGeom prst="straightConnector1">
            <a:avLst/>
          </a:prstGeom>
          <a:noFill/>
          <a:ln w="9525" cap="flat" cmpd="sng">
            <a:solidFill>
              <a:schemeClr val="accent6"/>
            </a:solidFill>
            <a:prstDash val="solid"/>
            <a:round/>
            <a:headEnd type="none" w="med" len="med"/>
            <a:tailEnd type="none" w="med" len="med"/>
          </a:ln>
        </p:spPr>
      </p:cxnSp>
      <p:cxnSp>
        <p:nvCxnSpPr>
          <p:cNvPr id="1239" name="Google Shape;1239;p62"/>
          <p:cNvCxnSpPr>
            <a:stCxn id="1228" idx="0"/>
            <a:endCxn id="1234" idx="0"/>
          </p:cNvCxnSpPr>
          <p:nvPr/>
        </p:nvCxnSpPr>
        <p:spPr>
          <a:xfrm rot="16200000" flipH="1">
            <a:off x="4797546" y="-237"/>
            <a:ext cx="56845" cy="2958932"/>
          </a:xfrm>
          <a:prstGeom prst="bentConnector3">
            <a:avLst>
              <a:gd name="adj1" fmla="val -402146"/>
            </a:avLst>
          </a:prstGeom>
          <a:noFill/>
          <a:ln w="9525" cap="flat" cmpd="sng">
            <a:solidFill>
              <a:schemeClr val="accent6"/>
            </a:solidFill>
            <a:prstDash val="solid"/>
            <a:round/>
            <a:headEnd type="none" w="med" len="med"/>
            <a:tailEnd type="none" w="med" len="med"/>
          </a:ln>
        </p:spPr>
      </p:cxnSp>
      <p:cxnSp>
        <p:nvCxnSpPr>
          <p:cNvPr id="1240" name="Google Shape;1240;p62"/>
          <p:cNvCxnSpPr>
            <a:cxnSpLocks/>
            <a:stCxn id="1234" idx="4"/>
            <a:endCxn id="1235" idx="0"/>
          </p:cNvCxnSpPr>
          <p:nvPr/>
        </p:nvCxnSpPr>
        <p:spPr>
          <a:xfrm>
            <a:off x="6305435" y="2114852"/>
            <a:ext cx="14242" cy="638486"/>
          </a:xfrm>
          <a:prstGeom prst="straightConnector1">
            <a:avLst/>
          </a:prstGeom>
          <a:noFill/>
          <a:ln w="9525" cap="flat" cmpd="sng">
            <a:solidFill>
              <a:schemeClr val="accent6"/>
            </a:solidFill>
            <a:prstDash val="solid"/>
            <a:round/>
            <a:headEnd type="none" w="med" len="med"/>
            <a:tailEnd type="none" w="med" len="med"/>
          </a:ln>
        </p:spPr>
      </p:cxnSp>
      <p:cxnSp>
        <p:nvCxnSpPr>
          <p:cNvPr id="1241" name="Google Shape;1241;p62"/>
          <p:cNvCxnSpPr>
            <a:cxnSpLocks/>
            <a:stCxn id="1235" idx="4"/>
          </p:cNvCxnSpPr>
          <p:nvPr/>
        </p:nvCxnSpPr>
        <p:spPr>
          <a:xfrm flipH="1">
            <a:off x="6314755" y="3360538"/>
            <a:ext cx="4922" cy="1239406"/>
          </a:xfrm>
          <a:prstGeom prst="straightConnector1">
            <a:avLst/>
          </a:prstGeom>
          <a:noFill/>
          <a:ln w="9525" cap="flat" cmpd="sng">
            <a:solidFill>
              <a:schemeClr val="accent6"/>
            </a:solidFill>
            <a:prstDash val="solid"/>
            <a:round/>
            <a:headEnd type="none" w="med" len="med"/>
            <a:tailEnd type="stealth" w="med" len="med"/>
          </a:ln>
        </p:spPr>
      </p:cxnSp>
      <p:sp>
        <p:nvSpPr>
          <p:cNvPr id="1251" name="Google Shape;1251;p62"/>
          <p:cNvSpPr/>
          <p:nvPr/>
        </p:nvSpPr>
        <p:spPr>
          <a:xfrm>
            <a:off x="6164024" y="2903155"/>
            <a:ext cx="348900" cy="348850"/>
          </a:xfrm>
          <a:custGeom>
            <a:avLst/>
            <a:gdLst/>
            <a:ahLst/>
            <a:cxnLst/>
            <a:rect l="l" t="t" r="r" b="b"/>
            <a:pathLst>
              <a:path w="13956" h="13954" extrusionOk="0">
                <a:moveTo>
                  <a:pt x="3290" y="2054"/>
                </a:moveTo>
                <a:lnTo>
                  <a:pt x="3290" y="5335"/>
                </a:lnTo>
                <a:lnTo>
                  <a:pt x="2471" y="5335"/>
                </a:lnTo>
                <a:lnTo>
                  <a:pt x="2471" y="2054"/>
                </a:lnTo>
                <a:close/>
                <a:moveTo>
                  <a:pt x="4931" y="2875"/>
                </a:moveTo>
                <a:lnTo>
                  <a:pt x="4931" y="5335"/>
                </a:lnTo>
                <a:lnTo>
                  <a:pt x="4111" y="5335"/>
                </a:lnTo>
                <a:lnTo>
                  <a:pt x="4111" y="2875"/>
                </a:lnTo>
                <a:close/>
                <a:moveTo>
                  <a:pt x="6571" y="2054"/>
                </a:moveTo>
                <a:lnTo>
                  <a:pt x="6571" y="5335"/>
                </a:lnTo>
                <a:lnTo>
                  <a:pt x="5752" y="5335"/>
                </a:lnTo>
                <a:lnTo>
                  <a:pt x="5752" y="2054"/>
                </a:lnTo>
                <a:close/>
                <a:moveTo>
                  <a:pt x="8212" y="2875"/>
                </a:moveTo>
                <a:lnTo>
                  <a:pt x="8212" y="5335"/>
                </a:lnTo>
                <a:lnTo>
                  <a:pt x="7393" y="5335"/>
                </a:lnTo>
                <a:lnTo>
                  <a:pt x="7393" y="2875"/>
                </a:lnTo>
                <a:close/>
                <a:moveTo>
                  <a:pt x="9853" y="2054"/>
                </a:moveTo>
                <a:lnTo>
                  <a:pt x="9853" y="5335"/>
                </a:lnTo>
                <a:lnTo>
                  <a:pt x="9033" y="5335"/>
                </a:lnTo>
                <a:lnTo>
                  <a:pt x="9033" y="2054"/>
                </a:lnTo>
                <a:close/>
                <a:moveTo>
                  <a:pt x="11493" y="2875"/>
                </a:moveTo>
                <a:lnTo>
                  <a:pt x="11493" y="5335"/>
                </a:lnTo>
                <a:lnTo>
                  <a:pt x="10674" y="5335"/>
                </a:lnTo>
                <a:lnTo>
                  <a:pt x="10674" y="2875"/>
                </a:lnTo>
                <a:close/>
                <a:moveTo>
                  <a:pt x="3290" y="8212"/>
                </a:moveTo>
                <a:lnTo>
                  <a:pt x="3290" y="11493"/>
                </a:lnTo>
                <a:lnTo>
                  <a:pt x="2471" y="11493"/>
                </a:lnTo>
                <a:lnTo>
                  <a:pt x="2471" y="8212"/>
                </a:lnTo>
                <a:close/>
                <a:moveTo>
                  <a:pt x="4931" y="8212"/>
                </a:moveTo>
                <a:lnTo>
                  <a:pt x="4931" y="11493"/>
                </a:lnTo>
                <a:lnTo>
                  <a:pt x="4111" y="11493"/>
                </a:lnTo>
                <a:lnTo>
                  <a:pt x="4111" y="8212"/>
                </a:lnTo>
                <a:close/>
                <a:moveTo>
                  <a:pt x="6571" y="8212"/>
                </a:moveTo>
                <a:lnTo>
                  <a:pt x="6571" y="11493"/>
                </a:lnTo>
                <a:lnTo>
                  <a:pt x="5752" y="11493"/>
                </a:lnTo>
                <a:lnTo>
                  <a:pt x="5752" y="8212"/>
                </a:lnTo>
                <a:close/>
                <a:moveTo>
                  <a:pt x="8212" y="8212"/>
                </a:moveTo>
                <a:lnTo>
                  <a:pt x="8212" y="11493"/>
                </a:lnTo>
                <a:lnTo>
                  <a:pt x="7393" y="11493"/>
                </a:lnTo>
                <a:lnTo>
                  <a:pt x="7393" y="8212"/>
                </a:lnTo>
                <a:close/>
                <a:moveTo>
                  <a:pt x="11493" y="10672"/>
                </a:moveTo>
                <a:lnTo>
                  <a:pt x="11493" y="11493"/>
                </a:lnTo>
                <a:lnTo>
                  <a:pt x="9033" y="11493"/>
                </a:lnTo>
                <a:lnTo>
                  <a:pt x="9033" y="10672"/>
                </a:lnTo>
                <a:close/>
                <a:moveTo>
                  <a:pt x="13134" y="6156"/>
                </a:moveTo>
                <a:lnTo>
                  <a:pt x="13134" y="11493"/>
                </a:lnTo>
                <a:lnTo>
                  <a:pt x="12315" y="11493"/>
                </a:lnTo>
                <a:lnTo>
                  <a:pt x="12315" y="9853"/>
                </a:lnTo>
                <a:lnTo>
                  <a:pt x="9033" y="9853"/>
                </a:lnTo>
                <a:lnTo>
                  <a:pt x="9033" y="7391"/>
                </a:lnTo>
                <a:lnTo>
                  <a:pt x="1641" y="7391"/>
                </a:lnTo>
                <a:lnTo>
                  <a:pt x="1641" y="11493"/>
                </a:lnTo>
                <a:lnTo>
                  <a:pt x="819" y="11493"/>
                </a:lnTo>
                <a:lnTo>
                  <a:pt x="819" y="6156"/>
                </a:lnTo>
                <a:close/>
                <a:moveTo>
                  <a:pt x="1641" y="12313"/>
                </a:moveTo>
                <a:lnTo>
                  <a:pt x="1641" y="13134"/>
                </a:lnTo>
                <a:lnTo>
                  <a:pt x="819" y="13134"/>
                </a:lnTo>
                <a:lnTo>
                  <a:pt x="819" y="12313"/>
                </a:lnTo>
                <a:close/>
                <a:moveTo>
                  <a:pt x="13134" y="12313"/>
                </a:moveTo>
                <a:lnTo>
                  <a:pt x="13134" y="13134"/>
                </a:lnTo>
                <a:lnTo>
                  <a:pt x="12315" y="13134"/>
                </a:lnTo>
                <a:lnTo>
                  <a:pt x="12315" y="12313"/>
                </a:lnTo>
                <a:close/>
                <a:moveTo>
                  <a:pt x="0" y="0"/>
                </a:moveTo>
                <a:lnTo>
                  <a:pt x="0" y="13953"/>
                </a:lnTo>
                <a:lnTo>
                  <a:pt x="2471" y="13953"/>
                </a:lnTo>
                <a:lnTo>
                  <a:pt x="2471" y="12313"/>
                </a:lnTo>
                <a:lnTo>
                  <a:pt x="11493" y="12313"/>
                </a:lnTo>
                <a:lnTo>
                  <a:pt x="11493" y="13953"/>
                </a:lnTo>
                <a:lnTo>
                  <a:pt x="13955" y="13953"/>
                </a:lnTo>
                <a:lnTo>
                  <a:pt x="13955" y="0"/>
                </a:lnTo>
                <a:lnTo>
                  <a:pt x="13134" y="0"/>
                </a:lnTo>
                <a:lnTo>
                  <a:pt x="13134" y="5335"/>
                </a:lnTo>
                <a:lnTo>
                  <a:pt x="12315" y="5335"/>
                </a:lnTo>
                <a:lnTo>
                  <a:pt x="12315" y="2054"/>
                </a:lnTo>
                <a:lnTo>
                  <a:pt x="10674" y="2054"/>
                </a:lnTo>
                <a:lnTo>
                  <a:pt x="10674" y="1234"/>
                </a:lnTo>
                <a:lnTo>
                  <a:pt x="8212" y="1234"/>
                </a:lnTo>
                <a:lnTo>
                  <a:pt x="8212" y="2054"/>
                </a:lnTo>
                <a:lnTo>
                  <a:pt x="7393" y="2054"/>
                </a:lnTo>
                <a:lnTo>
                  <a:pt x="7393" y="1234"/>
                </a:lnTo>
                <a:lnTo>
                  <a:pt x="4931" y="1234"/>
                </a:lnTo>
                <a:lnTo>
                  <a:pt x="4931" y="2054"/>
                </a:lnTo>
                <a:lnTo>
                  <a:pt x="4111" y="2054"/>
                </a:lnTo>
                <a:lnTo>
                  <a:pt x="4111" y="1234"/>
                </a:lnTo>
                <a:lnTo>
                  <a:pt x="1641" y="1234"/>
                </a:lnTo>
                <a:lnTo>
                  <a:pt x="1641" y="5335"/>
                </a:lnTo>
                <a:lnTo>
                  <a:pt x="819" y="5335"/>
                </a:lnTo>
                <a:lnTo>
                  <a:pt x="8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2" name="Google Shape;1252;p62"/>
          <p:cNvGrpSpPr/>
          <p:nvPr/>
        </p:nvGrpSpPr>
        <p:grpSpPr>
          <a:xfrm>
            <a:off x="6182160" y="1640023"/>
            <a:ext cx="349075" cy="348850"/>
            <a:chOff x="3260800" y="2019475"/>
            <a:chExt cx="349075" cy="348850"/>
          </a:xfrm>
        </p:grpSpPr>
        <p:sp>
          <p:nvSpPr>
            <p:cNvPr id="1253" name="Google Shape;1253;p62"/>
            <p:cNvSpPr/>
            <p:nvPr/>
          </p:nvSpPr>
          <p:spPr>
            <a:xfrm>
              <a:off x="3466100" y="2060475"/>
              <a:ext cx="61525" cy="205025"/>
            </a:xfrm>
            <a:custGeom>
              <a:avLst/>
              <a:gdLst/>
              <a:ahLst/>
              <a:cxnLst/>
              <a:rect l="l" t="t" r="r" b="b"/>
              <a:pathLst>
                <a:path w="2461" h="8201" extrusionOk="0">
                  <a:moveTo>
                    <a:pt x="1234" y="825"/>
                  </a:moveTo>
                  <a:cubicBezTo>
                    <a:pt x="1434" y="825"/>
                    <a:pt x="1632" y="962"/>
                    <a:pt x="1641" y="1235"/>
                  </a:cubicBezTo>
                  <a:lnTo>
                    <a:pt x="1641" y="6976"/>
                  </a:lnTo>
                  <a:cubicBezTo>
                    <a:pt x="1632" y="7250"/>
                    <a:pt x="1434" y="7387"/>
                    <a:pt x="1234" y="7387"/>
                  </a:cubicBezTo>
                  <a:cubicBezTo>
                    <a:pt x="1034" y="7387"/>
                    <a:pt x="834" y="7250"/>
                    <a:pt x="820" y="6976"/>
                  </a:cubicBezTo>
                  <a:lnTo>
                    <a:pt x="820" y="1235"/>
                  </a:lnTo>
                  <a:cubicBezTo>
                    <a:pt x="834" y="962"/>
                    <a:pt x="1034" y="825"/>
                    <a:pt x="1234" y="825"/>
                  </a:cubicBezTo>
                  <a:close/>
                  <a:moveTo>
                    <a:pt x="1235" y="1"/>
                  </a:moveTo>
                  <a:cubicBezTo>
                    <a:pt x="555" y="1"/>
                    <a:pt x="1" y="555"/>
                    <a:pt x="1" y="1235"/>
                  </a:cubicBezTo>
                  <a:lnTo>
                    <a:pt x="1" y="6976"/>
                  </a:lnTo>
                  <a:cubicBezTo>
                    <a:pt x="36" y="7792"/>
                    <a:pt x="635" y="8200"/>
                    <a:pt x="1234" y="8200"/>
                  </a:cubicBezTo>
                  <a:cubicBezTo>
                    <a:pt x="1833" y="8200"/>
                    <a:pt x="2430" y="7792"/>
                    <a:pt x="2461" y="6976"/>
                  </a:cubicBezTo>
                  <a:lnTo>
                    <a:pt x="2461" y="1235"/>
                  </a:lnTo>
                  <a:cubicBezTo>
                    <a:pt x="2461" y="555"/>
                    <a:pt x="1915"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2"/>
            <p:cNvSpPr/>
            <p:nvPr/>
          </p:nvSpPr>
          <p:spPr>
            <a:xfrm>
              <a:off x="3384075" y="2070800"/>
              <a:ext cx="61525" cy="20550"/>
            </a:xfrm>
            <a:custGeom>
              <a:avLst/>
              <a:gdLst/>
              <a:ahLst/>
              <a:cxnLst/>
              <a:rect l="l" t="t" r="r" b="b"/>
              <a:pathLst>
                <a:path w="2461" h="822" extrusionOk="0">
                  <a:moveTo>
                    <a:pt x="0" y="1"/>
                  </a:moveTo>
                  <a:lnTo>
                    <a:pt x="0" y="822"/>
                  </a:lnTo>
                  <a:lnTo>
                    <a:pt x="2460" y="822"/>
                  </a:lnTo>
                  <a:lnTo>
                    <a:pt x="24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2"/>
            <p:cNvSpPr/>
            <p:nvPr/>
          </p:nvSpPr>
          <p:spPr>
            <a:xfrm>
              <a:off x="3384075" y="2111825"/>
              <a:ext cx="61525" cy="20550"/>
            </a:xfrm>
            <a:custGeom>
              <a:avLst/>
              <a:gdLst/>
              <a:ahLst/>
              <a:cxnLst/>
              <a:rect l="l" t="t" r="r" b="b"/>
              <a:pathLst>
                <a:path w="2461" h="822" extrusionOk="0">
                  <a:moveTo>
                    <a:pt x="0" y="0"/>
                  </a:moveTo>
                  <a:lnTo>
                    <a:pt x="0" y="822"/>
                  </a:lnTo>
                  <a:lnTo>
                    <a:pt x="2460" y="822"/>
                  </a:lnTo>
                  <a:lnTo>
                    <a:pt x="24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2"/>
            <p:cNvSpPr/>
            <p:nvPr/>
          </p:nvSpPr>
          <p:spPr>
            <a:xfrm>
              <a:off x="3384075" y="2152825"/>
              <a:ext cx="61525" cy="20575"/>
            </a:xfrm>
            <a:custGeom>
              <a:avLst/>
              <a:gdLst/>
              <a:ahLst/>
              <a:cxnLst/>
              <a:rect l="l" t="t" r="r" b="b"/>
              <a:pathLst>
                <a:path w="2461" h="823" extrusionOk="0">
                  <a:moveTo>
                    <a:pt x="0" y="1"/>
                  </a:moveTo>
                  <a:lnTo>
                    <a:pt x="0" y="822"/>
                  </a:lnTo>
                  <a:lnTo>
                    <a:pt x="2460" y="822"/>
                  </a:lnTo>
                  <a:lnTo>
                    <a:pt x="24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2"/>
            <p:cNvSpPr/>
            <p:nvPr/>
          </p:nvSpPr>
          <p:spPr>
            <a:xfrm>
              <a:off x="3260800" y="2019475"/>
              <a:ext cx="349075" cy="348850"/>
            </a:xfrm>
            <a:custGeom>
              <a:avLst/>
              <a:gdLst/>
              <a:ahLst/>
              <a:cxnLst/>
              <a:rect l="l" t="t" r="r" b="b"/>
              <a:pathLst>
                <a:path w="13963" h="13954" extrusionOk="0">
                  <a:moveTo>
                    <a:pt x="13135" y="2054"/>
                  </a:moveTo>
                  <a:lnTo>
                    <a:pt x="13135" y="2875"/>
                  </a:lnTo>
                  <a:lnTo>
                    <a:pt x="12313" y="2875"/>
                  </a:lnTo>
                  <a:lnTo>
                    <a:pt x="12313" y="2054"/>
                  </a:lnTo>
                  <a:close/>
                  <a:moveTo>
                    <a:pt x="13135" y="3694"/>
                  </a:moveTo>
                  <a:lnTo>
                    <a:pt x="13135" y="4516"/>
                  </a:lnTo>
                  <a:lnTo>
                    <a:pt x="12313" y="4516"/>
                  </a:lnTo>
                  <a:lnTo>
                    <a:pt x="12313" y="3694"/>
                  </a:lnTo>
                  <a:close/>
                  <a:moveTo>
                    <a:pt x="11494" y="819"/>
                  </a:moveTo>
                  <a:lnTo>
                    <a:pt x="11494" y="10672"/>
                  </a:lnTo>
                  <a:lnTo>
                    <a:pt x="4110" y="10672"/>
                  </a:lnTo>
                  <a:lnTo>
                    <a:pt x="4110" y="819"/>
                  </a:lnTo>
                  <a:close/>
                  <a:moveTo>
                    <a:pt x="3291" y="819"/>
                  </a:moveTo>
                  <a:lnTo>
                    <a:pt x="3291" y="10672"/>
                  </a:lnTo>
                  <a:lnTo>
                    <a:pt x="2469" y="10672"/>
                  </a:lnTo>
                  <a:cubicBezTo>
                    <a:pt x="2171" y="10672"/>
                    <a:pt x="1887" y="10752"/>
                    <a:pt x="1650" y="10892"/>
                  </a:cubicBezTo>
                  <a:lnTo>
                    <a:pt x="1650" y="9438"/>
                  </a:lnTo>
                  <a:lnTo>
                    <a:pt x="2469" y="9438"/>
                  </a:lnTo>
                  <a:lnTo>
                    <a:pt x="2469" y="8616"/>
                  </a:lnTo>
                  <a:lnTo>
                    <a:pt x="1650" y="8616"/>
                  </a:lnTo>
                  <a:lnTo>
                    <a:pt x="1650" y="7797"/>
                  </a:lnTo>
                  <a:lnTo>
                    <a:pt x="2469" y="7797"/>
                  </a:lnTo>
                  <a:lnTo>
                    <a:pt x="2469" y="6976"/>
                  </a:lnTo>
                  <a:lnTo>
                    <a:pt x="1650" y="6976"/>
                  </a:lnTo>
                  <a:lnTo>
                    <a:pt x="1650" y="4922"/>
                  </a:lnTo>
                  <a:lnTo>
                    <a:pt x="2469" y="4922"/>
                  </a:lnTo>
                  <a:lnTo>
                    <a:pt x="2469" y="4101"/>
                  </a:lnTo>
                  <a:lnTo>
                    <a:pt x="1650" y="4101"/>
                  </a:lnTo>
                  <a:lnTo>
                    <a:pt x="1650" y="3281"/>
                  </a:lnTo>
                  <a:lnTo>
                    <a:pt x="2469" y="3281"/>
                  </a:lnTo>
                  <a:lnTo>
                    <a:pt x="2469" y="2460"/>
                  </a:lnTo>
                  <a:lnTo>
                    <a:pt x="1650" y="2460"/>
                  </a:lnTo>
                  <a:lnTo>
                    <a:pt x="1650" y="2054"/>
                  </a:lnTo>
                  <a:cubicBezTo>
                    <a:pt x="1650" y="1376"/>
                    <a:pt x="2196" y="819"/>
                    <a:pt x="2876" y="819"/>
                  </a:cubicBezTo>
                  <a:close/>
                  <a:moveTo>
                    <a:pt x="10673" y="11493"/>
                  </a:moveTo>
                  <a:lnTo>
                    <a:pt x="10673" y="13134"/>
                  </a:lnTo>
                  <a:lnTo>
                    <a:pt x="2469" y="13134"/>
                  </a:lnTo>
                  <a:cubicBezTo>
                    <a:pt x="1377" y="13089"/>
                    <a:pt x="1377" y="11538"/>
                    <a:pt x="2469" y="11493"/>
                  </a:cubicBezTo>
                  <a:close/>
                  <a:moveTo>
                    <a:pt x="2876" y="0"/>
                  </a:moveTo>
                  <a:cubicBezTo>
                    <a:pt x="1748" y="0"/>
                    <a:pt x="829" y="917"/>
                    <a:pt x="829" y="2054"/>
                  </a:cubicBezTo>
                  <a:lnTo>
                    <a:pt x="829" y="2460"/>
                  </a:lnTo>
                  <a:lnTo>
                    <a:pt x="1" y="2460"/>
                  </a:lnTo>
                  <a:lnTo>
                    <a:pt x="1" y="3281"/>
                  </a:lnTo>
                  <a:lnTo>
                    <a:pt x="829" y="3281"/>
                  </a:lnTo>
                  <a:lnTo>
                    <a:pt x="829" y="4101"/>
                  </a:lnTo>
                  <a:lnTo>
                    <a:pt x="1" y="4101"/>
                  </a:lnTo>
                  <a:lnTo>
                    <a:pt x="1" y="4922"/>
                  </a:lnTo>
                  <a:lnTo>
                    <a:pt x="829" y="4922"/>
                  </a:lnTo>
                  <a:lnTo>
                    <a:pt x="829" y="6976"/>
                  </a:lnTo>
                  <a:lnTo>
                    <a:pt x="1" y="6976"/>
                  </a:lnTo>
                  <a:lnTo>
                    <a:pt x="1" y="7797"/>
                  </a:lnTo>
                  <a:lnTo>
                    <a:pt x="829" y="7797"/>
                  </a:lnTo>
                  <a:lnTo>
                    <a:pt x="829" y="8616"/>
                  </a:lnTo>
                  <a:lnTo>
                    <a:pt x="1" y="8616"/>
                  </a:lnTo>
                  <a:lnTo>
                    <a:pt x="1" y="9438"/>
                  </a:lnTo>
                  <a:lnTo>
                    <a:pt x="829" y="9438"/>
                  </a:lnTo>
                  <a:lnTo>
                    <a:pt x="829" y="12313"/>
                  </a:lnTo>
                  <a:cubicBezTo>
                    <a:pt x="829" y="13221"/>
                    <a:pt x="1561" y="13953"/>
                    <a:pt x="2469" y="13953"/>
                  </a:cubicBezTo>
                  <a:lnTo>
                    <a:pt x="12313" y="13953"/>
                  </a:lnTo>
                  <a:lnTo>
                    <a:pt x="12313" y="13134"/>
                  </a:lnTo>
                  <a:lnTo>
                    <a:pt x="11494" y="13134"/>
                  </a:lnTo>
                  <a:lnTo>
                    <a:pt x="11494" y="11493"/>
                  </a:lnTo>
                  <a:lnTo>
                    <a:pt x="12313" y="11493"/>
                  </a:lnTo>
                  <a:lnTo>
                    <a:pt x="12313" y="5335"/>
                  </a:lnTo>
                  <a:lnTo>
                    <a:pt x="13963" y="5335"/>
                  </a:lnTo>
                  <a:lnTo>
                    <a:pt x="13963" y="1234"/>
                  </a:lnTo>
                  <a:lnTo>
                    <a:pt x="12313" y="1234"/>
                  </a:lnTo>
                  <a:lnTo>
                    <a:pt x="123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62"/>
          <p:cNvGrpSpPr/>
          <p:nvPr/>
        </p:nvGrpSpPr>
        <p:grpSpPr>
          <a:xfrm>
            <a:off x="3232155" y="2839465"/>
            <a:ext cx="287350" cy="348850"/>
            <a:chOff x="2544525" y="2019475"/>
            <a:chExt cx="287350" cy="348850"/>
          </a:xfrm>
        </p:grpSpPr>
        <p:sp>
          <p:nvSpPr>
            <p:cNvPr id="1259" name="Google Shape;1259;p62"/>
            <p:cNvSpPr/>
            <p:nvPr/>
          </p:nvSpPr>
          <p:spPr>
            <a:xfrm>
              <a:off x="2544525" y="2019475"/>
              <a:ext cx="287350" cy="348850"/>
            </a:xfrm>
            <a:custGeom>
              <a:avLst/>
              <a:gdLst/>
              <a:ahLst/>
              <a:cxnLst/>
              <a:rect l="l" t="t" r="r" b="b"/>
              <a:pathLst>
                <a:path w="11494" h="13954" extrusionOk="0">
                  <a:moveTo>
                    <a:pt x="2056" y="819"/>
                  </a:moveTo>
                  <a:lnTo>
                    <a:pt x="2056" y="3281"/>
                  </a:lnTo>
                  <a:lnTo>
                    <a:pt x="822" y="3281"/>
                  </a:lnTo>
                  <a:lnTo>
                    <a:pt x="822" y="2054"/>
                  </a:lnTo>
                  <a:cubicBezTo>
                    <a:pt x="822" y="1376"/>
                    <a:pt x="1377" y="819"/>
                    <a:pt x="2056" y="819"/>
                  </a:cubicBezTo>
                  <a:close/>
                  <a:moveTo>
                    <a:pt x="2056" y="4101"/>
                  </a:moveTo>
                  <a:lnTo>
                    <a:pt x="2056" y="4922"/>
                  </a:lnTo>
                  <a:lnTo>
                    <a:pt x="822" y="4922"/>
                  </a:lnTo>
                  <a:lnTo>
                    <a:pt x="822" y="4101"/>
                  </a:lnTo>
                  <a:close/>
                  <a:moveTo>
                    <a:pt x="10674" y="819"/>
                  </a:moveTo>
                  <a:lnTo>
                    <a:pt x="10674" y="10672"/>
                  </a:lnTo>
                  <a:lnTo>
                    <a:pt x="2878" y="10672"/>
                  </a:lnTo>
                  <a:lnTo>
                    <a:pt x="2878" y="819"/>
                  </a:lnTo>
                  <a:close/>
                  <a:moveTo>
                    <a:pt x="2056" y="5741"/>
                  </a:moveTo>
                  <a:lnTo>
                    <a:pt x="2056" y="10672"/>
                  </a:lnTo>
                  <a:lnTo>
                    <a:pt x="1641" y="10672"/>
                  </a:lnTo>
                  <a:cubicBezTo>
                    <a:pt x="1343" y="10672"/>
                    <a:pt x="1059" y="10752"/>
                    <a:pt x="822" y="10892"/>
                  </a:cubicBezTo>
                  <a:lnTo>
                    <a:pt x="822" y="5741"/>
                  </a:lnTo>
                  <a:close/>
                  <a:moveTo>
                    <a:pt x="9853" y="11493"/>
                  </a:moveTo>
                  <a:lnTo>
                    <a:pt x="9853" y="13134"/>
                  </a:lnTo>
                  <a:lnTo>
                    <a:pt x="1641" y="13134"/>
                  </a:lnTo>
                  <a:cubicBezTo>
                    <a:pt x="557" y="13089"/>
                    <a:pt x="557" y="11538"/>
                    <a:pt x="1641" y="11493"/>
                  </a:cubicBezTo>
                  <a:close/>
                  <a:moveTo>
                    <a:pt x="2056" y="0"/>
                  </a:moveTo>
                  <a:cubicBezTo>
                    <a:pt x="919" y="0"/>
                    <a:pt x="1" y="917"/>
                    <a:pt x="1" y="2054"/>
                  </a:cubicBezTo>
                  <a:lnTo>
                    <a:pt x="1" y="12313"/>
                  </a:lnTo>
                  <a:cubicBezTo>
                    <a:pt x="1" y="13221"/>
                    <a:pt x="733" y="13953"/>
                    <a:pt x="1641" y="13953"/>
                  </a:cubicBezTo>
                  <a:lnTo>
                    <a:pt x="11494" y="13953"/>
                  </a:lnTo>
                  <a:lnTo>
                    <a:pt x="11494" y="13134"/>
                  </a:lnTo>
                  <a:lnTo>
                    <a:pt x="10674" y="13134"/>
                  </a:lnTo>
                  <a:lnTo>
                    <a:pt x="10674" y="11493"/>
                  </a:lnTo>
                  <a:lnTo>
                    <a:pt x="11494" y="11493"/>
                  </a:lnTo>
                  <a:lnTo>
                    <a:pt x="114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2"/>
            <p:cNvSpPr/>
            <p:nvPr/>
          </p:nvSpPr>
          <p:spPr>
            <a:xfrm>
              <a:off x="2636575" y="2068150"/>
              <a:ext cx="154300" cy="187250"/>
            </a:xfrm>
            <a:custGeom>
              <a:avLst/>
              <a:gdLst/>
              <a:ahLst/>
              <a:cxnLst/>
              <a:rect l="l" t="t" r="r" b="b"/>
              <a:pathLst>
                <a:path w="6172" h="7490" extrusionOk="0">
                  <a:moveTo>
                    <a:pt x="5352" y="1025"/>
                  </a:moveTo>
                  <a:lnTo>
                    <a:pt x="5352" y="1828"/>
                  </a:lnTo>
                  <a:lnTo>
                    <a:pt x="2477" y="2463"/>
                  </a:lnTo>
                  <a:lnTo>
                    <a:pt x="2477" y="1669"/>
                  </a:lnTo>
                  <a:lnTo>
                    <a:pt x="5352" y="1025"/>
                  </a:lnTo>
                  <a:close/>
                  <a:moveTo>
                    <a:pt x="4938" y="5034"/>
                  </a:moveTo>
                  <a:cubicBezTo>
                    <a:pt x="5137" y="5034"/>
                    <a:pt x="5338" y="5170"/>
                    <a:pt x="5352" y="5444"/>
                  </a:cubicBezTo>
                  <a:cubicBezTo>
                    <a:pt x="5352" y="5664"/>
                    <a:pt x="5165" y="5850"/>
                    <a:pt x="4937" y="5850"/>
                  </a:cubicBezTo>
                  <a:cubicBezTo>
                    <a:pt x="4708" y="5850"/>
                    <a:pt x="4530" y="5664"/>
                    <a:pt x="4530" y="5444"/>
                  </a:cubicBezTo>
                  <a:cubicBezTo>
                    <a:pt x="4540" y="5170"/>
                    <a:pt x="4738" y="5034"/>
                    <a:pt x="4938" y="5034"/>
                  </a:cubicBezTo>
                  <a:close/>
                  <a:moveTo>
                    <a:pt x="1243" y="5854"/>
                  </a:moveTo>
                  <a:cubicBezTo>
                    <a:pt x="1442" y="5854"/>
                    <a:pt x="1643" y="5991"/>
                    <a:pt x="1656" y="6265"/>
                  </a:cubicBezTo>
                  <a:cubicBezTo>
                    <a:pt x="1656" y="6485"/>
                    <a:pt x="1471" y="6669"/>
                    <a:pt x="1241" y="6669"/>
                  </a:cubicBezTo>
                  <a:cubicBezTo>
                    <a:pt x="1020" y="6669"/>
                    <a:pt x="836" y="6485"/>
                    <a:pt x="836" y="6265"/>
                  </a:cubicBezTo>
                  <a:cubicBezTo>
                    <a:pt x="845" y="5991"/>
                    <a:pt x="1043" y="5854"/>
                    <a:pt x="1243" y="5854"/>
                  </a:cubicBezTo>
                  <a:close/>
                  <a:moveTo>
                    <a:pt x="6171" y="1"/>
                  </a:moveTo>
                  <a:lnTo>
                    <a:pt x="1656" y="1006"/>
                  </a:lnTo>
                  <a:lnTo>
                    <a:pt x="1656" y="5101"/>
                  </a:lnTo>
                  <a:cubicBezTo>
                    <a:pt x="1521" y="5050"/>
                    <a:pt x="1383" y="5027"/>
                    <a:pt x="1248" y="5027"/>
                  </a:cubicBezTo>
                  <a:cubicBezTo>
                    <a:pt x="597" y="5027"/>
                    <a:pt x="1" y="5570"/>
                    <a:pt x="15" y="6265"/>
                  </a:cubicBezTo>
                  <a:cubicBezTo>
                    <a:pt x="46" y="7081"/>
                    <a:pt x="643" y="7489"/>
                    <a:pt x="1242" y="7489"/>
                  </a:cubicBezTo>
                  <a:cubicBezTo>
                    <a:pt x="1841" y="7489"/>
                    <a:pt x="2441" y="7081"/>
                    <a:pt x="2477" y="6265"/>
                  </a:cubicBezTo>
                  <a:lnTo>
                    <a:pt x="2477" y="3310"/>
                  </a:lnTo>
                  <a:lnTo>
                    <a:pt x="5352" y="2666"/>
                  </a:lnTo>
                  <a:lnTo>
                    <a:pt x="5352" y="4279"/>
                  </a:lnTo>
                  <a:cubicBezTo>
                    <a:pt x="5217" y="4230"/>
                    <a:pt x="5080" y="4206"/>
                    <a:pt x="4946" y="4206"/>
                  </a:cubicBezTo>
                  <a:cubicBezTo>
                    <a:pt x="4294" y="4206"/>
                    <a:pt x="3697" y="4749"/>
                    <a:pt x="3711" y="5444"/>
                  </a:cubicBezTo>
                  <a:cubicBezTo>
                    <a:pt x="3742" y="6260"/>
                    <a:pt x="4339" y="6668"/>
                    <a:pt x="4938" y="6668"/>
                  </a:cubicBezTo>
                  <a:cubicBezTo>
                    <a:pt x="5537" y="6668"/>
                    <a:pt x="6136" y="6260"/>
                    <a:pt x="6171" y="5444"/>
                  </a:cubicBezTo>
                  <a:lnTo>
                    <a:pt x="61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 name="Google Shape;1261;p62"/>
          <p:cNvGrpSpPr/>
          <p:nvPr/>
        </p:nvGrpSpPr>
        <p:grpSpPr>
          <a:xfrm>
            <a:off x="3192789" y="1622675"/>
            <a:ext cx="348900" cy="266825"/>
            <a:chOff x="1758800" y="2077675"/>
            <a:chExt cx="348900" cy="266825"/>
          </a:xfrm>
        </p:grpSpPr>
        <p:sp>
          <p:nvSpPr>
            <p:cNvPr id="1262" name="Google Shape;1262;p62"/>
            <p:cNvSpPr/>
            <p:nvPr/>
          </p:nvSpPr>
          <p:spPr>
            <a:xfrm>
              <a:off x="1758800" y="2077675"/>
              <a:ext cx="348900" cy="266825"/>
            </a:xfrm>
            <a:custGeom>
              <a:avLst/>
              <a:gdLst/>
              <a:ahLst/>
              <a:cxnLst/>
              <a:rect l="l" t="t" r="r" b="b"/>
              <a:pathLst>
                <a:path w="13956" h="10673" extrusionOk="0">
                  <a:moveTo>
                    <a:pt x="13137" y="820"/>
                  </a:moveTo>
                  <a:lnTo>
                    <a:pt x="13137" y="9853"/>
                  </a:lnTo>
                  <a:lnTo>
                    <a:pt x="822" y="9853"/>
                  </a:lnTo>
                  <a:lnTo>
                    <a:pt x="822" y="820"/>
                  </a:lnTo>
                  <a:close/>
                  <a:moveTo>
                    <a:pt x="1" y="1"/>
                  </a:moveTo>
                  <a:lnTo>
                    <a:pt x="1" y="10673"/>
                  </a:lnTo>
                  <a:lnTo>
                    <a:pt x="13956" y="10673"/>
                  </a:lnTo>
                  <a:lnTo>
                    <a:pt x="13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2"/>
            <p:cNvSpPr/>
            <p:nvPr/>
          </p:nvSpPr>
          <p:spPr>
            <a:xfrm>
              <a:off x="1799825" y="2118700"/>
              <a:ext cx="266875" cy="184775"/>
            </a:xfrm>
            <a:custGeom>
              <a:avLst/>
              <a:gdLst/>
              <a:ahLst/>
              <a:cxnLst/>
              <a:rect l="l" t="t" r="r" b="b"/>
              <a:pathLst>
                <a:path w="10675" h="7391" extrusionOk="0">
                  <a:moveTo>
                    <a:pt x="9095" y="828"/>
                  </a:moveTo>
                  <a:cubicBezTo>
                    <a:pt x="9220" y="1173"/>
                    <a:pt x="9501" y="1455"/>
                    <a:pt x="9855" y="1578"/>
                  </a:cubicBezTo>
                  <a:lnTo>
                    <a:pt x="9855" y="5822"/>
                  </a:lnTo>
                  <a:cubicBezTo>
                    <a:pt x="9501" y="5945"/>
                    <a:pt x="9220" y="6218"/>
                    <a:pt x="9095" y="6572"/>
                  </a:cubicBezTo>
                  <a:lnTo>
                    <a:pt x="1571" y="6572"/>
                  </a:lnTo>
                  <a:cubicBezTo>
                    <a:pt x="1448" y="6218"/>
                    <a:pt x="1165" y="5945"/>
                    <a:pt x="822" y="5822"/>
                  </a:cubicBezTo>
                  <a:lnTo>
                    <a:pt x="822" y="1578"/>
                  </a:lnTo>
                  <a:cubicBezTo>
                    <a:pt x="1165" y="1455"/>
                    <a:pt x="1448" y="1173"/>
                    <a:pt x="1571" y="828"/>
                  </a:cubicBezTo>
                  <a:close/>
                  <a:moveTo>
                    <a:pt x="822" y="0"/>
                  </a:moveTo>
                  <a:lnTo>
                    <a:pt x="822" y="413"/>
                  </a:lnTo>
                  <a:cubicBezTo>
                    <a:pt x="822" y="644"/>
                    <a:pt x="635" y="828"/>
                    <a:pt x="407" y="828"/>
                  </a:cubicBezTo>
                  <a:lnTo>
                    <a:pt x="0" y="828"/>
                  </a:lnTo>
                  <a:lnTo>
                    <a:pt x="0" y="6572"/>
                  </a:lnTo>
                  <a:lnTo>
                    <a:pt x="407" y="6572"/>
                  </a:lnTo>
                  <a:cubicBezTo>
                    <a:pt x="635" y="6572"/>
                    <a:pt x="822" y="6756"/>
                    <a:pt x="822" y="6987"/>
                  </a:cubicBezTo>
                  <a:lnTo>
                    <a:pt x="822" y="7391"/>
                  </a:lnTo>
                  <a:lnTo>
                    <a:pt x="9855" y="7391"/>
                  </a:lnTo>
                  <a:lnTo>
                    <a:pt x="9855" y="6987"/>
                  </a:lnTo>
                  <a:cubicBezTo>
                    <a:pt x="9855" y="6756"/>
                    <a:pt x="10031" y="6572"/>
                    <a:pt x="10259" y="6572"/>
                  </a:cubicBezTo>
                  <a:lnTo>
                    <a:pt x="10674" y="6572"/>
                  </a:lnTo>
                  <a:lnTo>
                    <a:pt x="10674" y="828"/>
                  </a:lnTo>
                  <a:lnTo>
                    <a:pt x="10259" y="828"/>
                  </a:lnTo>
                  <a:cubicBezTo>
                    <a:pt x="10031" y="828"/>
                    <a:pt x="9855" y="644"/>
                    <a:pt x="9855" y="413"/>
                  </a:cubicBezTo>
                  <a:lnTo>
                    <a:pt x="9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2"/>
            <p:cNvSpPr/>
            <p:nvPr/>
          </p:nvSpPr>
          <p:spPr>
            <a:xfrm>
              <a:off x="1892225" y="2159925"/>
              <a:ext cx="82050" cy="20500"/>
            </a:xfrm>
            <a:custGeom>
              <a:avLst/>
              <a:gdLst/>
              <a:ahLst/>
              <a:cxnLst/>
              <a:rect l="l" t="t" r="r" b="b"/>
              <a:pathLst>
                <a:path w="3282" h="820" extrusionOk="0">
                  <a:moveTo>
                    <a:pt x="1" y="1"/>
                  </a:moveTo>
                  <a:lnTo>
                    <a:pt x="1" y="820"/>
                  </a:lnTo>
                  <a:lnTo>
                    <a:pt x="3282" y="820"/>
                  </a:lnTo>
                  <a:lnTo>
                    <a:pt x="32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2"/>
            <p:cNvSpPr/>
            <p:nvPr/>
          </p:nvSpPr>
          <p:spPr>
            <a:xfrm>
              <a:off x="1871525" y="2241950"/>
              <a:ext cx="41250" cy="20525"/>
            </a:xfrm>
            <a:custGeom>
              <a:avLst/>
              <a:gdLst/>
              <a:ahLst/>
              <a:cxnLst/>
              <a:rect l="l" t="t" r="r" b="b"/>
              <a:pathLst>
                <a:path w="1650" h="821" extrusionOk="0">
                  <a:moveTo>
                    <a:pt x="1" y="1"/>
                  </a:moveTo>
                  <a:lnTo>
                    <a:pt x="1" y="820"/>
                  </a:lnTo>
                  <a:lnTo>
                    <a:pt x="1650" y="820"/>
                  </a:lnTo>
                  <a:lnTo>
                    <a:pt x="16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2"/>
            <p:cNvSpPr/>
            <p:nvPr/>
          </p:nvSpPr>
          <p:spPr>
            <a:xfrm>
              <a:off x="1933250" y="2241950"/>
              <a:ext cx="61575" cy="20525"/>
            </a:xfrm>
            <a:custGeom>
              <a:avLst/>
              <a:gdLst/>
              <a:ahLst/>
              <a:cxnLst/>
              <a:rect l="l" t="t" r="r" b="b"/>
              <a:pathLst>
                <a:path w="2463" h="821" extrusionOk="0">
                  <a:moveTo>
                    <a:pt x="0" y="1"/>
                  </a:moveTo>
                  <a:lnTo>
                    <a:pt x="0" y="820"/>
                  </a:lnTo>
                  <a:lnTo>
                    <a:pt x="2462" y="820"/>
                  </a:lnTo>
                  <a:lnTo>
                    <a:pt x="24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2"/>
            <p:cNvSpPr/>
            <p:nvPr/>
          </p:nvSpPr>
          <p:spPr>
            <a:xfrm>
              <a:off x="1851000" y="2200950"/>
              <a:ext cx="164300" cy="20500"/>
            </a:xfrm>
            <a:custGeom>
              <a:avLst/>
              <a:gdLst/>
              <a:ahLst/>
              <a:cxnLst/>
              <a:rect l="l" t="t" r="r" b="b"/>
              <a:pathLst>
                <a:path w="6572" h="820" extrusionOk="0">
                  <a:moveTo>
                    <a:pt x="0" y="0"/>
                  </a:moveTo>
                  <a:lnTo>
                    <a:pt x="0" y="820"/>
                  </a:lnTo>
                  <a:lnTo>
                    <a:pt x="6572" y="820"/>
                  </a:lnTo>
                  <a:lnTo>
                    <a:pt x="65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8" name="Google Shape;1268;p62"/>
          <p:cNvGrpSpPr/>
          <p:nvPr/>
        </p:nvGrpSpPr>
        <p:grpSpPr>
          <a:xfrm>
            <a:off x="575008" y="2906773"/>
            <a:ext cx="266875" cy="348850"/>
            <a:chOff x="1041675" y="2019475"/>
            <a:chExt cx="266875" cy="348850"/>
          </a:xfrm>
        </p:grpSpPr>
        <p:sp>
          <p:nvSpPr>
            <p:cNvPr id="1269" name="Google Shape;1269;p62"/>
            <p:cNvSpPr/>
            <p:nvPr/>
          </p:nvSpPr>
          <p:spPr>
            <a:xfrm>
              <a:off x="1154625" y="2163000"/>
              <a:ext cx="41025" cy="20550"/>
            </a:xfrm>
            <a:custGeom>
              <a:avLst/>
              <a:gdLst/>
              <a:ahLst/>
              <a:cxnLst/>
              <a:rect l="l" t="t" r="r" b="b"/>
              <a:pathLst>
                <a:path w="1641" h="822" extrusionOk="0">
                  <a:moveTo>
                    <a:pt x="0" y="0"/>
                  </a:moveTo>
                  <a:lnTo>
                    <a:pt x="0" y="822"/>
                  </a:lnTo>
                  <a:lnTo>
                    <a:pt x="1641" y="822"/>
                  </a:lnTo>
                  <a:lnTo>
                    <a:pt x="1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2"/>
            <p:cNvSpPr/>
            <p:nvPr/>
          </p:nvSpPr>
          <p:spPr>
            <a:xfrm>
              <a:off x="1041675" y="2019475"/>
              <a:ext cx="266875" cy="348850"/>
            </a:xfrm>
            <a:custGeom>
              <a:avLst/>
              <a:gdLst/>
              <a:ahLst/>
              <a:cxnLst/>
              <a:rect l="l" t="t" r="r" b="b"/>
              <a:pathLst>
                <a:path w="10675" h="13954" extrusionOk="0">
                  <a:moveTo>
                    <a:pt x="5337" y="819"/>
                  </a:moveTo>
                  <a:cubicBezTo>
                    <a:pt x="5886" y="847"/>
                    <a:pt x="5886" y="1622"/>
                    <a:pt x="5337" y="1641"/>
                  </a:cubicBezTo>
                  <a:cubicBezTo>
                    <a:pt x="5117" y="1641"/>
                    <a:pt x="4933" y="1454"/>
                    <a:pt x="4933" y="1234"/>
                  </a:cubicBezTo>
                  <a:cubicBezTo>
                    <a:pt x="4933" y="1006"/>
                    <a:pt x="5117" y="819"/>
                    <a:pt x="5337" y="819"/>
                  </a:cubicBezTo>
                  <a:close/>
                  <a:moveTo>
                    <a:pt x="5336" y="2468"/>
                  </a:moveTo>
                  <a:cubicBezTo>
                    <a:pt x="5936" y="2468"/>
                    <a:pt x="6538" y="2878"/>
                    <a:pt x="6574" y="3694"/>
                  </a:cubicBezTo>
                  <a:lnTo>
                    <a:pt x="6574" y="4101"/>
                  </a:lnTo>
                  <a:lnTo>
                    <a:pt x="4112" y="4101"/>
                  </a:lnTo>
                  <a:lnTo>
                    <a:pt x="4112" y="3694"/>
                  </a:lnTo>
                  <a:cubicBezTo>
                    <a:pt x="4142" y="2875"/>
                    <a:pt x="4738" y="2468"/>
                    <a:pt x="5336" y="2468"/>
                  </a:cubicBezTo>
                  <a:close/>
                  <a:moveTo>
                    <a:pt x="5339" y="9854"/>
                  </a:moveTo>
                  <a:cubicBezTo>
                    <a:pt x="5539" y="9854"/>
                    <a:pt x="5740" y="9988"/>
                    <a:pt x="5752" y="10257"/>
                  </a:cubicBezTo>
                  <a:cubicBezTo>
                    <a:pt x="5752" y="10488"/>
                    <a:pt x="5568" y="10672"/>
                    <a:pt x="5337" y="10672"/>
                  </a:cubicBezTo>
                  <a:cubicBezTo>
                    <a:pt x="5117" y="10672"/>
                    <a:pt x="4933" y="10488"/>
                    <a:pt x="4933" y="10257"/>
                  </a:cubicBezTo>
                  <a:cubicBezTo>
                    <a:pt x="4941" y="9988"/>
                    <a:pt x="5140" y="9854"/>
                    <a:pt x="5339" y="9854"/>
                  </a:cubicBezTo>
                  <a:close/>
                  <a:moveTo>
                    <a:pt x="7437" y="4922"/>
                  </a:moveTo>
                  <a:lnTo>
                    <a:pt x="8161" y="11493"/>
                  </a:lnTo>
                  <a:lnTo>
                    <a:pt x="6978" y="11493"/>
                  </a:lnTo>
                  <a:cubicBezTo>
                    <a:pt x="6811" y="11273"/>
                    <a:pt x="6599" y="11078"/>
                    <a:pt x="6362" y="10945"/>
                  </a:cubicBezTo>
                  <a:cubicBezTo>
                    <a:pt x="6906" y="10146"/>
                    <a:pt x="6322" y="9031"/>
                    <a:pt x="5348" y="9031"/>
                  </a:cubicBezTo>
                  <a:cubicBezTo>
                    <a:pt x="5345" y="9031"/>
                    <a:pt x="5341" y="9031"/>
                    <a:pt x="5337" y="9031"/>
                  </a:cubicBezTo>
                  <a:cubicBezTo>
                    <a:pt x="5334" y="9031"/>
                    <a:pt x="5330" y="9031"/>
                    <a:pt x="5326" y="9031"/>
                  </a:cubicBezTo>
                  <a:cubicBezTo>
                    <a:pt x="4355" y="9031"/>
                    <a:pt x="3771" y="10146"/>
                    <a:pt x="4315" y="10945"/>
                  </a:cubicBezTo>
                  <a:cubicBezTo>
                    <a:pt x="4076" y="11087"/>
                    <a:pt x="3864" y="11273"/>
                    <a:pt x="3697" y="11493"/>
                  </a:cubicBezTo>
                  <a:lnTo>
                    <a:pt x="2515" y="11493"/>
                  </a:lnTo>
                  <a:lnTo>
                    <a:pt x="3248" y="4922"/>
                  </a:lnTo>
                  <a:close/>
                  <a:moveTo>
                    <a:pt x="5334" y="11496"/>
                  </a:moveTo>
                  <a:cubicBezTo>
                    <a:pt x="5749" y="11496"/>
                    <a:pt x="6161" y="11705"/>
                    <a:pt x="6396" y="12101"/>
                  </a:cubicBezTo>
                  <a:cubicBezTo>
                    <a:pt x="6510" y="12279"/>
                    <a:pt x="6574" y="12499"/>
                    <a:pt x="6574" y="12719"/>
                  </a:cubicBezTo>
                  <a:lnTo>
                    <a:pt x="6574" y="13134"/>
                  </a:lnTo>
                  <a:lnTo>
                    <a:pt x="4112" y="13134"/>
                  </a:lnTo>
                  <a:lnTo>
                    <a:pt x="4112" y="12719"/>
                  </a:lnTo>
                  <a:cubicBezTo>
                    <a:pt x="4112" y="12427"/>
                    <a:pt x="4217" y="12137"/>
                    <a:pt x="4421" y="11908"/>
                  </a:cubicBezTo>
                  <a:cubicBezTo>
                    <a:pt x="4667" y="11630"/>
                    <a:pt x="5001" y="11496"/>
                    <a:pt x="5334" y="11496"/>
                  </a:cubicBezTo>
                  <a:close/>
                  <a:moveTo>
                    <a:pt x="5324" y="0"/>
                  </a:moveTo>
                  <a:cubicBezTo>
                    <a:pt x="4354" y="0"/>
                    <a:pt x="3771" y="1115"/>
                    <a:pt x="4315" y="1914"/>
                  </a:cubicBezTo>
                  <a:cubicBezTo>
                    <a:pt x="3705" y="2265"/>
                    <a:pt x="3282" y="2936"/>
                    <a:pt x="3282" y="3694"/>
                  </a:cubicBezTo>
                  <a:lnTo>
                    <a:pt x="3282" y="4101"/>
                  </a:lnTo>
                  <a:lnTo>
                    <a:pt x="2507" y="4101"/>
                  </a:lnTo>
                  <a:lnTo>
                    <a:pt x="2145" y="7391"/>
                  </a:lnTo>
                  <a:lnTo>
                    <a:pt x="822" y="7391"/>
                  </a:lnTo>
                  <a:lnTo>
                    <a:pt x="822" y="4922"/>
                  </a:lnTo>
                  <a:lnTo>
                    <a:pt x="0" y="4922"/>
                  </a:lnTo>
                  <a:lnTo>
                    <a:pt x="0" y="9853"/>
                  </a:lnTo>
                  <a:lnTo>
                    <a:pt x="822" y="9853"/>
                  </a:lnTo>
                  <a:lnTo>
                    <a:pt x="822" y="8212"/>
                  </a:lnTo>
                  <a:lnTo>
                    <a:pt x="2056" y="8212"/>
                  </a:lnTo>
                  <a:lnTo>
                    <a:pt x="1599" y="12313"/>
                  </a:lnTo>
                  <a:lnTo>
                    <a:pt x="3326" y="12313"/>
                  </a:lnTo>
                  <a:cubicBezTo>
                    <a:pt x="3301" y="12446"/>
                    <a:pt x="3282" y="12577"/>
                    <a:pt x="3282" y="12719"/>
                  </a:cubicBezTo>
                  <a:lnTo>
                    <a:pt x="3282" y="13953"/>
                  </a:lnTo>
                  <a:lnTo>
                    <a:pt x="7393" y="13953"/>
                  </a:lnTo>
                  <a:lnTo>
                    <a:pt x="7393" y="12719"/>
                  </a:lnTo>
                  <a:cubicBezTo>
                    <a:pt x="7393" y="12577"/>
                    <a:pt x="7376" y="12446"/>
                    <a:pt x="7348" y="12313"/>
                  </a:cubicBezTo>
                  <a:lnTo>
                    <a:pt x="9078" y="12313"/>
                  </a:lnTo>
                  <a:lnTo>
                    <a:pt x="8627" y="8212"/>
                  </a:lnTo>
                  <a:lnTo>
                    <a:pt x="9855" y="8212"/>
                  </a:lnTo>
                  <a:lnTo>
                    <a:pt x="9855" y="9853"/>
                  </a:lnTo>
                  <a:lnTo>
                    <a:pt x="10674" y="9853"/>
                  </a:lnTo>
                  <a:lnTo>
                    <a:pt x="10674" y="4922"/>
                  </a:lnTo>
                  <a:lnTo>
                    <a:pt x="9855" y="4922"/>
                  </a:lnTo>
                  <a:lnTo>
                    <a:pt x="9855" y="7391"/>
                  </a:lnTo>
                  <a:lnTo>
                    <a:pt x="8532" y="7391"/>
                  </a:lnTo>
                  <a:lnTo>
                    <a:pt x="8170" y="4101"/>
                  </a:lnTo>
                  <a:lnTo>
                    <a:pt x="7393" y="4101"/>
                  </a:lnTo>
                  <a:lnTo>
                    <a:pt x="7393" y="3694"/>
                  </a:lnTo>
                  <a:cubicBezTo>
                    <a:pt x="7393" y="2936"/>
                    <a:pt x="6978" y="2265"/>
                    <a:pt x="6362" y="1914"/>
                  </a:cubicBezTo>
                  <a:cubicBezTo>
                    <a:pt x="6906" y="1115"/>
                    <a:pt x="6323" y="0"/>
                    <a:pt x="5351" y="0"/>
                  </a:cubicBezTo>
                  <a:cubicBezTo>
                    <a:pt x="5346" y="0"/>
                    <a:pt x="5342" y="0"/>
                    <a:pt x="5337" y="0"/>
                  </a:cubicBezTo>
                  <a:cubicBezTo>
                    <a:pt x="5333" y="0"/>
                    <a:pt x="5328" y="0"/>
                    <a:pt x="5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1" name="Google Shape;1271;p62"/>
          <p:cNvGrpSpPr/>
          <p:nvPr/>
        </p:nvGrpSpPr>
        <p:grpSpPr>
          <a:xfrm>
            <a:off x="572708" y="1419564"/>
            <a:ext cx="348850" cy="307850"/>
            <a:chOff x="246950" y="2039300"/>
            <a:chExt cx="348850" cy="307850"/>
          </a:xfrm>
        </p:grpSpPr>
        <p:sp>
          <p:nvSpPr>
            <p:cNvPr id="1272" name="Google Shape;1272;p62"/>
            <p:cNvSpPr/>
            <p:nvPr/>
          </p:nvSpPr>
          <p:spPr>
            <a:xfrm>
              <a:off x="246950" y="2039300"/>
              <a:ext cx="348850" cy="307850"/>
            </a:xfrm>
            <a:custGeom>
              <a:avLst/>
              <a:gdLst/>
              <a:ahLst/>
              <a:cxnLst/>
              <a:rect l="l" t="t" r="r" b="b"/>
              <a:pathLst>
                <a:path w="13954" h="12314" extrusionOk="0">
                  <a:moveTo>
                    <a:pt x="13134" y="1642"/>
                  </a:moveTo>
                  <a:lnTo>
                    <a:pt x="13134" y="3291"/>
                  </a:lnTo>
                  <a:lnTo>
                    <a:pt x="820" y="3291"/>
                  </a:lnTo>
                  <a:lnTo>
                    <a:pt x="820" y="1642"/>
                  </a:lnTo>
                  <a:lnTo>
                    <a:pt x="2460" y="1642"/>
                  </a:lnTo>
                  <a:lnTo>
                    <a:pt x="2460" y="2461"/>
                  </a:lnTo>
                  <a:lnTo>
                    <a:pt x="3282" y="2461"/>
                  </a:lnTo>
                  <a:lnTo>
                    <a:pt x="3282" y="1642"/>
                  </a:lnTo>
                  <a:lnTo>
                    <a:pt x="4101" y="1642"/>
                  </a:lnTo>
                  <a:lnTo>
                    <a:pt x="4101" y="2461"/>
                  </a:lnTo>
                  <a:lnTo>
                    <a:pt x="4923" y="2461"/>
                  </a:lnTo>
                  <a:lnTo>
                    <a:pt x="4923" y="1642"/>
                  </a:lnTo>
                  <a:lnTo>
                    <a:pt x="5742" y="1642"/>
                  </a:lnTo>
                  <a:lnTo>
                    <a:pt x="5742" y="2461"/>
                  </a:lnTo>
                  <a:lnTo>
                    <a:pt x="6563" y="2461"/>
                  </a:lnTo>
                  <a:lnTo>
                    <a:pt x="6563" y="1642"/>
                  </a:lnTo>
                  <a:lnTo>
                    <a:pt x="7383" y="1642"/>
                  </a:lnTo>
                  <a:lnTo>
                    <a:pt x="7383" y="2461"/>
                  </a:lnTo>
                  <a:lnTo>
                    <a:pt x="8204" y="2461"/>
                  </a:lnTo>
                  <a:lnTo>
                    <a:pt x="8204" y="1642"/>
                  </a:lnTo>
                  <a:lnTo>
                    <a:pt x="9032" y="1642"/>
                  </a:lnTo>
                  <a:lnTo>
                    <a:pt x="9032" y="2461"/>
                  </a:lnTo>
                  <a:lnTo>
                    <a:pt x="9853" y="2461"/>
                  </a:lnTo>
                  <a:lnTo>
                    <a:pt x="9853" y="1642"/>
                  </a:lnTo>
                  <a:lnTo>
                    <a:pt x="10672" y="1642"/>
                  </a:lnTo>
                  <a:lnTo>
                    <a:pt x="10672" y="2461"/>
                  </a:lnTo>
                  <a:lnTo>
                    <a:pt x="11494" y="2461"/>
                  </a:lnTo>
                  <a:lnTo>
                    <a:pt x="11494" y="1642"/>
                  </a:lnTo>
                  <a:close/>
                  <a:moveTo>
                    <a:pt x="13134" y="4110"/>
                  </a:moveTo>
                  <a:lnTo>
                    <a:pt x="13134" y="11494"/>
                  </a:lnTo>
                  <a:lnTo>
                    <a:pt x="820" y="11494"/>
                  </a:lnTo>
                  <a:lnTo>
                    <a:pt x="820" y="4110"/>
                  </a:lnTo>
                  <a:close/>
                  <a:moveTo>
                    <a:pt x="2460" y="1"/>
                  </a:moveTo>
                  <a:lnTo>
                    <a:pt x="2460" y="820"/>
                  </a:lnTo>
                  <a:lnTo>
                    <a:pt x="1" y="820"/>
                  </a:lnTo>
                  <a:lnTo>
                    <a:pt x="1" y="12313"/>
                  </a:lnTo>
                  <a:lnTo>
                    <a:pt x="13954" y="12313"/>
                  </a:lnTo>
                  <a:lnTo>
                    <a:pt x="13954" y="820"/>
                  </a:lnTo>
                  <a:lnTo>
                    <a:pt x="11494" y="820"/>
                  </a:lnTo>
                  <a:lnTo>
                    <a:pt x="11494" y="1"/>
                  </a:lnTo>
                  <a:lnTo>
                    <a:pt x="10672" y="1"/>
                  </a:lnTo>
                  <a:lnTo>
                    <a:pt x="10672" y="820"/>
                  </a:lnTo>
                  <a:lnTo>
                    <a:pt x="9853" y="820"/>
                  </a:lnTo>
                  <a:lnTo>
                    <a:pt x="9853" y="1"/>
                  </a:lnTo>
                  <a:lnTo>
                    <a:pt x="9032" y="1"/>
                  </a:lnTo>
                  <a:lnTo>
                    <a:pt x="9032" y="820"/>
                  </a:lnTo>
                  <a:lnTo>
                    <a:pt x="8204" y="820"/>
                  </a:lnTo>
                  <a:lnTo>
                    <a:pt x="8204" y="1"/>
                  </a:lnTo>
                  <a:lnTo>
                    <a:pt x="7383" y="1"/>
                  </a:lnTo>
                  <a:lnTo>
                    <a:pt x="7383" y="820"/>
                  </a:lnTo>
                  <a:lnTo>
                    <a:pt x="6563" y="820"/>
                  </a:lnTo>
                  <a:lnTo>
                    <a:pt x="6563" y="1"/>
                  </a:lnTo>
                  <a:lnTo>
                    <a:pt x="5742" y="1"/>
                  </a:lnTo>
                  <a:lnTo>
                    <a:pt x="5742" y="820"/>
                  </a:lnTo>
                  <a:lnTo>
                    <a:pt x="4923" y="820"/>
                  </a:lnTo>
                  <a:lnTo>
                    <a:pt x="4923" y="1"/>
                  </a:lnTo>
                  <a:lnTo>
                    <a:pt x="4101" y="1"/>
                  </a:lnTo>
                  <a:lnTo>
                    <a:pt x="4101" y="820"/>
                  </a:lnTo>
                  <a:lnTo>
                    <a:pt x="3282" y="820"/>
                  </a:lnTo>
                  <a:lnTo>
                    <a:pt x="32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2"/>
            <p:cNvSpPr/>
            <p:nvPr/>
          </p:nvSpPr>
          <p:spPr>
            <a:xfrm>
              <a:off x="287975" y="2183050"/>
              <a:ext cx="266800" cy="102600"/>
            </a:xfrm>
            <a:custGeom>
              <a:avLst/>
              <a:gdLst/>
              <a:ahLst/>
              <a:cxnLst/>
              <a:rect l="l" t="t" r="r" b="b"/>
              <a:pathLst>
                <a:path w="10672" h="4104" extrusionOk="0">
                  <a:moveTo>
                    <a:pt x="3696" y="2463"/>
                  </a:moveTo>
                  <a:cubicBezTo>
                    <a:pt x="4226" y="2463"/>
                    <a:pt x="4683" y="2806"/>
                    <a:pt x="4850" y="3282"/>
                  </a:cubicBezTo>
                  <a:lnTo>
                    <a:pt x="819" y="3282"/>
                  </a:lnTo>
                  <a:lnTo>
                    <a:pt x="819" y="2867"/>
                  </a:lnTo>
                  <a:cubicBezTo>
                    <a:pt x="819" y="2647"/>
                    <a:pt x="1006" y="2463"/>
                    <a:pt x="1234" y="2463"/>
                  </a:cubicBezTo>
                  <a:close/>
                  <a:moveTo>
                    <a:pt x="9438" y="2463"/>
                  </a:moveTo>
                  <a:cubicBezTo>
                    <a:pt x="9666" y="2463"/>
                    <a:pt x="9853" y="2647"/>
                    <a:pt x="9853" y="2867"/>
                  </a:cubicBezTo>
                  <a:lnTo>
                    <a:pt x="9853" y="3282"/>
                  </a:lnTo>
                  <a:lnTo>
                    <a:pt x="5813" y="3282"/>
                  </a:lnTo>
                  <a:cubicBezTo>
                    <a:pt x="5989" y="2806"/>
                    <a:pt x="6438" y="2463"/>
                    <a:pt x="6978" y="2463"/>
                  </a:cubicBezTo>
                  <a:close/>
                  <a:moveTo>
                    <a:pt x="1641" y="1"/>
                  </a:moveTo>
                  <a:lnTo>
                    <a:pt x="1641" y="822"/>
                  </a:lnTo>
                  <a:lnTo>
                    <a:pt x="2056" y="822"/>
                  </a:lnTo>
                  <a:cubicBezTo>
                    <a:pt x="2858" y="822"/>
                    <a:pt x="3580" y="1148"/>
                    <a:pt x="4101" y="1677"/>
                  </a:cubicBezTo>
                  <a:cubicBezTo>
                    <a:pt x="3970" y="1650"/>
                    <a:pt x="3836" y="1641"/>
                    <a:pt x="3696" y="1641"/>
                  </a:cubicBezTo>
                  <a:lnTo>
                    <a:pt x="1234" y="1641"/>
                  </a:lnTo>
                  <a:cubicBezTo>
                    <a:pt x="555" y="1641"/>
                    <a:pt x="0" y="2190"/>
                    <a:pt x="0" y="2867"/>
                  </a:cubicBezTo>
                  <a:lnTo>
                    <a:pt x="0" y="4103"/>
                  </a:lnTo>
                  <a:lnTo>
                    <a:pt x="10672" y="4103"/>
                  </a:lnTo>
                  <a:lnTo>
                    <a:pt x="10672" y="2867"/>
                  </a:lnTo>
                  <a:cubicBezTo>
                    <a:pt x="10672" y="2190"/>
                    <a:pt x="10117" y="1641"/>
                    <a:pt x="9438" y="1641"/>
                  </a:cubicBezTo>
                  <a:lnTo>
                    <a:pt x="6978" y="1641"/>
                  </a:lnTo>
                  <a:cubicBezTo>
                    <a:pt x="6836" y="1641"/>
                    <a:pt x="6703" y="1650"/>
                    <a:pt x="6571" y="1677"/>
                  </a:cubicBezTo>
                  <a:cubicBezTo>
                    <a:pt x="7092" y="1148"/>
                    <a:pt x="7814" y="822"/>
                    <a:pt x="8619" y="822"/>
                  </a:cubicBezTo>
                  <a:lnTo>
                    <a:pt x="9031" y="822"/>
                  </a:lnTo>
                  <a:lnTo>
                    <a:pt x="9031" y="1"/>
                  </a:lnTo>
                  <a:lnTo>
                    <a:pt x="8619" y="1"/>
                  </a:lnTo>
                  <a:cubicBezTo>
                    <a:pt x="7190" y="1"/>
                    <a:pt x="5953" y="814"/>
                    <a:pt x="5337" y="2003"/>
                  </a:cubicBezTo>
                  <a:cubicBezTo>
                    <a:pt x="4719" y="814"/>
                    <a:pt x="3485" y="1"/>
                    <a:pt x="2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1466;p69">
            <a:extLst>
              <a:ext uri="{FF2B5EF4-FFF2-40B4-BE49-F238E27FC236}">
                <a16:creationId xmlns:a16="http://schemas.microsoft.com/office/drawing/2014/main" id="{5181FBF7-7126-4911-964B-3683CE1EC6CD}"/>
              </a:ext>
            </a:extLst>
          </p:cNvPr>
          <p:cNvSpPr txBox="1">
            <a:spLocks noGrp="1"/>
          </p:cNvSpPr>
          <p:nvPr>
            <p:ph type="title"/>
          </p:nvPr>
        </p:nvSpPr>
        <p:spPr>
          <a:xfrm>
            <a:off x="1351051" y="251143"/>
            <a:ext cx="6148867" cy="883927"/>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ID" sz="2000" b="0" i="0">
                <a:solidFill>
                  <a:schemeClr val="accent5"/>
                </a:solidFill>
                <a:effectLst/>
                <a:latin typeface="Fraunces Medium" panose="020B0604020202020204" charset="0"/>
              </a:rPr>
              <a:t>bagian </a:t>
            </a:r>
            <a:r>
              <a:rPr lang="id-ID" sz="2000" b="0" i="0">
                <a:solidFill>
                  <a:schemeClr val="accent5"/>
                </a:solidFill>
                <a:effectLst/>
                <a:latin typeface="Fraunces Medium" panose="020B0604020202020204" charset="0"/>
              </a:rPr>
              <a:t>buku yang berisi </a:t>
            </a:r>
            <a:r>
              <a:rPr lang="en-ID" sz="2000" b="0" i="0">
                <a:solidFill>
                  <a:schemeClr val="accent5"/>
                </a:solidFill>
                <a:effectLst/>
                <a:latin typeface="Fraunces Medium" panose="020B0604020202020204" charset="0"/>
              </a:rPr>
              <a:t>komponen nilai – nilai penting bagi pembaca</a:t>
            </a:r>
            <a:endParaRPr sz="2000">
              <a:solidFill>
                <a:schemeClr val="accent5"/>
              </a:solidFill>
              <a:latin typeface="Fraunces Medium" panose="020B0604020202020204" charset="0"/>
            </a:endParaRPr>
          </a:p>
        </p:txBody>
      </p:sp>
      <p:grpSp>
        <p:nvGrpSpPr>
          <p:cNvPr id="62" name="Google Shape;1468;p69">
            <a:extLst>
              <a:ext uri="{FF2B5EF4-FFF2-40B4-BE49-F238E27FC236}">
                <a16:creationId xmlns:a16="http://schemas.microsoft.com/office/drawing/2014/main" id="{5D077537-962F-4FC9-887C-EAB25295AB11}"/>
              </a:ext>
            </a:extLst>
          </p:cNvPr>
          <p:cNvGrpSpPr/>
          <p:nvPr/>
        </p:nvGrpSpPr>
        <p:grpSpPr>
          <a:xfrm rot="15470080">
            <a:off x="7655266" y="387933"/>
            <a:ext cx="1011723" cy="970795"/>
            <a:chOff x="939875" y="2045825"/>
            <a:chExt cx="459125" cy="427800"/>
          </a:xfrm>
        </p:grpSpPr>
        <p:sp>
          <p:nvSpPr>
            <p:cNvPr id="63" name="Google Shape;1469;p69">
              <a:extLst>
                <a:ext uri="{FF2B5EF4-FFF2-40B4-BE49-F238E27FC236}">
                  <a16:creationId xmlns:a16="http://schemas.microsoft.com/office/drawing/2014/main" id="{EB293CB0-ED06-4AB4-AAF0-C2209EFF2721}"/>
                </a:ext>
              </a:extLst>
            </p:cNvPr>
            <p:cNvSpPr/>
            <p:nvPr/>
          </p:nvSpPr>
          <p:spPr>
            <a:xfrm>
              <a:off x="1138500" y="2080300"/>
              <a:ext cx="260500" cy="393325"/>
            </a:xfrm>
            <a:custGeom>
              <a:avLst/>
              <a:gdLst/>
              <a:ahLst/>
              <a:cxnLst/>
              <a:rect l="l" t="t" r="r" b="b"/>
              <a:pathLst>
                <a:path w="10420" h="15733" extrusionOk="0">
                  <a:moveTo>
                    <a:pt x="9521" y="1"/>
                  </a:moveTo>
                  <a:lnTo>
                    <a:pt x="2234" y="6152"/>
                  </a:lnTo>
                  <a:cubicBezTo>
                    <a:pt x="2387" y="6500"/>
                    <a:pt x="2506" y="6879"/>
                    <a:pt x="2574" y="7277"/>
                  </a:cubicBezTo>
                  <a:cubicBezTo>
                    <a:pt x="2616" y="7523"/>
                    <a:pt x="2632" y="7785"/>
                    <a:pt x="2710" y="8023"/>
                  </a:cubicBezTo>
                  <a:cubicBezTo>
                    <a:pt x="2777" y="8242"/>
                    <a:pt x="2886" y="8445"/>
                    <a:pt x="2937" y="8675"/>
                  </a:cubicBezTo>
                  <a:cubicBezTo>
                    <a:pt x="3039" y="9073"/>
                    <a:pt x="2913" y="9164"/>
                    <a:pt x="2734" y="9402"/>
                  </a:cubicBezTo>
                  <a:cubicBezTo>
                    <a:pt x="2523" y="9672"/>
                    <a:pt x="2421" y="10078"/>
                    <a:pt x="2261" y="10401"/>
                  </a:cubicBezTo>
                  <a:cubicBezTo>
                    <a:pt x="1507" y="11932"/>
                    <a:pt x="754" y="13464"/>
                    <a:pt x="0" y="14995"/>
                  </a:cubicBezTo>
                  <a:lnTo>
                    <a:pt x="1737" y="15732"/>
                  </a:lnTo>
                  <a:cubicBezTo>
                    <a:pt x="4824" y="13600"/>
                    <a:pt x="10409" y="10139"/>
                    <a:pt x="10419" y="10129"/>
                  </a:cubicBezTo>
                  <a:lnTo>
                    <a:pt x="10419" y="10129"/>
                  </a:lnTo>
                  <a:cubicBezTo>
                    <a:pt x="10419" y="10129"/>
                    <a:pt x="10419" y="10129"/>
                    <a:pt x="10419" y="10129"/>
                  </a:cubicBezTo>
                  <a:cubicBezTo>
                    <a:pt x="10375" y="10129"/>
                    <a:pt x="9478" y="7640"/>
                    <a:pt x="9412" y="7405"/>
                  </a:cubicBezTo>
                  <a:cubicBezTo>
                    <a:pt x="9115" y="6441"/>
                    <a:pt x="8904" y="5425"/>
                    <a:pt x="8819" y="4402"/>
                  </a:cubicBezTo>
                  <a:cubicBezTo>
                    <a:pt x="8701" y="2878"/>
                    <a:pt x="8904" y="1294"/>
                    <a:pt x="9521" y="1"/>
                  </a:cubicBezTo>
                  <a:close/>
                </a:path>
              </a:pathLst>
            </a:custGeom>
            <a:solidFill>
              <a:srgbClr val="829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70;p69">
              <a:extLst>
                <a:ext uri="{FF2B5EF4-FFF2-40B4-BE49-F238E27FC236}">
                  <a16:creationId xmlns:a16="http://schemas.microsoft.com/office/drawing/2014/main" id="{13F87113-BBE2-4FDE-BE89-4551F2807691}"/>
                </a:ext>
              </a:extLst>
            </p:cNvPr>
            <p:cNvSpPr/>
            <p:nvPr/>
          </p:nvSpPr>
          <p:spPr>
            <a:xfrm>
              <a:off x="1201750" y="2055775"/>
              <a:ext cx="187700" cy="274625"/>
            </a:xfrm>
            <a:custGeom>
              <a:avLst/>
              <a:gdLst/>
              <a:ahLst/>
              <a:cxnLst/>
              <a:rect l="l" t="t" r="r" b="b"/>
              <a:pathLst>
                <a:path w="7508" h="10985" extrusionOk="0">
                  <a:moveTo>
                    <a:pt x="6441" y="1"/>
                  </a:moveTo>
                  <a:lnTo>
                    <a:pt x="1" y="6465"/>
                  </a:lnTo>
                  <a:lnTo>
                    <a:pt x="4546" y="10832"/>
                  </a:lnTo>
                  <a:lnTo>
                    <a:pt x="7507" y="10984"/>
                  </a:lnTo>
                  <a:cubicBezTo>
                    <a:pt x="7507" y="10984"/>
                    <a:pt x="4579" y="4950"/>
                    <a:pt x="6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71;p69">
              <a:extLst>
                <a:ext uri="{FF2B5EF4-FFF2-40B4-BE49-F238E27FC236}">
                  <a16:creationId xmlns:a16="http://schemas.microsoft.com/office/drawing/2014/main" id="{F1B08F40-D7F2-4417-917D-492ADC44CD0D}"/>
                </a:ext>
              </a:extLst>
            </p:cNvPr>
            <p:cNvSpPr/>
            <p:nvPr/>
          </p:nvSpPr>
          <p:spPr>
            <a:xfrm>
              <a:off x="1187800" y="2048975"/>
              <a:ext cx="192350" cy="282275"/>
            </a:xfrm>
            <a:custGeom>
              <a:avLst/>
              <a:gdLst/>
              <a:ahLst/>
              <a:cxnLst/>
              <a:rect l="l" t="t" r="r" b="b"/>
              <a:pathLst>
                <a:path w="7694" h="11291" extrusionOk="0">
                  <a:moveTo>
                    <a:pt x="6441" y="0"/>
                  </a:moveTo>
                  <a:lnTo>
                    <a:pt x="0" y="6457"/>
                  </a:lnTo>
                  <a:lnTo>
                    <a:pt x="4546" y="10823"/>
                  </a:lnTo>
                  <a:lnTo>
                    <a:pt x="7694" y="11291"/>
                  </a:lnTo>
                  <a:cubicBezTo>
                    <a:pt x="7694" y="11291"/>
                    <a:pt x="4588" y="4952"/>
                    <a:pt x="6441" y="0"/>
                  </a:cubicBezTo>
                  <a:close/>
                </a:path>
              </a:pathLst>
            </a:custGeom>
            <a:solidFill>
              <a:srgbClr val="F6E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72;p69">
              <a:extLst>
                <a:ext uri="{FF2B5EF4-FFF2-40B4-BE49-F238E27FC236}">
                  <a16:creationId xmlns:a16="http://schemas.microsoft.com/office/drawing/2014/main" id="{593AB27D-B0F9-4E5F-8398-45CD3C7CA994}"/>
                </a:ext>
              </a:extLst>
            </p:cNvPr>
            <p:cNvSpPr/>
            <p:nvPr/>
          </p:nvSpPr>
          <p:spPr>
            <a:xfrm>
              <a:off x="1146100" y="2045825"/>
              <a:ext cx="226650" cy="282425"/>
            </a:xfrm>
            <a:custGeom>
              <a:avLst/>
              <a:gdLst/>
              <a:ahLst/>
              <a:cxnLst/>
              <a:rect l="l" t="t" r="r" b="b"/>
              <a:pathLst>
                <a:path w="9066" h="11297" extrusionOk="0">
                  <a:moveTo>
                    <a:pt x="7804" y="1"/>
                  </a:moveTo>
                  <a:lnTo>
                    <a:pt x="1" y="5712"/>
                  </a:lnTo>
                  <a:lnTo>
                    <a:pt x="5909" y="10824"/>
                  </a:lnTo>
                  <a:lnTo>
                    <a:pt x="9065" y="11297"/>
                  </a:lnTo>
                  <a:cubicBezTo>
                    <a:pt x="9065" y="11297"/>
                    <a:pt x="5952" y="4950"/>
                    <a:pt x="78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73;p69">
              <a:extLst>
                <a:ext uri="{FF2B5EF4-FFF2-40B4-BE49-F238E27FC236}">
                  <a16:creationId xmlns:a16="http://schemas.microsoft.com/office/drawing/2014/main" id="{E81FAF07-4524-430D-859C-12E2AD311EC4}"/>
                </a:ext>
              </a:extLst>
            </p:cNvPr>
            <p:cNvSpPr/>
            <p:nvPr/>
          </p:nvSpPr>
          <p:spPr>
            <a:xfrm>
              <a:off x="1291875" y="2130625"/>
              <a:ext cx="34400" cy="144375"/>
            </a:xfrm>
            <a:custGeom>
              <a:avLst/>
              <a:gdLst/>
              <a:ahLst/>
              <a:cxnLst/>
              <a:rect l="l" t="t" r="r" b="b"/>
              <a:pathLst>
                <a:path w="1376" h="5775" extrusionOk="0">
                  <a:moveTo>
                    <a:pt x="218" y="0"/>
                  </a:moveTo>
                  <a:cubicBezTo>
                    <a:pt x="180" y="0"/>
                    <a:pt x="148" y="13"/>
                    <a:pt x="145" y="43"/>
                  </a:cubicBezTo>
                  <a:cubicBezTo>
                    <a:pt x="1" y="1542"/>
                    <a:pt x="314" y="3039"/>
                    <a:pt x="746" y="4470"/>
                  </a:cubicBezTo>
                  <a:cubicBezTo>
                    <a:pt x="864" y="4885"/>
                    <a:pt x="1000" y="5291"/>
                    <a:pt x="1136" y="5705"/>
                  </a:cubicBezTo>
                  <a:cubicBezTo>
                    <a:pt x="1150" y="5748"/>
                    <a:pt x="1229" y="5775"/>
                    <a:pt x="1291" y="5775"/>
                  </a:cubicBezTo>
                  <a:cubicBezTo>
                    <a:pt x="1338" y="5775"/>
                    <a:pt x="1375" y="5759"/>
                    <a:pt x="1364" y="5721"/>
                  </a:cubicBezTo>
                  <a:cubicBezTo>
                    <a:pt x="771" y="3912"/>
                    <a:pt x="188" y="2033"/>
                    <a:pt x="375" y="94"/>
                  </a:cubicBezTo>
                  <a:cubicBezTo>
                    <a:pt x="380" y="40"/>
                    <a:pt x="287" y="0"/>
                    <a:pt x="218" y="0"/>
                  </a:cubicBezTo>
                  <a:close/>
                </a:path>
              </a:pathLst>
            </a:custGeom>
            <a:solidFill>
              <a:srgbClr val="F6E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74;p69">
              <a:extLst>
                <a:ext uri="{FF2B5EF4-FFF2-40B4-BE49-F238E27FC236}">
                  <a16:creationId xmlns:a16="http://schemas.microsoft.com/office/drawing/2014/main" id="{8F0D95AA-C1B0-4E68-A99E-56EE38178362}"/>
                </a:ext>
              </a:extLst>
            </p:cNvPr>
            <p:cNvSpPr/>
            <p:nvPr/>
          </p:nvSpPr>
          <p:spPr>
            <a:xfrm>
              <a:off x="1270500" y="2149875"/>
              <a:ext cx="34475" cy="144375"/>
            </a:xfrm>
            <a:custGeom>
              <a:avLst/>
              <a:gdLst/>
              <a:ahLst/>
              <a:cxnLst/>
              <a:rect l="l" t="t" r="r" b="b"/>
              <a:pathLst>
                <a:path w="1379" h="5775" extrusionOk="0">
                  <a:moveTo>
                    <a:pt x="219" y="1"/>
                  </a:moveTo>
                  <a:cubicBezTo>
                    <a:pt x="180" y="1"/>
                    <a:pt x="148" y="14"/>
                    <a:pt x="145" y="45"/>
                  </a:cubicBezTo>
                  <a:cubicBezTo>
                    <a:pt x="1" y="1541"/>
                    <a:pt x="324" y="3030"/>
                    <a:pt x="754" y="4462"/>
                  </a:cubicBezTo>
                  <a:cubicBezTo>
                    <a:pt x="874" y="4876"/>
                    <a:pt x="1008" y="5291"/>
                    <a:pt x="1144" y="5697"/>
                  </a:cubicBezTo>
                  <a:cubicBezTo>
                    <a:pt x="1158" y="5745"/>
                    <a:pt x="1239" y="5774"/>
                    <a:pt x="1299" y="5774"/>
                  </a:cubicBezTo>
                  <a:cubicBezTo>
                    <a:pt x="1344" y="5774"/>
                    <a:pt x="1378" y="5758"/>
                    <a:pt x="1364" y="5721"/>
                  </a:cubicBezTo>
                  <a:cubicBezTo>
                    <a:pt x="781" y="3903"/>
                    <a:pt x="188" y="2033"/>
                    <a:pt x="375" y="95"/>
                  </a:cubicBezTo>
                  <a:cubicBezTo>
                    <a:pt x="380" y="41"/>
                    <a:pt x="288" y="1"/>
                    <a:pt x="219" y="1"/>
                  </a:cubicBezTo>
                  <a:close/>
                </a:path>
              </a:pathLst>
            </a:custGeom>
            <a:solidFill>
              <a:srgbClr val="F6E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75;p69">
              <a:extLst>
                <a:ext uri="{FF2B5EF4-FFF2-40B4-BE49-F238E27FC236}">
                  <a16:creationId xmlns:a16="http://schemas.microsoft.com/office/drawing/2014/main" id="{7E6F0BAA-11E3-4F70-A130-47067ACE67BB}"/>
                </a:ext>
              </a:extLst>
            </p:cNvPr>
            <p:cNvSpPr/>
            <p:nvPr/>
          </p:nvSpPr>
          <p:spPr>
            <a:xfrm>
              <a:off x="1119700" y="2093000"/>
              <a:ext cx="247975" cy="242050"/>
            </a:xfrm>
            <a:custGeom>
              <a:avLst/>
              <a:gdLst/>
              <a:ahLst/>
              <a:cxnLst/>
              <a:rect l="l" t="t" r="r" b="b"/>
              <a:pathLst>
                <a:path w="9919" h="9682" extrusionOk="0">
                  <a:moveTo>
                    <a:pt x="3368" y="0"/>
                  </a:moveTo>
                  <a:lnTo>
                    <a:pt x="1" y="2860"/>
                  </a:lnTo>
                  <a:lnTo>
                    <a:pt x="8836" y="9682"/>
                  </a:lnTo>
                  <a:lnTo>
                    <a:pt x="9918" y="9046"/>
                  </a:lnTo>
                  <a:cubicBezTo>
                    <a:pt x="9918" y="9046"/>
                    <a:pt x="6567" y="1692"/>
                    <a:pt x="3368" y="0"/>
                  </a:cubicBezTo>
                  <a:close/>
                </a:path>
              </a:pathLst>
            </a:custGeom>
            <a:solidFill>
              <a:srgbClr val="F6E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76;p69">
              <a:extLst>
                <a:ext uri="{FF2B5EF4-FFF2-40B4-BE49-F238E27FC236}">
                  <a16:creationId xmlns:a16="http://schemas.microsoft.com/office/drawing/2014/main" id="{D04E808C-0369-4493-B12A-18360CFAB2A6}"/>
                </a:ext>
              </a:extLst>
            </p:cNvPr>
            <p:cNvSpPr/>
            <p:nvPr/>
          </p:nvSpPr>
          <p:spPr>
            <a:xfrm>
              <a:off x="1105300" y="2103350"/>
              <a:ext cx="253075" cy="241200"/>
            </a:xfrm>
            <a:custGeom>
              <a:avLst/>
              <a:gdLst/>
              <a:ahLst/>
              <a:cxnLst/>
              <a:rect l="l" t="t" r="r" b="b"/>
              <a:pathLst>
                <a:path w="10123" h="9648" extrusionOk="0">
                  <a:moveTo>
                    <a:pt x="2953" y="1"/>
                  </a:moveTo>
                  <a:lnTo>
                    <a:pt x="0" y="2625"/>
                  </a:lnTo>
                  <a:lnTo>
                    <a:pt x="9089" y="9648"/>
                  </a:lnTo>
                  <a:lnTo>
                    <a:pt x="10122" y="8659"/>
                  </a:lnTo>
                  <a:cubicBezTo>
                    <a:pt x="10122" y="8659"/>
                    <a:pt x="7795" y="2625"/>
                    <a:pt x="2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77;p69">
              <a:extLst>
                <a:ext uri="{FF2B5EF4-FFF2-40B4-BE49-F238E27FC236}">
                  <a16:creationId xmlns:a16="http://schemas.microsoft.com/office/drawing/2014/main" id="{95A9AF62-45C8-4DFC-B0EC-A961F451E6EE}"/>
                </a:ext>
              </a:extLst>
            </p:cNvPr>
            <p:cNvSpPr/>
            <p:nvPr/>
          </p:nvSpPr>
          <p:spPr>
            <a:xfrm>
              <a:off x="939875" y="2118575"/>
              <a:ext cx="413825" cy="332425"/>
            </a:xfrm>
            <a:custGeom>
              <a:avLst/>
              <a:gdLst/>
              <a:ahLst/>
              <a:cxnLst/>
              <a:rect l="l" t="t" r="r" b="b"/>
              <a:pathLst>
                <a:path w="16553" h="13297" extrusionOk="0">
                  <a:moveTo>
                    <a:pt x="8597" y="0"/>
                  </a:moveTo>
                  <a:cubicBezTo>
                    <a:pt x="8592" y="0"/>
                    <a:pt x="8586" y="0"/>
                    <a:pt x="8581" y="1"/>
                  </a:cubicBezTo>
                  <a:lnTo>
                    <a:pt x="1726" y="5105"/>
                  </a:lnTo>
                  <a:cubicBezTo>
                    <a:pt x="1160" y="5552"/>
                    <a:pt x="583" y="5976"/>
                    <a:pt x="0" y="6390"/>
                  </a:cubicBezTo>
                  <a:cubicBezTo>
                    <a:pt x="1278" y="6484"/>
                    <a:pt x="2606" y="7347"/>
                    <a:pt x="3648" y="8344"/>
                  </a:cubicBezTo>
                  <a:cubicBezTo>
                    <a:pt x="4308" y="8980"/>
                    <a:pt x="4976" y="9613"/>
                    <a:pt x="5535" y="10401"/>
                  </a:cubicBezTo>
                  <a:cubicBezTo>
                    <a:pt x="5898" y="10925"/>
                    <a:pt x="6229" y="11476"/>
                    <a:pt x="6558" y="12034"/>
                  </a:cubicBezTo>
                  <a:cubicBezTo>
                    <a:pt x="6753" y="12374"/>
                    <a:pt x="6956" y="12721"/>
                    <a:pt x="7151" y="13066"/>
                  </a:cubicBezTo>
                  <a:cubicBezTo>
                    <a:pt x="7202" y="13160"/>
                    <a:pt x="7261" y="13253"/>
                    <a:pt x="7346" y="13287"/>
                  </a:cubicBezTo>
                  <a:cubicBezTo>
                    <a:pt x="7371" y="13294"/>
                    <a:pt x="7396" y="13297"/>
                    <a:pt x="7421" y="13297"/>
                  </a:cubicBezTo>
                  <a:cubicBezTo>
                    <a:pt x="7455" y="13297"/>
                    <a:pt x="7489" y="13292"/>
                    <a:pt x="7523" y="13287"/>
                  </a:cubicBezTo>
                  <a:cubicBezTo>
                    <a:pt x="9722" y="12940"/>
                    <a:pt x="11662" y="11460"/>
                    <a:pt x="13522" y="10020"/>
                  </a:cubicBezTo>
                  <a:cubicBezTo>
                    <a:pt x="14022" y="9632"/>
                    <a:pt x="14530" y="9242"/>
                    <a:pt x="15021" y="8827"/>
                  </a:cubicBezTo>
                  <a:cubicBezTo>
                    <a:pt x="15503" y="8421"/>
                    <a:pt x="15935" y="7956"/>
                    <a:pt x="16451" y="7625"/>
                  </a:cubicBezTo>
                  <a:cubicBezTo>
                    <a:pt x="16553" y="7558"/>
                    <a:pt x="15791" y="6145"/>
                    <a:pt x="15724" y="6035"/>
                  </a:cubicBezTo>
                  <a:cubicBezTo>
                    <a:pt x="14952" y="4699"/>
                    <a:pt x="13937" y="3632"/>
                    <a:pt x="12803" y="2708"/>
                  </a:cubicBezTo>
                  <a:cubicBezTo>
                    <a:pt x="11499" y="1660"/>
                    <a:pt x="10155" y="864"/>
                    <a:pt x="8819" y="86"/>
                  </a:cubicBezTo>
                  <a:cubicBezTo>
                    <a:pt x="8739" y="47"/>
                    <a:pt x="8667" y="0"/>
                    <a:pt x="8597" y="0"/>
                  </a:cubicBezTo>
                  <a:close/>
                </a:path>
              </a:pathLst>
            </a:custGeom>
            <a:solidFill>
              <a:srgbClr val="9BA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78;p69">
              <a:extLst>
                <a:ext uri="{FF2B5EF4-FFF2-40B4-BE49-F238E27FC236}">
                  <a16:creationId xmlns:a16="http://schemas.microsoft.com/office/drawing/2014/main" id="{8704986B-2839-4C17-8515-3F530E88024F}"/>
                </a:ext>
              </a:extLst>
            </p:cNvPr>
            <p:cNvSpPr/>
            <p:nvPr/>
          </p:nvSpPr>
          <p:spPr>
            <a:xfrm>
              <a:off x="1123525" y="2309200"/>
              <a:ext cx="275475" cy="164425"/>
            </a:xfrm>
            <a:custGeom>
              <a:avLst/>
              <a:gdLst/>
              <a:ahLst/>
              <a:cxnLst/>
              <a:rect l="l" t="t" r="r" b="b"/>
              <a:pathLst>
                <a:path w="11019" h="6577" extrusionOk="0">
                  <a:moveTo>
                    <a:pt x="9105" y="0"/>
                  </a:moveTo>
                  <a:lnTo>
                    <a:pt x="0" y="5662"/>
                  </a:lnTo>
                  <a:lnTo>
                    <a:pt x="2336" y="6576"/>
                  </a:lnTo>
                  <a:cubicBezTo>
                    <a:pt x="4856" y="4952"/>
                    <a:pt x="11018" y="973"/>
                    <a:pt x="11018" y="973"/>
                  </a:cubicBezTo>
                  <a:lnTo>
                    <a:pt x="9105" y="0"/>
                  </a:lnTo>
                  <a:close/>
                </a:path>
              </a:pathLst>
            </a:custGeom>
            <a:solidFill>
              <a:srgbClr val="829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79;p69">
              <a:extLst>
                <a:ext uri="{FF2B5EF4-FFF2-40B4-BE49-F238E27FC236}">
                  <a16:creationId xmlns:a16="http://schemas.microsoft.com/office/drawing/2014/main" id="{B84588EC-C106-4FC9-8E0B-8C84ECDFFC0C}"/>
                </a:ext>
              </a:extLst>
            </p:cNvPr>
            <p:cNvSpPr/>
            <p:nvPr/>
          </p:nvSpPr>
          <p:spPr>
            <a:xfrm>
              <a:off x="1163475" y="2330375"/>
              <a:ext cx="179400" cy="113400"/>
            </a:xfrm>
            <a:custGeom>
              <a:avLst/>
              <a:gdLst/>
              <a:ahLst/>
              <a:cxnLst/>
              <a:rect l="l" t="t" r="r" b="b"/>
              <a:pathLst>
                <a:path w="7176" h="4536" extrusionOk="0">
                  <a:moveTo>
                    <a:pt x="7176" y="0"/>
                  </a:moveTo>
                  <a:lnTo>
                    <a:pt x="3033" y="2619"/>
                  </a:lnTo>
                  <a:lnTo>
                    <a:pt x="3033" y="2619"/>
                  </a:lnTo>
                  <a:cubicBezTo>
                    <a:pt x="4561" y="1661"/>
                    <a:pt x="6170" y="655"/>
                    <a:pt x="7176" y="0"/>
                  </a:cubicBezTo>
                  <a:close/>
                  <a:moveTo>
                    <a:pt x="3033" y="2619"/>
                  </a:moveTo>
                  <a:cubicBezTo>
                    <a:pt x="1876" y="3343"/>
                    <a:pt x="766" y="4040"/>
                    <a:pt x="1" y="4535"/>
                  </a:cubicBezTo>
                  <a:lnTo>
                    <a:pt x="3033" y="2619"/>
                  </a:lnTo>
                  <a:close/>
                </a:path>
              </a:pathLst>
            </a:custGeom>
            <a:solidFill>
              <a:srgbClr val="9BA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80;p69">
              <a:extLst>
                <a:ext uri="{FF2B5EF4-FFF2-40B4-BE49-F238E27FC236}">
                  <a16:creationId xmlns:a16="http://schemas.microsoft.com/office/drawing/2014/main" id="{D88B3F31-4290-4603-9879-DC1E24DFCC2C}"/>
                </a:ext>
              </a:extLst>
            </p:cNvPr>
            <p:cNvSpPr/>
            <p:nvPr/>
          </p:nvSpPr>
          <p:spPr>
            <a:xfrm>
              <a:off x="1196475" y="2348550"/>
              <a:ext cx="160175" cy="104975"/>
            </a:xfrm>
            <a:custGeom>
              <a:avLst/>
              <a:gdLst/>
              <a:ahLst/>
              <a:cxnLst/>
              <a:rect l="l" t="t" r="r" b="b"/>
              <a:pathLst>
                <a:path w="6407" h="4199" extrusionOk="0">
                  <a:moveTo>
                    <a:pt x="6406" y="0"/>
                  </a:moveTo>
                  <a:lnTo>
                    <a:pt x="3203" y="2099"/>
                  </a:lnTo>
                  <a:lnTo>
                    <a:pt x="3203" y="2099"/>
                  </a:lnTo>
                  <a:cubicBezTo>
                    <a:pt x="4369" y="1352"/>
                    <a:pt x="5535" y="605"/>
                    <a:pt x="6406" y="0"/>
                  </a:cubicBezTo>
                  <a:close/>
                  <a:moveTo>
                    <a:pt x="3203" y="2099"/>
                  </a:moveTo>
                  <a:cubicBezTo>
                    <a:pt x="2038" y="2846"/>
                    <a:pt x="872" y="3593"/>
                    <a:pt x="1" y="4198"/>
                  </a:cubicBezTo>
                  <a:lnTo>
                    <a:pt x="3203" y="2099"/>
                  </a:lnTo>
                  <a:close/>
                </a:path>
              </a:pathLst>
            </a:custGeom>
            <a:solidFill>
              <a:srgbClr val="9BA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81;p69">
              <a:extLst>
                <a:ext uri="{FF2B5EF4-FFF2-40B4-BE49-F238E27FC236}">
                  <a16:creationId xmlns:a16="http://schemas.microsoft.com/office/drawing/2014/main" id="{A586A101-F35B-44EC-9B89-4423787AE4B0}"/>
                </a:ext>
              </a:extLst>
            </p:cNvPr>
            <p:cNvSpPr/>
            <p:nvPr/>
          </p:nvSpPr>
          <p:spPr>
            <a:xfrm>
              <a:off x="1028525" y="2171450"/>
              <a:ext cx="256425" cy="214375"/>
            </a:xfrm>
            <a:custGeom>
              <a:avLst/>
              <a:gdLst/>
              <a:ahLst/>
              <a:cxnLst/>
              <a:rect l="l" t="t" r="r" b="b"/>
              <a:pathLst>
                <a:path w="10257" h="8575" extrusionOk="0">
                  <a:moveTo>
                    <a:pt x="5246" y="154"/>
                  </a:moveTo>
                  <a:cubicBezTo>
                    <a:pt x="6745" y="823"/>
                    <a:pt x="8116" y="1846"/>
                    <a:pt x="9172" y="3091"/>
                  </a:cubicBezTo>
                  <a:cubicBezTo>
                    <a:pt x="9487" y="3455"/>
                    <a:pt x="9773" y="3843"/>
                    <a:pt x="10019" y="4249"/>
                  </a:cubicBezTo>
                  <a:cubicBezTo>
                    <a:pt x="8453" y="5400"/>
                    <a:pt x="6820" y="6459"/>
                    <a:pt x="5230" y="7568"/>
                  </a:cubicBezTo>
                  <a:cubicBezTo>
                    <a:pt x="4856" y="7829"/>
                    <a:pt x="4493" y="8083"/>
                    <a:pt x="4129" y="8353"/>
                  </a:cubicBezTo>
                  <a:cubicBezTo>
                    <a:pt x="3563" y="6838"/>
                    <a:pt x="2531" y="5478"/>
                    <a:pt x="1235" y="4521"/>
                  </a:cubicBezTo>
                  <a:cubicBezTo>
                    <a:pt x="922" y="4283"/>
                    <a:pt x="583" y="4080"/>
                    <a:pt x="236" y="3904"/>
                  </a:cubicBezTo>
                  <a:cubicBezTo>
                    <a:pt x="1532" y="2896"/>
                    <a:pt x="2876" y="1940"/>
                    <a:pt x="4196" y="959"/>
                  </a:cubicBezTo>
                  <a:cubicBezTo>
                    <a:pt x="4552" y="687"/>
                    <a:pt x="4899" y="425"/>
                    <a:pt x="5246" y="154"/>
                  </a:cubicBezTo>
                  <a:close/>
                  <a:moveTo>
                    <a:pt x="5295" y="0"/>
                  </a:moveTo>
                  <a:cubicBezTo>
                    <a:pt x="5263" y="0"/>
                    <a:pt x="5222" y="24"/>
                    <a:pt x="5204" y="35"/>
                  </a:cubicBezTo>
                  <a:cubicBezTo>
                    <a:pt x="5195" y="45"/>
                    <a:pt x="5187" y="53"/>
                    <a:pt x="5179" y="53"/>
                  </a:cubicBezTo>
                  <a:cubicBezTo>
                    <a:pt x="5161" y="61"/>
                    <a:pt x="5145" y="69"/>
                    <a:pt x="5145" y="85"/>
                  </a:cubicBezTo>
                  <a:cubicBezTo>
                    <a:pt x="3833" y="1101"/>
                    <a:pt x="2480" y="2057"/>
                    <a:pt x="1160" y="3057"/>
                  </a:cubicBezTo>
                  <a:cubicBezTo>
                    <a:pt x="804" y="3319"/>
                    <a:pt x="465" y="3581"/>
                    <a:pt x="118" y="3843"/>
                  </a:cubicBezTo>
                  <a:cubicBezTo>
                    <a:pt x="101" y="3836"/>
                    <a:pt x="86" y="3833"/>
                    <a:pt x="74" y="3833"/>
                  </a:cubicBezTo>
                  <a:cubicBezTo>
                    <a:pt x="22" y="3833"/>
                    <a:pt x="5" y="3881"/>
                    <a:pt x="25" y="3928"/>
                  </a:cubicBezTo>
                  <a:cubicBezTo>
                    <a:pt x="8" y="3954"/>
                    <a:pt x="0" y="3971"/>
                    <a:pt x="16" y="3995"/>
                  </a:cubicBezTo>
                  <a:cubicBezTo>
                    <a:pt x="26" y="4006"/>
                    <a:pt x="43" y="4010"/>
                    <a:pt x="60" y="4010"/>
                  </a:cubicBezTo>
                  <a:cubicBezTo>
                    <a:pt x="71" y="4010"/>
                    <a:pt x="83" y="4008"/>
                    <a:pt x="94" y="4005"/>
                  </a:cubicBezTo>
                  <a:cubicBezTo>
                    <a:pt x="1489" y="4673"/>
                    <a:pt x="2640" y="5857"/>
                    <a:pt x="3410" y="7194"/>
                  </a:cubicBezTo>
                  <a:cubicBezTo>
                    <a:pt x="3638" y="7600"/>
                    <a:pt x="3833" y="8024"/>
                    <a:pt x="3985" y="8455"/>
                  </a:cubicBezTo>
                  <a:cubicBezTo>
                    <a:pt x="3961" y="8473"/>
                    <a:pt x="3977" y="8490"/>
                    <a:pt x="4011" y="8498"/>
                  </a:cubicBezTo>
                  <a:cubicBezTo>
                    <a:pt x="4036" y="8540"/>
                    <a:pt x="4070" y="8565"/>
                    <a:pt x="4113" y="8575"/>
                  </a:cubicBezTo>
                  <a:cubicBezTo>
                    <a:pt x="4164" y="8575"/>
                    <a:pt x="4196" y="8548"/>
                    <a:pt x="4180" y="8498"/>
                  </a:cubicBezTo>
                  <a:lnTo>
                    <a:pt x="4188" y="8498"/>
                  </a:lnTo>
                  <a:cubicBezTo>
                    <a:pt x="5754" y="7338"/>
                    <a:pt x="7395" y="6280"/>
                    <a:pt x="8995" y="5173"/>
                  </a:cubicBezTo>
                  <a:cubicBezTo>
                    <a:pt x="9410" y="4876"/>
                    <a:pt x="9824" y="4588"/>
                    <a:pt x="10230" y="4283"/>
                  </a:cubicBezTo>
                  <a:cubicBezTo>
                    <a:pt x="10248" y="4283"/>
                    <a:pt x="10257" y="4267"/>
                    <a:pt x="10248" y="4259"/>
                  </a:cubicBezTo>
                  <a:cubicBezTo>
                    <a:pt x="9351" y="2776"/>
                    <a:pt x="7996" y="1568"/>
                    <a:pt x="6516" y="678"/>
                  </a:cubicBezTo>
                  <a:cubicBezTo>
                    <a:pt x="6136" y="459"/>
                    <a:pt x="5746" y="248"/>
                    <a:pt x="5340" y="69"/>
                  </a:cubicBezTo>
                  <a:lnTo>
                    <a:pt x="5331" y="69"/>
                  </a:lnTo>
                  <a:cubicBezTo>
                    <a:pt x="5340" y="53"/>
                    <a:pt x="5348" y="35"/>
                    <a:pt x="5331" y="18"/>
                  </a:cubicBezTo>
                  <a:cubicBezTo>
                    <a:pt x="5323" y="5"/>
                    <a:pt x="5310" y="0"/>
                    <a:pt x="5295" y="0"/>
                  </a:cubicBezTo>
                  <a:close/>
                </a:path>
              </a:pathLst>
            </a:custGeom>
            <a:solidFill>
              <a:srgbClr val="829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9" name="Google Shape;919;p52"/>
          <p:cNvSpPr txBox="1">
            <a:spLocks noGrp="1"/>
          </p:cNvSpPr>
          <p:nvPr>
            <p:ph type="subTitle" idx="1"/>
          </p:nvPr>
        </p:nvSpPr>
        <p:spPr>
          <a:xfrm>
            <a:off x="987199" y="1719214"/>
            <a:ext cx="5488778" cy="2425566"/>
          </a:xfrm>
          <a:prstGeom prst="rect">
            <a:avLst/>
          </a:prstGeom>
        </p:spPr>
        <p:txBody>
          <a:bodyPr spcFirstLastPara="1" wrap="square" lIns="91425" tIns="91425" rIns="91425" bIns="91425" anchor="b" anchorCtr="0">
            <a:noAutofit/>
          </a:bodyPr>
          <a:lstStyle/>
          <a:p>
            <a:pPr lvl="0" indent="-457200" rtl="0">
              <a:lnSpc>
                <a:spcPct val="150000"/>
              </a:lnSpc>
              <a:spcBef>
                <a:spcPts val="0"/>
              </a:spcBef>
              <a:spcAft>
                <a:spcPts val="0"/>
              </a:spcAft>
              <a:buFont typeface="Wingdings" panose="05000000000000000000" pitchFamily="2" charset="2"/>
              <a:buChar char="v"/>
            </a:pPr>
            <a:r>
              <a:rPr lang="id-ID" sz="2000"/>
              <a:t>Kisah seorang mahasiswi yang otaknya makin brilian saat memutuskan menjadi hafidzah (penghafal Qur’an)</a:t>
            </a:r>
          </a:p>
          <a:p>
            <a:pPr lvl="0" indent="-457200" rtl="0">
              <a:lnSpc>
                <a:spcPct val="150000"/>
              </a:lnSpc>
              <a:spcBef>
                <a:spcPts val="0"/>
              </a:spcBef>
              <a:spcAft>
                <a:spcPts val="0"/>
              </a:spcAft>
              <a:buFont typeface="Wingdings" panose="05000000000000000000" pitchFamily="2" charset="2"/>
              <a:buChar char="v"/>
            </a:pPr>
            <a:r>
              <a:rPr lang="id-ID" sz="2000"/>
              <a:t>Kisah tentang seorang mahasiswa yang ingin hidup mandiri.</a:t>
            </a:r>
          </a:p>
        </p:txBody>
      </p:sp>
      <p:cxnSp>
        <p:nvCxnSpPr>
          <p:cNvPr id="921" name="Google Shape;921;p52"/>
          <p:cNvCxnSpPr>
            <a:cxnSpLocks/>
          </p:cNvCxnSpPr>
          <p:nvPr/>
        </p:nvCxnSpPr>
        <p:spPr>
          <a:xfrm>
            <a:off x="818355" y="1503043"/>
            <a:ext cx="0" cy="2641737"/>
          </a:xfrm>
          <a:prstGeom prst="straightConnector1">
            <a:avLst/>
          </a:prstGeom>
          <a:noFill/>
          <a:ln w="9525" cap="flat" cmpd="sng">
            <a:solidFill>
              <a:schemeClr val="dk2"/>
            </a:solidFill>
            <a:prstDash val="solid"/>
            <a:round/>
            <a:headEnd type="none" w="med" len="med"/>
            <a:tailEnd type="none" w="med" len="med"/>
          </a:ln>
        </p:spPr>
      </p:cxnSp>
      <p:pic>
        <p:nvPicPr>
          <p:cNvPr id="4098" name="Picture 2" descr="Gambar Kartun Animasi Muslimah Keren, Cantik, Lucu Dan Sedih Terbaru">
            <a:extLst>
              <a:ext uri="{FF2B5EF4-FFF2-40B4-BE49-F238E27FC236}">
                <a16:creationId xmlns:a16="http://schemas.microsoft.com/office/drawing/2014/main" id="{E6D47A6C-129F-4F1A-9EC8-3610FA59D9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4820" y="1757362"/>
            <a:ext cx="2052014" cy="2052014"/>
          </a:xfrm>
          <a:prstGeom prst="rect">
            <a:avLst/>
          </a:prstGeom>
          <a:noFill/>
          <a:extLst>
            <a:ext uri="{909E8E84-426E-40DD-AFC4-6F175D3DCCD1}">
              <a14:hiddenFill xmlns:a14="http://schemas.microsoft.com/office/drawing/2010/main">
                <a:solidFill>
                  <a:srgbClr val="FFFFFF"/>
                </a:solidFill>
              </a14:hiddenFill>
            </a:ext>
          </a:extLst>
        </p:spPr>
      </p:pic>
      <p:sp>
        <p:nvSpPr>
          <p:cNvPr id="26" name="Google Shape;551;p44">
            <a:extLst>
              <a:ext uri="{FF2B5EF4-FFF2-40B4-BE49-F238E27FC236}">
                <a16:creationId xmlns:a16="http://schemas.microsoft.com/office/drawing/2014/main" id="{6B894E86-0AD8-40AF-8D65-7D5D38BC4260}"/>
              </a:ext>
            </a:extLst>
          </p:cNvPr>
          <p:cNvSpPr txBox="1">
            <a:spLocks/>
          </p:cNvSpPr>
          <p:nvPr/>
        </p:nvSpPr>
        <p:spPr>
          <a:xfrm>
            <a:off x="2414807" y="532151"/>
            <a:ext cx="5042799" cy="8019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Fraunces Medium"/>
              <a:buNone/>
              <a:defRPr sz="2400" b="0" i="0" u="none" strike="noStrike" cap="none">
                <a:solidFill>
                  <a:schemeClr val="dk1"/>
                </a:solidFill>
                <a:latin typeface="Fraunces Medium"/>
                <a:ea typeface="Fraunces Medium"/>
                <a:cs typeface="Fraunces Medium"/>
                <a:sym typeface="Fraunces Medium"/>
              </a:defRPr>
            </a:lvl1pPr>
            <a:lvl2pPr marR="0" lvl="1" algn="ctr" rtl="0">
              <a:lnSpc>
                <a:spcPct val="100000"/>
              </a:lnSpc>
              <a:spcBef>
                <a:spcPts val="0"/>
              </a:spcBef>
              <a:spcAft>
                <a:spcPts val="0"/>
              </a:spcAft>
              <a:buClr>
                <a:schemeClr val="dk1"/>
              </a:buClr>
              <a:buSzPts val="3000"/>
              <a:buFont typeface="Fraunces Medium"/>
              <a:buNone/>
              <a:defRPr sz="3000" b="0" i="0" u="none" strike="noStrike" cap="none">
                <a:solidFill>
                  <a:schemeClr val="dk1"/>
                </a:solidFill>
                <a:latin typeface="Fraunces Medium"/>
                <a:ea typeface="Fraunces Medium"/>
                <a:cs typeface="Fraunces Medium"/>
                <a:sym typeface="Fraunces Medium"/>
              </a:defRPr>
            </a:lvl2pPr>
            <a:lvl3pPr marR="0" lvl="2" algn="ctr" rtl="0">
              <a:lnSpc>
                <a:spcPct val="100000"/>
              </a:lnSpc>
              <a:spcBef>
                <a:spcPts val="0"/>
              </a:spcBef>
              <a:spcAft>
                <a:spcPts val="0"/>
              </a:spcAft>
              <a:buClr>
                <a:schemeClr val="dk1"/>
              </a:buClr>
              <a:buSzPts val="3000"/>
              <a:buFont typeface="Fraunces Medium"/>
              <a:buNone/>
              <a:defRPr sz="3000" b="0" i="0" u="none" strike="noStrike" cap="none">
                <a:solidFill>
                  <a:schemeClr val="dk1"/>
                </a:solidFill>
                <a:latin typeface="Fraunces Medium"/>
                <a:ea typeface="Fraunces Medium"/>
                <a:cs typeface="Fraunces Medium"/>
                <a:sym typeface="Fraunces Medium"/>
              </a:defRPr>
            </a:lvl3pPr>
            <a:lvl4pPr marR="0" lvl="3" algn="ctr" rtl="0">
              <a:lnSpc>
                <a:spcPct val="100000"/>
              </a:lnSpc>
              <a:spcBef>
                <a:spcPts val="0"/>
              </a:spcBef>
              <a:spcAft>
                <a:spcPts val="0"/>
              </a:spcAft>
              <a:buClr>
                <a:schemeClr val="dk1"/>
              </a:buClr>
              <a:buSzPts val="3000"/>
              <a:buFont typeface="Fraunces Medium"/>
              <a:buNone/>
              <a:defRPr sz="3000" b="0" i="0" u="none" strike="noStrike" cap="none">
                <a:solidFill>
                  <a:schemeClr val="dk1"/>
                </a:solidFill>
                <a:latin typeface="Fraunces Medium"/>
                <a:ea typeface="Fraunces Medium"/>
                <a:cs typeface="Fraunces Medium"/>
                <a:sym typeface="Fraunces Medium"/>
              </a:defRPr>
            </a:lvl4pPr>
            <a:lvl5pPr marR="0" lvl="4" algn="ctr" rtl="0">
              <a:lnSpc>
                <a:spcPct val="100000"/>
              </a:lnSpc>
              <a:spcBef>
                <a:spcPts val="0"/>
              </a:spcBef>
              <a:spcAft>
                <a:spcPts val="0"/>
              </a:spcAft>
              <a:buClr>
                <a:schemeClr val="dk1"/>
              </a:buClr>
              <a:buSzPts val="3000"/>
              <a:buFont typeface="Fraunces Medium"/>
              <a:buNone/>
              <a:defRPr sz="3000" b="0" i="0" u="none" strike="noStrike" cap="none">
                <a:solidFill>
                  <a:schemeClr val="dk1"/>
                </a:solidFill>
                <a:latin typeface="Fraunces Medium"/>
                <a:ea typeface="Fraunces Medium"/>
                <a:cs typeface="Fraunces Medium"/>
                <a:sym typeface="Fraunces Medium"/>
              </a:defRPr>
            </a:lvl5pPr>
            <a:lvl6pPr marR="0" lvl="5" algn="ctr" rtl="0">
              <a:lnSpc>
                <a:spcPct val="100000"/>
              </a:lnSpc>
              <a:spcBef>
                <a:spcPts val="0"/>
              </a:spcBef>
              <a:spcAft>
                <a:spcPts val="0"/>
              </a:spcAft>
              <a:buClr>
                <a:schemeClr val="dk1"/>
              </a:buClr>
              <a:buSzPts val="3000"/>
              <a:buFont typeface="Fraunces Medium"/>
              <a:buNone/>
              <a:defRPr sz="3000" b="0" i="0" u="none" strike="noStrike" cap="none">
                <a:solidFill>
                  <a:schemeClr val="dk1"/>
                </a:solidFill>
                <a:latin typeface="Fraunces Medium"/>
                <a:ea typeface="Fraunces Medium"/>
                <a:cs typeface="Fraunces Medium"/>
                <a:sym typeface="Fraunces Medium"/>
              </a:defRPr>
            </a:lvl6pPr>
            <a:lvl7pPr marR="0" lvl="6" algn="ctr" rtl="0">
              <a:lnSpc>
                <a:spcPct val="100000"/>
              </a:lnSpc>
              <a:spcBef>
                <a:spcPts val="0"/>
              </a:spcBef>
              <a:spcAft>
                <a:spcPts val="0"/>
              </a:spcAft>
              <a:buClr>
                <a:schemeClr val="dk1"/>
              </a:buClr>
              <a:buSzPts val="3000"/>
              <a:buFont typeface="Fraunces Medium"/>
              <a:buNone/>
              <a:defRPr sz="3000" b="0" i="0" u="none" strike="noStrike" cap="none">
                <a:solidFill>
                  <a:schemeClr val="dk1"/>
                </a:solidFill>
                <a:latin typeface="Fraunces Medium"/>
                <a:ea typeface="Fraunces Medium"/>
                <a:cs typeface="Fraunces Medium"/>
                <a:sym typeface="Fraunces Medium"/>
              </a:defRPr>
            </a:lvl7pPr>
            <a:lvl8pPr marR="0" lvl="7" algn="ctr" rtl="0">
              <a:lnSpc>
                <a:spcPct val="100000"/>
              </a:lnSpc>
              <a:spcBef>
                <a:spcPts val="0"/>
              </a:spcBef>
              <a:spcAft>
                <a:spcPts val="0"/>
              </a:spcAft>
              <a:buClr>
                <a:schemeClr val="dk1"/>
              </a:buClr>
              <a:buSzPts val="3000"/>
              <a:buFont typeface="Fraunces Medium"/>
              <a:buNone/>
              <a:defRPr sz="3000" b="0" i="0" u="none" strike="noStrike" cap="none">
                <a:solidFill>
                  <a:schemeClr val="dk1"/>
                </a:solidFill>
                <a:latin typeface="Fraunces Medium"/>
                <a:ea typeface="Fraunces Medium"/>
                <a:cs typeface="Fraunces Medium"/>
                <a:sym typeface="Fraunces Medium"/>
              </a:defRPr>
            </a:lvl8pPr>
            <a:lvl9pPr marR="0" lvl="8" algn="ctr" rtl="0">
              <a:lnSpc>
                <a:spcPct val="100000"/>
              </a:lnSpc>
              <a:spcBef>
                <a:spcPts val="0"/>
              </a:spcBef>
              <a:spcAft>
                <a:spcPts val="0"/>
              </a:spcAft>
              <a:buClr>
                <a:schemeClr val="dk1"/>
              </a:buClr>
              <a:buSzPts val="3000"/>
              <a:buFont typeface="Fraunces Medium"/>
              <a:buNone/>
              <a:defRPr sz="3000" b="0" i="0" u="none" strike="noStrike" cap="none">
                <a:solidFill>
                  <a:schemeClr val="dk1"/>
                </a:solidFill>
                <a:latin typeface="Fraunces Medium"/>
                <a:ea typeface="Fraunces Medium"/>
                <a:cs typeface="Fraunces Medium"/>
                <a:sym typeface="Fraunces Medium"/>
              </a:defRPr>
            </a:lvl9pPr>
          </a:lstStyle>
          <a:p>
            <a:pPr algn="l"/>
            <a:r>
              <a:rPr lang="id-ID" sz="3000">
                <a:solidFill>
                  <a:srgbClr val="CC3399"/>
                </a:solidFill>
              </a:rPr>
              <a:t>Kisah – kisah inspiratif yang ada dalam buku</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50"/>
          <p:cNvSpPr txBox="1">
            <a:spLocks noGrp="1"/>
          </p:cNvSpPr>
          <p:nvPr>
            <p:ph type="title"/>
          </p:nvPr>
        </p:nvSpPr>
        <p:spPr>
          <a:xfrm>
            <a:off x="2736686" y="211226"/>
            <a:ext cx="387125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a:t>Kelebihan Buku</a:t>
            </a:r>
            <a:endParaRPr/>
          </a:p>
        </p:txBody>
      </p:sp>
      <p:sp>
        <p:nvSpPr>
          <p:cNvPr id="784" name="Google Shape;784;p50"/>
          <p:cNvSpPr txBox="1">
            <a:spLocks noGrp="1"/>
          </p:cNvSpPr>
          <p:nvPr>
            <p:ph type="subTitle" idx="1"/>
          </p:nvPr>
        </p:nvSpPr>
        <p:spPr>
          <a:xfrm>
            <a:off x="989088" y="976413"/>
            <a:ext cx="3271123" cy="1920405"/>
          </a:xfrm>
          <a:prstGeom prst="rect">
            <a:avLst/>
          </a:prstGeom>
        </p:spPr>
        <p:txBody>
          <a:bodyPr spcFirstLastPara="1" wrap="square" lIns="91425" tIns="91425" rIns="91425" bIns="91425" anchor="b" anchorCtr="0">
            <a:noAutofit/>
          </a:bodyPr>
          <a:lstStyle/>
          <a:p>
            <a:pPr marL="0" lvl="0" indent="0" rtl="0">
              <a:lnSpc>
                <a:spcPct val="150000"/>
              </a:lnSpc>
              <a:spcBef>
                <a:spcPts val="0"/>
              </a:spcBef>
              <a:spcAft>
                <a:spcPts val="0"/>
              </a:spcAft>
              <a:buNone/>
            </a:pPr>
            <a:r>
              <a:rPr lang="id-ID" sz="1600">
                <a:latin typeface="Plus Jakarta Sans" panose="020B0604020202020204" charset="0"/>
                <a:cs typeface="Plus Jakarta Sans" panose="020B0604020202020204" charset="0"/>
              </a:rPr>
              <a:t>M</a:t>
            </a:r>
            <a:r>
              <a:rPr lang="en-ID" sz="1600" b="0" i="0">
                <a:effectLst/>
                <a:latin typeface="Plus Jakarta Sans" panose="020B0604020202020204" charset="0"/>
                <a:cs typeface="Plus Jakarta Sans" panose="020B0604020202020204" charset="0"/>
              </a:rPr>
              <a:t>erupakan buku motivasi untuk muslimah dalam memperbaiki diri untuk menjadi muslimah yang erfect dalam menggapai Ridha Allah SWT.</a:t>
            </a:r>
            <a:endParaRPr sz="1600">
              <a:latin typeface="Plus Jakarta Sans" panose="020B0604020202020204" charset="0"/>
              <a:cs typeface="Plus Jakarta Sans" panose="020B0604020202020204" charset="0"/>
            </a:endParaRPr>
          </a:p>
        </p:txBody>
      </p:sp>
      <p:sp>
        <p:nvSpPr>
          <p:cNvPr id="786" name="Google Shape;786;p50"/>
          <p:cNvSpPr txBox="1">
            <a:spLocks noGrp="1"/>
          </p:cNvSpPr>
          <p:nvPr>
            <p:ph type="subTitle" idx="3"/>
          </p:nvPr>
        </p:nvSpPr>
        <p:spPr>
          <a:xfrm>
            <a:off x="1061254" y="2965307"/>
            <a:ext cx="2845415" cy="1339449"/>
          </a:xfrm>
          <a:prstGeom prst="rect">
            <a:avLst/>
          </a:prstGeom>
        </p:spPr>
        <p:txBody>
          <a:bodyPr spcFirstLastPara="1" wrap="square" lIns="91425" tIns="91425" rIns="91425" bIns="91425" anchor="b" anchorCtr="0">
            <a:noAutofit/>
          </a:bodyPr>
          <a:lstStyle/>
          <a:p>
            <a:pPr marL="0" lvl="0" indent="0" algn="l" rtl="0">
              <a:lnSpc>
                <a:spcPct val="150000"/>
              </a:lnSpc>
              <a:spcBef>
                <a:spcPts val="0"/>
              </a:spcBef>
              <a:spcAft>
                <a:spcPts val="0"/>
              </a:spcAft>
              <a:buNone/>
            </a:pPr>
            <a:r>
              <a:rPr lang="id-ID" sz="1600"/>
              <a:t>Cover buku yang menarik karena dituliskan point ciri-ciri the perfect muslimah</a:t>
            </a:r>
            <a:endParaRPr sz="1600"/>
          </a:p>
        </p:txBody>
      </p:sp>
      <p:sp>
        <p:nvSpPr>
          <p:cNvPr id="790" name="Google Shape;790;p50"/>
          <p:cNvSpPr txBox="1">
            <a:spLocks noGrp="1"/>
          </p:cNvSpPr>
          <p:nvPr>
            <p:ph type="subTitle" idx="7"/>
          </p:nvPr>
        </p:nvSpPr>
        <p:spPr>
          <a:xfrm>
            <a:off x="4881659" y="1108239"/>
            <a:ext cx="3197112" cy="1116561"/>
          </a:xfrm>
          <a:prstGeom prst="rect">
            <a:avLst/>
          </a:prstGeom>
        </p:spPr>
        <p:txBody>
          <a:bodyPr spcFirstLastPara="1" wrap="square" lIns="91425" tIns="91425" rIns="91425" bIns="91425" anchor="b" anchorCtr="0">
            <a:noAutofit/>
          </a:bodyPr>
          <a:lstStyle/>
          <a:p>
            <a:pPr marL="0" lvl="0" indent="0" algn="l" rtl="0">
              <a:lnSpc>
                <a:spcPct val="150000"/>
              </a:lnSpc>
              <a:spcBef>
                <a:spcPts val="0"/>
              </a:spcBef>
              <a:spcAft>
                <a:spcPts val="0"/>
              </a:spcAft>
              <a:buNone/>
            </a:pPr>
            <a:r>
              <a:rPr lang="id-ID" sz="1600"/>
              <a:t>Buku ini komplek dan menyajikan kisah kisah nyata yang inspiratif</a:t>
            </a:r>
            <a:endParaRPr sz="1600"/>
          </a:p>
        </p:txBody>
      </p:sp>
      <p:sp>
        <p:nvSpPr>
          <p:cNvPr id="792" name="Google Shape;792;p50"/>
          <p:cNvSpPr txBox="1">
            <a:spLocks noGrp="1"/>
          </p:cNvSpPr>
          <p:nvPr>
            <p:ph type="subTitle" idx="9"/>
          </p:nvPr>
        </p:nvSpPr>
        <p:spPr>
          <a:xfrm>
            <a:off x="4737792" y="2605265"/>
            <a:ext cx="3564141" cy="1619496"/>
          </a:xfrm>
          <a:prstGeom prst="rect">
            <a:avLst/>
          </a:prstGeom>
        </p:spPr>
        <p:txBody>
          <a:bodyPr spcFirstLastPara="1" wrap="square" lIns="91425" tIns="91425" rIns="91425" bIns="91425" anchor="b" anchorCtr="0">
            <a:noAutofit/>
          </a:bodyPr>
          <a:lstStyle/>
          <a:p>
            <a:pPr marL="139700" indent="0" algn="l">
              <a:lnSpc>
                <a:spcPct val="150000"/>
              </a:lnSpc>
            </a:pPr>
            <a:r>
              <a:rPr lang="en-ID" sz="1600"/>
              <a:t>Banyak tulisan – tulisan penting yang dibingkai, sehingga membuat pembaca mudah untuk </a:t>
            </a:r>
            <a:r>
              <a:rPr lang="id-ID" sz="1600"/>
              <a:t>di ingat</a:t>
            </a:r>
            <a:endParaRPr lang="en-ID" sz="1600"/>
          </a:p>
        </p:txBody>
      </p:sp>
      <p:sp>
        <p:nvSpPr>
          <p:cNvPr id="796" name="Google Shape;796;p50"/>
          <p:cNvSpPr/>
          <p:nvPr/>
        </p:nvSpPr>
        <p:spPr>
          <a:xfrm>
            <a:off x="391580" y="1617600"/>
            <a:ext cx="607200" cy="60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0"/>
          <p:cNvSpPr/>
          <p:nvPr/>
        </p:nvSpPr>
        <p:spPr>
          <a:xfrm>
            <a:off x="4205786" y="1408571"/>
            <a:ext cx="607200" cy="60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0"/>
          <p:cNvSpPr/>
          <p:nvPr/>
        </p:nvSpPr>
        <p:spPr>
          <a:xfrm>
            <a:off x="430186" y="3380873"/>
            <a:ext cx="607200" cy="567291"/>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0"/>
          <p:cNvSpPr/>
          <p:nvPr/>
        </p:nvSpPr>
        <p:spPr>
          <a:xfrm>
            <a:off x="4167466" y="3223791"/>
            <a:ext cx="607200" cy="60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50"/>
          <p:cNvGrpSpPr/>
          <p:nvPr/>
        </p:nvGrpSpPr>
        <p:grpSpPr>
          <a:xfrm>
            <a:off x="8141247" y="1296682"/>
            <a:ext cx="920620" cy="946395"/>
            <a:chOff x="3169725" y="694775"/>
            <a:chExt cx="441100" cy="453450"/>
          </a:xfrm>
        </p:grpSpPr>
        <p:sp>
          <p:nvSpPr>
            <p:cNvPr id="803" name="Google Shape;803;p50"/>
            <p:cNvSpPr/>
            <p:nvPr/>
          </p:nvSpPr>
          <p:spPr>
            <a:xfrm>
              <a:off x="3169725" y="694775"/>
              <a:ext cx="441100" cy="453450"/>
            </a:xfrm>
            <a:custGeom>
              <a:avLst/>
              <a:gdLst/>
              <a:ahLst/>
              <a:cxnLst/>
              <a:rect l="l" t="t" r="r" b="b"/>
              <a:pathLst>
                <a:path w="17644" h="18138" extrusionOk="0">
                  <a:moveTo>
                    <a:pt x="7972" y="1"/>
                  </a:moveTo>
                  <a:lnTo>
                    <a:pt x="0" y="10342"/>
                  </a:lnTo>
                  <a:cubicBezTo>
                    <a:pt x="0" y="10342"/>
                    <a:pt x="3352" y="17002"/>
                    <a:pt x="9223" y="18137"/>
                  </a:cubicBezTo>
                  <a:lnTo>
                    <a:pt x="17643" y="8116"/>
                  </a:lnTo>
                  <a:cubicBezTo>
                    <a:pt x="17643" y="8116"/>
                    <a:pt x="13023" y="7127"/>
                    <a:pt x="79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0"/>
            <p:cNvSpPr/>
            <p:nvPr/>
          </p:nvSpPr>
          <p:spPr>
            <a:xfrm>
              <a:off x="3355650" y="762050"/>
              <a:ext cx="192375" cy="160900"/>
            </a:xfrm>
            <a:custGeom>
              <a:avLst/>
              <a:gdLst/>
              <a:ahLst/>
              <a:cxnLst/>
              <a:rect l="l" t="t" r="r" b="b"/>
              <a:pathLst>
                <a:path w="7695" h="6436" extrusionOk="0">
                  <a:moveTo>
                    <a:pt x="65" y="1"/>
                  </a:moveTo>
                  <a:cubicBezTo>
                    <a:pt x="55" y="1"/>
                    <a:pt x="44" y="4"/>
                    <a:pt x="35" y="11"/>
                  </a:cubicBezTo>
                  <a:cubicBezTo>
                    <a:pt x="9" y="27"/>
                    <a:pt x="1" y="62"/>
                    <a:pt x="17" y="86"/>
                  </a:cubicBezTo>
                  <a:cubicBezTo>
                    <a:pt x="559" y="925"/>
                    <a:pt x="1177" y="1711"/>
                    <a:pt x="1855" y="2430"/>
                  </a:cubicBezTo>
                  <a:cubicBezTo>
                    <a:pt x="3470" y="4148"/>
                    <a:pt x="5442" y="5527"/>
                    <a:pt x="7609" y="6433"/>
                  </a:cubicBezTo>
                  <a:cubicBezTo>
                    <a:pt x="7615" y="6435"/>
                    <a:pt x="7621" y="6436"/>
                    <a:pt x="7627" y="6436"/>
                  </a:cubicBezTo>
                  <a:cubicBezTo>
                    <a:pt x="7648" y="6436"/>
                    <a:pt x="7670" y="6425"/>
                    <a:pt x="7676" y="6398"/>
                  </a:cubicBezTo>
                  <a:cubicBezTo>
                    <a:pt x="7694" y="6374"/>
                    <a:pt x="7676" y="6339"/>
                    <a:pt x="7652" y="6331"/>
                  </a:cubicBezTo>
                  <a:cubicBezTo>
                    <a:pt x="4587" y="5054"/>
                    <a:pt x="1914" y="2811"/>
                    <a:pt x="111" y="27"/>
                  </a:cubicBezTo>
                  <a:cubicBezTo>
                    <a:pt x="100" y="10"/>
                    <a:pt x="83" y="1"/>
                    <a:pt x="65"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0"/>
            <p:cNvSpPr/>
            <p:nvPr/>
          </p:nvSpPr>
          <p:spPr>
            <a:xfrm>
              <a:off x="3329650" y="794850"/>
              <a:ext cx="192125" cy="161100"/>
            </a:xfrm>
            <a:custGeom>
              <a:avLst/>
              <a:gdLst/>
              <a:ahLst/>
              <a:cxnLst/>
              <a:rect l="l" t="t" r="r" b="b"/>
              <a:pathLst>
                <a:path w="7685" h="6444" extrusionOk="0">
                  <a:moveTo>
                    <a:pt x="62" y="0"/>
                  </a:moveTo>
                  <a:cubicBezTo>
                    <a:pt x="53" y="0"/>
                    <a:pt x="43" y="3"/>
                    <a:pt x="33" y="9"/>
                  </a:cubicBezTo>
                  <a:cubicBezTo>
                    <a:pt x="9" y="27"/>
                    <a:pt x="1" y="70"/>
                    <a:pt x="17" y="94"/>
                  </a:cubicBezTo>
                  <a:cubicBezTo>
                    <a:pt x="549" y="923"/>
                    <a:pt x="1169" y="1711"/>
                    <a:pt x="1853" y="2438"/>
                  </a:cubicBezTo>
                  <a:cubicBezTo>
                    <a:pt x="3462" y="4156"/>
                    <a:pt x="5434" y="5535"/>
                    <a:pt x="7599" y="6441"/>
                  </a:cubicBezTo>
                  <a:cubicBezTo>
                    <a:pt x="7607" y="6443"/>
                    <a:pt x="7614" y="6444"/>
                    <a:pt x="7621" y="6444"/>
                  </a:cubicBezTo>
                  <a:cubicBezTo>
                    <a:pt x="7644" y="6444"/>
                    <a:pt x="7662" y="6433"/>
                    <a:pt x="7676" y="6406"/>
                  </a:cubicBezTo>
                  <a:cubicBezTo>
                    <a:pt x="7684" y="6382"/>
                    <a:pt x="7676" y="6347"/>
                    <a:pt x="7642" y="6331"/>
                  </a:cubicBezTo>
                  <a:cubicBezTo>
                    <a:pt x="4587" y="5054"/>
                    <a:pt x="1904" y="2820"/>
                    <a:pt x="111" y="27"/>
                  </a:cubicBezTo>
                  <a:cubicBezTo>
                    <a:pt x="99" y="10"/>
                    <a:pt x="81" y="0"/>
                    <a:pt x="62" y="0"/>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0"/>
            <p:cNvSpPr/>
            <p:nvPr/>
          </p:nvSpPr>
          <p:spPr>
            <a:xfrm>
              <a:off x="3303400" y="827850"/>
              <a:ext cx="192325" cy="161100"/>
            </a:xfrm>
            <a:custGeom>
              <a:avLst/>
              <a:gdLst/>
              <a:ahLst/>
              <a:cxnLst/>
              <a:rect l="l" t="t" r="r" b="b"/>
              <a:pathLst>
                <a:path w="7693" h="6444" extrusionOk="0">
                  <a:moveTo>
                    <a:pt x="63" y="1"/>
                  </a:moveTo>
                  <a:cubicBezTo>
                    <a:pt x="54" y="1"/>
                    <a:pt x="44" y="3"/>
                    <a:pt x="36" y="9"/>
                  </a:cubicBezTo>
                  <a:cubicBezTo>
                    <a:pt x="9" y="27"/>
                    <a:pt x="1" y="60"/>
                    <a:pt x="17" y="86"/>
                  </a:cubicBezTo>
                  <a:cubicBezTo>
                    <a:pt x="559" y="923"/>
                    <a:pt x="1177" y="1711"/>
                    <a:pt x="1863" y="2438"/>
                  </a:cubicBezTo>
                  <a:cubicBezTo>
                    <a:pt x="3470" y="4156"/>
                    <a:pt x="5442" y="5535"/>
                    <a:pt x="7609" y="6441"/>
                  </a:cubicBezTo>
                  <a:cubicBezTo>
                    <a:pt x="7613" y="6442"/>
                    <a:pt x="7618" y="6443"/>
                    <a:pt x="7623" y="6443"/>
                  </a:cubicBezTo>
                  <a:cubicBezTo>
                    <a:pt x="7645" y="6443"/>
                    <a:pt x="7669" y="6428"/>
                    <a:pt x="7676" y="6406"/>
                  </a:cubicBezTo>
                  <a:cubicBezTo>
                    <a:pt x="7692" y="6382"/>
                    <a:pt x="7676" y="6348"/>
                    <a:pt x="7652" y="6331"/>
                  </a:cubicBezTo>
                  <a:cubicBezTo>
                    <a:pt x="4587" y="5054"/>
                    <a:pt x="1914" y="2820"/>
                    <a:pt x="111" y="27"/>
                  </a:cubicBezTo>
                  <a:cubicBezTo>
                    <a:pt x="100" y="10"/>
                    <a:pt x="82" y="1"/>
                    <a:pt x="63"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0"/>
            <p:cNvSpPr/>
            <p:nvPr/>
          </p:nvSpPr>
          <p:spPr>
            <a:xfrm>
              <a:off x="3277375" y="860850"/>
              <a:ext cx="192150" cy="161000"/>
            </a:xfrm>
            <a:custGeom>
              <a:avLst/>
              <a:gdLst/>
              <a:ahLst/>
              <a:cxnLst/>
              <a:rect l="l" t="t" r="r" b="b"/>
              <a:pathLst>
                <a:path w="7686" h="6440" extrusionOk="0">
                  <a:moveTo>
                    <a:pt x="64" y="1"/>
                  </a:moveTo>
                  <a:cubicBezTo>
                    <a:pt x="54" y="1"/>
                    <a:pt x="44" y="3"/>
                    <a:pt x="35" y="9"/>
                  </a:cubicBezTo>
                  <a:cubicBezTo>
                    <a:pt x="10" y="27"/>
                    <a:pt x="0" y="60"/>
                    <a:pt x="18" y="86"/>
                  </a:cubicBezTo>
                  <a:cubicBezTo>
                    <a:pt x="559" y="923"/>
                    <a:pt x="1168" y="1711"/>
                    <a:pt x="1854" y="2438"/>
                  </a:cubicBezTo>
                  <a:cubicBezTo>
                    <a:pt x="3463" y="4148"/>
                    <a:pt x="5443" y="5535"/>
                    <a:pt x="7600" y="6433"/>
                  </a:cubicBezTo>
                  <a:cubicBezTo>
                    <a:pt x="7610" y="6437"/>
                    <a:pt x="7619" y="6439"/>
                    <a:pt x="7628" y="6439"/>
                  </a:cubicBezTo>
                  <a:cubicBezTo>
                    <a:pt x="7651" y="6439"/>
                    <a:pt x="7670" y="6426"/>
                    <a:pt x="7677" y="6407"/>
                  </a:cubicBezTo>
                  <a:cubicBezTo>
                    <a:pt x="7685" y="6374"/>
                    <a:pt x="7677" y="6340"/>
                    <a:pt x="7643" y="6331"/>
                  </a:cubicBezTo>
                  <a:cubicBezTo>
                    <a:pt x="4588" y="5054"/>
                    <a:pt x="1913" y="2812"/>
                    <a:pt x="112" y="27"/>
                  </a:cubicBezTo>
                  <a:cubicBezTo>
                    <a:pt x="100" y="10"/>
                    <a:pt x="82" y="1"/>
                    <a:pt x="64"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0"/>
            <p:cNvSpPr/>
            <p:nvPr/>
          </p:nvSpPr>
          <p:spPr>
            <a:xfrm>
              <a:off x="3251175" y="893850"/>
              <a:ext cx="192300" cy="161000"/>
            </a:xfrm>
            <a:custGeom>
              <a:avLst/>
              <a:gdLst/>
              <a:ahLst/>
              <a:cxnLst/>
              <a:rect l="l" t="t" r="r" b="b"/>
              <a:pathLst>
                <a:path w="7692" h="6440" extrusionOk="0">
                  <a:moveTo>
                    <a:pt x="64" y="1"/>
                  </a:moveTo>
                  <a:cubicBezTo>
                    <a:pt x="53" y="1"/>
                    <a:pt x="42" y="3"/>
                    <a:pt x="33" y="9"/>
                  </a:cubicBezTo>
                  <a:cubicBezTo>
                    <a:pt x="8" y="27"/>
                    <a:pt x="0" y="60"/>
                    <a:pt x="16" y="86"/>
                  </a:cubicBezTo>
                  <a:cubicBezTo>
                    <a:pt x="559" y="923"/>
                    <a:pt x="1176" y="1711"/>
                    <a:pt x="1860" y="2438"/>
                  </a:cubicBezTo>
                  <a:cubicBezTo>
                    <a:pt x="3469" y="4148"/>
                    <a:pt x="5441" y="5527"/>
                    <a:pt x="7608" y="6433"/>
                  </a:cubicBezTo>
                  <a:cubicBezTo>
                    <a:pt x="7615" y="6438"/>
                    <a:pt x="7622" y="6440"/>
                    <a:pt x="7630" y="6440"/>
                  </a:cubicBezTo>
                  <a:cubicBezTo>
                    <a:pt x="7650" y="6440"/>
                    <a:pt x="7672" y="6426"/>
                    <a:pt x="7683" y="6407"/>
                  </a:cubicBezTo>
                  <a:cubicBezTo>
                    <a:pt x="7691" y="6374"/>
                    <a:pt x="7675" y="6340"/>
                    <a:pt x="7649" y="6332"/>
                  </a:cubicBezTo>
                  <a:cubicBezTo>
                    <a:pt x="4586" y="5054"/>
                    <a:pt x="1911" y="2812"/>
                    <a:pt x="118" y="27"/>
                  </a:cubicBezTo>
                  <a:cubicBezTo>
                    <a:pt x="107" y="10"/>
                    <a:pt x="86" y="1"/>
                    <a:pt x="64"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0"/>
            <p:cNvSpPr/>
            <p:nvPr/>
          </p:nvSpPr>
          <p:spPr>
            <a:xfrm>
              <a:off x="3225125" y="926850"/>
              <a:ext cx="192350" cy="160925"/>
            </a:xfrm>
            <a:custGeom>
              <a:avLst/>
              <a:gdLst/>
              <a:ahLst/>
              <a:cxnLst/>
              <a:rect l="l" t="t" r="r" b="b"/>
              <a:pathLst>
                <a:path w="7694" h="6437" extrusionOk="0">
                  <a:moveTo>
                    <a:pt x="63" y="1"/>
                  </a:moveTo>
                  <a:cubicBezTo>
                    <a:pt x="53" y="1"/>
                    <a:pt x="43" y="4"/>
                    <a:pt x="35" y="9"/>
                  </a:cubicBezTo>
                  <a:cubicBezTo>
                    <a:pt x="8" y="28"/>
                    <a:pt x="0" y="60"/>
                    <a:pt x="18" y="86"/>
                  </a:cubicBezTo>
                  <a:cubicBezTo>
                    <a:pt x="559" y="923"/>
                    <a:pt x="1176" y="1711"/>
                    <a:pt x="1854" y="2438"/>
                  </a:cubicBezTo>
                  <a:cubicBezTo>
                    <a:pt x="3471" y="4148"/>
                    <a:pt x="5441" y="5527"/>
                    <a:pt x="7600" y="6433"/>
                  </a:cubicBezTo>
                  <a:cubicBezTo>
                    <a:pt x="7608" y="6435"/>
                    <a:pt x="7616" y="6436"/>
                    <a:pt x="7624" y="6436"/>
                  </a:cubicBezTo>
                  <a:cubicBezTo>
                    <a:pt x="7648" y="6436"/>
                    <a:pt x="7669" y="6425"/>
                    <a:pt x="7675" y="6399"/>
                  </a:cubicBezTo>
                  <a:cubicBezTo>
                    <a:pt x="7694" y="6374"/>
                    <a:pt x="7675" y="6340"/>
                    <a:pt x="7651" y="6332"/>
                  </a:cubicBezTo>
                  <a:cubicBezTo>
                    <a:pt x="4588" y="5054"/>
                    <a:pt x="1913" y="2812"/>
                    <a:pt x="110" y="28"/>
                  </a:cubicBezTo>
                  <a:cubicBezTo>
                    <a:pt x="99" y="10"/>
                    <a:pt x="81" y="1"/>
                    <a:pt x="63"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50"/>
          <p:cNvGrpSpPr/>
          <p:nvPr/>
        </p:nvGrpSpPr>
        <p:grpSpPr>
          <a:xfrm>
            <a:off x="8010190" y="3507515"/>
            <a:ext cx="920607" cy="914477"/>
            <a:chOff x="3770125" y="733325"/>
            <a:chExt cx="476850" cy="473675"/>
          </a:xfrm>
        </p:grpSpPr>
        <p:sp>
          <p:nvSpPr>
            <p:cNvPr id="811" name="Google Shape;811;p50"/>
            <p:cNvSpPr/>
            <p:nvPr/>
          </p:nvSpPr>
          <p:spPr>
            <a:xfrm>
              <a:off x="3770125" y="733325"/>
              <a:ext cx="476850" cy="473675"/>
            </a:xfrm>
            <a:custGeom>
              <a:avLst/>
              <a:gdLst/>
              <a:ahLst/>
              <a:cxnLst/>
              <a:rect l="l" t="t" r="r" b="b"/>
              <a:pathLst>
                <a:path w="19074" h="18947" extrusionOk="0">
                  <a:moveTo>
                    <a:pt x="9231" y="0"/>
                  </a:moveTo>
                  <a:cubicBezTo>
                    <a:pt x="9231" y="0"/>
                    <a:pt x="3520" y="2328"/>
                    <a:pt x="1" y="8351"/>
                  </a:cubicBezTo>
                  <a:lnTo>
                    <a:pt x="9867" y="18947"/>
                  </a:lnTo>
                  <a:cubicBezTo>
                    <a:pt x="9867" y="18947"/>
                    <a:pt x="12465" y="14564"/>
                    <a:pt x="19074" y="10425"/>
                  </a:cubicBezTo>
                  <a:lnTo>
                    <a:pt x="92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0"/>
            <p:cNvSpPr/>
            <p:nvPr/>
          </p:nvSpPr>
          <p:spPr>
            <a:xfrm>
              <a:off x="3820050" y="786625"/>
              <a:ext cx="184275" cy="166525"/>
            </a:xfrm>
            <a:custGeom>
              <a:avLst/>
              <a:gdLst/>
              <a:ahLst/>
              <a:cxnLst/>
              <a:rect l="l" t="t" r="r" b="b"/>
              <a:pathLst>
                <a:path w="7371" h="6661" extrusionOk="0">
                  <a:moveTo>
                    <a:pt x="7328" y="1"/>
                  </a:moveTo>
                  <a:cubicBezTo>
                    <a:pt x="4198" y="1286"/>
                    <a:pt x="1599" y="3630"/>
                    <a:pt x="0" y="6609"/>
                  </a:cubicBezTo>
                  <a:lnTo>
                    <a:pt x="94" y="6660"/>
                  </a:lnTo>
                  <a:cubicBezTo>
                    <a:pt x="1684" y="3707"/>
                    <a:pt x="4265" y="1380"/>
                    <a:pt x="7371" y="102"/>
                  </a:cubicBezTo>
                  <a:lnTo>
                    <a:pt x="7328" y="1"/>
                  </a:ln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0"/>
            <p:cNvSpPr/>
            <p:nvPr/>
          </p:nvSpPr>
          <p:spPr>
            <a:xfrm>
              <a:off x="3856200" y="825125"/>
              <a:ext cx="184325" cy="166700"/>
            </a:xfrm>
            <a:custGeom>
              <a:avLst/>
              <a:gdLst/>
              <a:ahLst/>
              <a:cxnLst/>
              <a:rect l="l" t="t" r="r" b="b"/>
              <a:pathLst>
                <a:path w="7373" h="6668" extrusionOk="0">
                  <a:moveTo>
                    <a:pt x="7330" y="0"/>
                  </a:moveTo>
                  <a:cubicBezTo>
                    <a:pt x="4206" y="1286"/>
                    <a:pt x="1601" y="3640"/>
                    <a:pt x="0" y="6617"/>
                  </a:cubicBezTo>
                  <a:lnTo>
                    <a:pt x="102" y="6668"/>
                  </a:lnTo>
                  <a:cubicBezTo>
                    <a:pt x="1694" y="3715"/>
                    <a:pt x="4275" y="1387"/>
                    <a:pt x="7373" y="110"/>
                  </a:cubicBezTo>
                  <a:lnTo>
                    <a:pt x="7330" y="0"/>
                  </a:ln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0"/>
            <p:cNvSpPr/>
            <p:nvPr/>
          </p:nvSpPr>
          <p:spPr>
            <a:xfrm>
              <a:off x="3892600" y="863850"/>
              <a:ext cx="184275" cy="166525"/>
            </a:xfrm>
            <a:custGeom>
              <a:avLst/>
              <a:gdLst/>
              <a:ahLst/>
              <a:cxnLst/>
              <a:rect l="l" t="t" r="r" b="b"/>
              <a:pathLst>
                <a:path w="7371" h="6661" extrusionOk="0">
                  <a:moveTo>
                    <a:pt x="7328" y="1"/>
                  </a:moveTo>
                  <a:cubicBezTo>
                    <a:pt x="4198" y="1286"/>
                    <a:pt x="1601" y="3630"/>
                    <a:pt x="0" y="6609"/>
                  </a:cubicBezTo>
                  <a:lnTo>
                    <a:pt x="94" y="6660"/>
                  </a:lnTo>
                  <a:cubicBezTo>
                    <a:pt x="1684" y="3707"/>
                    <a:pt x="4265" y="1380"/>
                    <a:pt x="7371" y="102"/>
                  </a:cubicBezTo>
                  <a:lnTo>
                    <a:pt x="7328" y="1"/>
                  </a:ln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0"/>
            <p:cNvSpPr/>
            <p:nvPr/>
          </p:nvSpPr>
          <p:spPr>
            <a:xfrm>
              <a:off x="3928800" y="902350"/>
              <a:ext cx="184275" cy="166700"/>
            </a:xfrm>
            <a:custGeom>
              <a:avLst/>
              <a:gdLst/>
              <a:ahLst/>
              <a:cxnLst/>
              <a:rect l="l" t="t" r="r" b="b"/>
              <a:pathLst>
                <a:path w="7371" h="6668" extrusionOk="0">
                  <a:moveTo>
                    <a:pt x="7328" y="0"/>
                  </a:moveTo>
                  <a:cubicBezTo>
                    <a:pt x="4205" y="1294"/>
                    <a:pt x="1599" y="3640"/>
                    <a:pt x="0" y="6617"/>
                  </a:cubicBezTo>
                  <a:lnTo>
                    <a:pt x="102" y="6668"/>
                  </a:lnTo>
                  <a:cubicBezTo>
                    <a:pt x="1692" y="3715"/>
                    <a:pt x="4274" y="1387"/>
                    <a:pt x="7371" y="110"/>
                  </a:cubicBezTo>
                  <a:lnTo>
                    <a:pt x="7328" y="0"/>
                  </a:ln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0"/>
            <p:cNvSpPr/>
            <p:nvPr/>
          </p:nvSpPr>
          <p:spPr>
            <a:xfrm>
              <a:off x="3965150" y="941025"/>
              <a:ext cx="184300" cy="166775"/>
            </a:xfrm>
            <a:custGeom>
              <a:avLst/>
              <a:gdLst/>
              <a:ahLst/>
              <a:cxnLst/>
              <a:rect l="l" t="t" r="r" b="b"/>
              <a:pathLst>
                <a:path w="7372" h="6671" extrusionOk="0">
                  <a:moveTo>
                    <a:pt x="7330" y="1"/>
                  </a:moveTo>
                  <a:cubicBezTo>
                    <a:pt x="4199" y="1288"/>
                    <a:pt x="1601" y="3632"/>
                    <a:pt x="1" y="6612"/>
                  </a:cubicBezTo>
                  <a:lnTo>
                    <a:pt x="94" y="6670"/>
                  </a:lnTo>
                  <a:cubicBezTo>
                    <a:pt x="1684" y="3717"/>
                    <a:pt x="4266" y="1382"/>
                    <a:pt x="7371" y="102"/>
                  </a:cubicBezTo>
                  <a:lnTo>
                    <a:pt x="7330" y="1"/>
                  </a:ln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0"/>
            <p:cNvSpPr/>
            <p:nvPr/>
          </p:nvSpPr>
          <p:spPr>
            <a:xfrm>
              <a:off x="4001350" y="979575"/>
              <a:ext cx="184300" cy="166700"/>
            </a:xfrm>
            <a:custGeom>
              <a:avLst/>
              <a:gdLst/>
              <a:ahLst/>
              <a:cxnLst/>
              <a:rect l="l" t="t" r="r" b="b"/>
              <a:pathLst>
                <a:path w="7372" h="6668" extrusionOk="0">
                  <a:moveTo>
                    <a:pt x="7329" y="0"/>
                  </a:moveTo>
                  <a:cubicBezTo>
                    <a:pt x="4207" y="1294"/>
                    <a:pt x="1599" y="3638"/>
                    <a:pt x="1" y="6617"/>
                  </a:cubicBezTo>
                  <a:lnTo>
                    <a:pt x="102" y="6668"/>
                  </a:lnTo>
                  <a:cubicBezTo>
                    <a:pt x="1693" y="3715"/>
                    <a:pt x="4274" y="1387"/>
                    <a:pt x="7371" y="110"/>
                  </a:cubicBezTo>
                  <a:lnTo>
                    <a:pt x="7329" y="0"/>
                  </a:ln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50"/>
          <p:cNvGrpSpPr/>
          <p:nvPr/>
        </p:nvGrpSpPr>
        <p:grpSpPr>
          <a:xfrm>
            <a:off x="7916565" y="2512209"/>
            <a:ext cx="920609" cy="856355"/>
            <a:chOff x="4389125" y="688225"/>
            <a:chExt cx="502900" cy="467800"/>
          </a:xfrm>
        </p:grpSpPr>
        <p:sp>
          <p:nvSpPr>
            <p:cNvPr id="819" name="Google Shape;819;p50"/>
            <p:cNvSpPr/>
            <p:nvPr/>
          </p:nvSpPr>
          <p:spPr>
            <a:xfrm>
              <a:off x="4389125" y="688225"/>
              <a:ext cx="502900" cy="467800"/>
            </a:xfrm>
            <a:custGeom>
              <a:avLst/>
              <a:gdLst/>
              <a:ahLst/>
              <a:cxnLst/>
              <a:rect l="l" t="t" r="r" b="b"/>
              <a:pathLst>
                <a:path w="20116" h="18712" extrusionOk="0">
                  <a:moveTo>
                    <a:pt x="15545" y="1"/>
                  </a:moveTo>
                  <a:lnTo>
                    <a:pt x="0" y="5222"/>
                  </a:lnTo>
                  <a:cubicBezTo>
                    <a:pt x="0" y="5222"/>
                    <a:pt x="3309" y="9952"/>
                    <a:pt x="4477" y="18712"/>
                  </a:cubicBezTo>
                  <a:lnTo>
                    <a:pt x="19845" y="13448"/>
                  </a:lnTo>
                  <a:cubicBezTo>
                    <a:pt x="19845" y="13448"/>
                    <a:pt x="20115" y="6467"/>
                    <a:pt x="155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0"/>
            <p:cNvSpPr/>
            <p:nvPr/>
          </p:nvSpPr>
          <p:spPr>
            <a:xfrm>
              <a:off x="4742000" y="735200"/>
              <a:ext cx="90600" cy="266375"/>
            </a:xfrm>
            <a:custGeom>
              <a:avLst/>
              <a:gdLst/>
              <a:ahLst/>
              <a:cxnLst/>
              <a:rect l="l" t="t" r="r" b="b"/>
              <a:pathLst>
                <a:path w="3624" h="10655" extrusionOk="0">
                  <a:moveTo>
                    <a:pt x="102" y="0"/>
                  </a:moveTo>
                  <a:lnTo>
                    <a:pt x="1" y="77"/>
                  </a:lnTo>
                  <a:cubicBezTo>
                    <a:pt x="2304" y="3097"/>
                    <a:pt x="3496" y="6855"/>
                    <a:pt x="3360" y="10647"/>
                  </a:cubicBezTo>
                  <a:lnTo>
                    <a:pt x="3488" y="10655"/>
                  </a:lnTo>
                  <a:cubicBezTo>
                    <a:pt x="3624" y="6830"/>
                    <a:pt x="2421" y="3047"/>
                    <a:pt x="102" y="0"/>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0"/>
            <p:cNvSpPr/>
            <p:nvPr/>
          </p:nvSpPr>
          <p:spPr>
            <a:xfrm>
              <a:off x="4685075" y="754425"/>
              <a:ext cx="90825" cy="266400"/>
            </a:xfrm>
            <a:custGeom>
              <a:avLst/>
              <a:gdLst/>
              <a:ahLst/>
              <a:cxnLst/>
              <a:rect l="l" t="t" r="r" b="b"/>
              <a:pathLst>
                <a:path w="3633" h="10656" extrusionOk="0">
                  <a:moveTo>
                    <a:pt x="102" y="1"/>
                  </a:moveTo>
                  <a:lnTo>
                    <a:pt x="1" y="86"/>
                  </a:lnTo>
                  <a:cubicBezTo>
                    <a:pt x="2304" y="3108"/>
                    <a:pt x="3496" y="6855"/>
                    <a:pt x="3362" y="10655"/>
                  </a:cubicBezTo>
                  <a:lnTo>
                    <a:pt x="3496" y="10655"/>
                  </a:lnTo>
                  <a:cubicBezTo>
                    <a:pt x="3632" y="6831"/>
                    <a:pt x="2422" y="3047"/>
                    <a:pt x="102"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0"/>
            <p:cNvSpPr/>
            <p:nvPr/>
          </p:nvSpPr>
          <p:spPr>
            <a:xfrm>
              <a:off x="4628425" y="773925"/>
              <a:ext cx="90550" cy="266400"/>
            </a:xfrm>
            <a:custGeom>
              <a:avLst/>
              <a:gdLst/>
              <a:ahLst/>
              <a:cxnLst/>
              <a:rect l="l" t="t" r="r" b="b"/>
              <a:pathLst>
                <a:path w="3622" h="10656" extrusionOk="0">
                  <a:moveTo>
                    <a:pt x="102" y="1"/>
                  </a:moveTo>
                  <a:lnTo>
                    <a:pt x="0" y="76"/>
                  </a:lnTo>
                  <a:cubicBezTo>
                    <a:pt x="2301" y="3098"/>
                    <a:pt x="3496" y="6855"/>
                    <a:pt x="3360" y="10645"/>
                  </a:cubicBezTo>
                  <a:lnTo>
                    <a:pt x="3485" y="10655"/>
                  </a:lnTo>
                  <a:cubicBezTo>
                    <a:pt x="3622" y="6829"/>
                    <a:pt x="2419" y="3047"/>
                    <a:pt x="102"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0"/>
            <p:cNvSpPr/>
            <p:nvPr/>
          </p:nvSpPr>
          <p:spPr>
            <a:xfrm>
              <a:off x="4571500" y="793175"/>
              <a:ext cx="90550" cy="266400"/>
            </a:xfrm>
            <a:custGeom>
              <a:avLst/>
              <a:gdLst/>
              <a:ahLst/>
              <a:cxnLst/>
              <a:rect l="l" t="t" r="r" b="b"/>
              <a:pathLst>
                <a:path w="3622" h="10656" extrusionOk="0">
                  <a:moveTo>
                    <a:pt x="102" y="1"/>
                  </a:moveTo>
                  <a:lnTo>
                    <a:pt x="1" y="76"/>
                  </a:lnTo>
                  <a:cubicBezTo>
                    <a:pt x="2302" y="3098"/>
                    <a:pt x="3496" y="6855"/>
                    <a:pt x="3360" y="10655"/>
                  </a:cubicBezTo>
                  <a:lnTo>
                    <a:pt x="3488" y="10655"/>
                  </a:lnTo>
                  <a:cubicBezTo>
                    <a:pt x="3622" y="6829"/>
                    <a:pt x="2421" y="3047"/>
                    <a:pt x="102"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0"/>
            <p:cNvSpPr/>
            <p:nvPr/>
          </p:nvSpPr>
          <p:spPr>
            <a:xfrm>
              <a:off x="4514575" y="812625"/>
              <a:ext cx="90825" cy="266375"/>
            </a:xfrm>
            <a:custGeom>
              <a:avLst/>
              <a:gdLst/>
              <a:ahLst/>
              <a:cxnLst/>
              <a:rect l="l" t="t" r="r" b="b"/>
              <a:pathLst>
                <a:path w="3633" h="10655" extrusionOk="0">
                  <a:moveTo>
                    <a:pt x="102" y="0"/>
                  </a:moveTo>
                  <a:lnTo>
                    <a:pt x="1" y="78"/>
                  </a:lnTo>
                  <a:cubicBezTo>
                    <a:pt x="2312" y="3098"/>
                    <a:pt x="3504" y="6855"/>
                    <a:pt x="3368" y="10647"/>
                  </a:cubicBezTo>
                  <a:lnTo>
                    <a:pt x="3496" y="10655"/>
                  </a:lnTo>
                  <a:cubicBezTo>
                    <a:pt x="3632" y="6831"/>
                    <a:pt x="2430" y="3047"/>
                    <a:pt x="102" y="0"/>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0"/>
            <p:cNvSpPr/>
            <p:nvPr/>
          </p:nvSpPr>
          <p:spPr>
            <a:xfrm>
              <a:off x="4457875" y="831875"/>
              <a:ext cx="90600" cy="266375"/>
            </a:xfrm>
            <a:custGeom>
              <a:avLst/>
              <a:gdLst/>
              <a:ahLst/>
              <a:cxnLst/>
              <a:rect l="l" t="t" r="r" b="b"/>
              <a:pathLst>
                <a:path w="3624" h="10655" extrusionOk="0">
                  <a:moveTo>
                    <a:pt x="102" y="0"/>
                  </a:moveTo>
                  <a:lnTo>
                    <a:pt x="0" y="77"/>
                  </a:lnTo>
                  <a:cubicBezTo>
                    <a:pt x="2303" y="3097"/>
                    <a:pt x="3496" y="6855"/>
                    <a:pt x="3362" y="10655"/>
                  </a:cubicBezTo>
                  <a:lnTo>
                    <a:pt x="3487" y="10655"/>
                  </a:lnTo>
                  <a:cubicBezTo>
                    <a:pt x="3624" y="6830"/>
                    <a:pt x="2421" y="3047"/>
                    <a:pt x="102" y="0"/>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50"/>
          <p:cNvGrpSpPr/>
          <p:nvPr/>
        </p:nvGrpSpPr>
        <p:grpSpPr>
          <a:xfrm rot="-2418710">
            <a:off x="7979805" y="2054312"/>
            <a:ext cx="598493" cy="233099"/>
            <a:chOff x="6720325" y="678275"/>
            <a:chExt cx="642325" cy="250150"/>
          </a:xfrm>
        </p:grpSpPr>
        <p:sp>
          <p:nvSpPr>
            <p:cNvPr id="827" name="Google Shape;827;p50"/>
            <p:cNvSpPr/>
            <p:nvPr/>
          </p:nvSpPr>
          <p:spPr>
            <a:xfrm>
              <a:off x="6720325" y="805200"/>
              <a:ext cx="134975" cy="123225"/>
            </a:xfrm>
            <a:custGeom>
              <a:avLst/>
              <a:gdLst/>
              <a:ahLst/>
              <a:cxnLst/>
              <a:rect l="l" t="t" r="r" b="b"/>
              <a:pathLst>
                <a:path w="5399" h="4929" extrusionOk="0">
                  <a:moveTo>
                    <a:pt x="4485" y="1"/>
                  </a:moveTo>
                  <a:cubicBezTo>
                    <a:pt x="4485" y="1"/>
                    <a:pt x="364" y="941"/>
                    <a:pt x="177" y="1203"/>
                  </a:cubicBezTo>
                  <a:cubicBezTo>
                    <a:pt x="0" y="1457"/>
                    <a:pt x="1109" y="4690"/>
                    <a:pt x="1489" y="4902"/>
                  </a:cubicBezTo>
                  <a:cubicBezTo>
                    <a:pt x="1522" y="4920"/>
                    <a:pt x="1576" y="4928"/>
                    <a:pt x="1649" y="4928"/>
                  </a:cubicBezTo>
                  <a:cubicBezTo>
                    <a:pt x="2444" y="4928"/>
                    <a:pt x="5399" y="3921"/>
                    <a:pt x="5399" y="3921"/>
                  </a:cubicBezTo>
                  <a:lnTo>
                    <a:pt x="4485" y="1"/>
                  </a:lnTo>
                  <a:close/>
                </a:path>
              </a:pathLst>
            </a:custGeom>
            <a:solidFill>
              <a:srgbClr val="829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0"/>
            <p:cNvSpPr/>
            <p:nvPr/>
          </p:nvSpPr>
          <p:spPr>
            <a:xfrm>
              <a:off x="6844925" y="678275"/>
              <a:ext cx="517725" cy="221750"/>
            </a:xfrm>
            <a:custGeom>
              <a:avLst/>
              <a:gdLst/>
              <a:ahLst/>
              <a:cxnLst/>
              <a:rect l="l" t="t" r="r" b="b"/>
              <a:pathLst>
                <a:path w="20709" h="8870" extrusionOk="0">
                  <a:moveTo>
                    <a:pt x="16096" y="1"/>
                  </a:moveTo>
                  <a:lnTo>
                    <a:pt x="0" y="4757"/>
                  </a:lnTo>
                  <a:lnTo>
                    <a:pt x="1142" y="8870"/>
                  </a:lnTo>
                  <a:lnTo>
                    <a:pt x="17298" y="4164"/>
                  </a:lnTo>
                  <a:cubicBezTo>
                    <a:pt x="17298" y="4164"/>
                    <a:pt x="20708" y="1516"/>
                    <a:pt x="20658" y="1211"/>
                  </a:cubicBezTo>
                  <a:cubicBezTo>
                    <a:pt x="20599" y="914"/>
                    <a:pt x="16096" y="1"/>
                    <a:pt x="16096" y="1"/>
                  </a:cubicBezTo>
                  <a:close/>
                </a:path>
              </a:pathLst>
            </a:custGeom>
            <a:solidFill>
              <a:srgbClr val="C26A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0"/>
            <p:cNvSpPr/>
            <p:nvPr/>
          </p:nvSpPr>
          <p:spPr>
            <a:xfrm>
              <a:off x="6849750" y="733125"/>
              <a:ext cx="440425" cy="146475"/>
            </a:xfrm>
            <a:custGeom>
              <a:avLst/>
              <a:gdLst/>
              <a:ahLst/>
              <a:cxnLst/>
              <a:rect l="l" t="t" r="r" b="b"/>
              <a:pathLst>
                <a:path w="17617" h="5859" extrusionOk="0">
                  <a:moveTo>
                    <a:pt x="17134" y="0"/>
                  </a:moveTo>
                  <a:cubicBezTo>
                    <a:pt x="17101" y="0"/>
                    <a:pt x="17065" y="5"/>
                    <a:pt x="17028" y="16"/>
                  </a:cubicBezTo>
                  <a:cubicBezTo>
                    <a:pt x="11459" y="1649"/>
                    <a:pt x="5917" y="3367"/>
                    <a:pt x="401" y="5153"/>
                  </a:cubicBezTo>
                  <a:cubicBezTo>
                    <a:pt x="1" y="5283"/>
                    <a:pt x="124" y="5858"/>
                    <a:pt x="471" y="5858"/>
                  </a:cubicBezTo>
                  <a:cubicBezTo>
                    <a:pt x="507" y="5858"/>
                    <a:pt x="545" y="5852"/>
                    <a:pt x="585" y="5839"/>
                  </a:cubicBezTo>
                  <a:cubicBezTo>
                    <a:pt x="6112" y="4052"/>
                    <a:pt x="11654" y="2336"/>
                    <a:pt x="17215" y="701"/>
                  </a:cubicBezTo>
                  <a:cubicBezTo>
                    <a:pt x="17617" y="585"/>
                    <a:pt x="17496" y="0"/>
                    <a:pt x="17134" y="0"/>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0"/>
            <p:cNvSpPr/>
            <p:nvPr/>
          </p:nvSpPr>
          <p:spPr>
            <a:xfrm>
              <a:off x="6840025" y="698400"/>
              <a:ext cx="440400" cy="146475"/>
            </a:xfrm>
            <a:custGeom>
              <a:avLst/>
              <a:gdLst/>
              <a:ahLst/>
              <a:cxnLst/>
              <a:rect l="l" t="t" r="r" b="b"/>
              <a:pathLst>
                <a:path w="17616" h="5859" extrusionOk="0">
                  <a:moveTo>
                    <a:pt x="17139" y="0"/>
                  </a:moveTo>
                  <a:cubicBezTo>
                    <a:pt x="17104" y="0"/>
                    <a:pt x="17067" y="6"/>
                    <a:pt x="17027" y="18"/>
                  </a:cubicBezTo>
                  <a:cubicBezTo>
                    <a:pt x="11460" y="1651"/>
                    <a:pt x="5918" y="3359"/>
                    <a:pt x="400" y="5154"/>
                  </a:cubicBezTo>
                  <a:cubicBezTo>
                    <a:pt x="0" y="5285"/>
                    <a:pt x="123" y="5859"/>
                    <a:pt x="471" y="5859"/>
                  </a:cubicBezTo>
                  <a:cubicBezTo>
                    <a:pt x="507" y="5859"/>
                    <a:pt x="546" y="5852"/>
                    <a:pt x="586" y="5839"/>
                  </a:cubicBezTo>
                  <a:cubicBezTo>
                    <a:pt x="6111" y="4045"/>
                    <a:pt x="11655" y="2335"/>
                    <a:pt x="17222" y="703"/>
                  </a:cubicBezTo>
                  <a:cubicBezTo>
                    <a:pt x="17616" y="579"/>
                    <a:pt x="17496" y="0"/>
                    <a:pt x="17139" y="0"/>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0"/>
            <p:cNvSpPr/>
            <p:nvPr/>
          </p:nvSpPr>
          <p:spPr>
            <a:xfrm>
              <a:off x="7240750" y="678275"/>
              <a:ext cx="121225" cy="104125"/>
            </a:xfrm>
            <a:custGeom>
              <a:avLst/>
              <a:gdLst/>
              <a:ahLst/>
              <a:cxnLst/>
              <a:rect l="l" t="t" r="r" b="b"/>
              <a:pathLst>
                <a:path w="4849" h="4165" extrusionOk="0">
                  <a:moveTo>
                    <a:pt x="263" y="1"/>
                  </a:moveTo>
                  <a:cubicBezTo>
                    <a:pt x="263" y="1"/>
                    <a:pt x="1" y="2354"/>
                    <a:pt x="1465" y="4164"/>
                  </a:cubicBezTo>
                  <a:cubicBezTo>
                    <a:pt x="1465" y="4164"/>
                    <a:pt x="2294" y="3522"/>
                    <a:pt x="3131" y="2828"/>
                  </a:cubicBezTo>
                  <a:cubicBezTo>
                    <a:pt x="3986" y="2117"/>
                    <a:pt x="4849" y="1363"/>
                    <a:pt x="4825" y="1211"/>
                  </a:cubicBezTo>
                  <a:cubicBezTo>
                    <a:pt x="4790" y="1059"/>
                    <a:pt x="3563" y="738"/>
                    <a:pt x="2387" y="468"/>
                  </a:cubicBezTo>
                  <a:cubicBezTo>
                    <a:pt x="1303" y="214"/>
                    <a:pt x="263" y="1"/>
                    <a:pt x="263"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0"/>
            <p:cNvSpPr/>
            <p:nvPr/>
          </p:nvSpPr>
          <p:spPr>
            <a:xfrm>
              <a:off x="7300425" y="689950"/>
              <a:ext cx="61550" cy="59025"/>
            </a:xfrm>
            <a:custGeom>
              <a:avLst/>
              <a:gdLst/>
              <a:ahLst/>
              <a:cxnLst/>
              <a:rect l="l" t="t" r="r" b="b"/>
              <a:pathLst>
                <a:path w="2462" h="2361" extrusionOk="0">
                  <a:moveTo>
                    <a:pt x="0" y="1"/>
                  </a:moveTo>
                  <a:cubicBezTo>
                    <a:pt x="75" y="474"/>
                    <a:pt x="195" y="947"/>
                    <a:pt x="337" y="1412"/>
                  </a:cubicBezTo>
                  <a:cubicBezTo>
                    <a:pt x="449" y="1735"/>
                    <a:pt x="575" y="2064"/>
                    <a:pt x="744" y="2361"/>
                  </a:cubicBezTo>
                  <a:cubicBezTo>
                    <a:pt x="1599" y="1650"/>
                    <a:pt x="2462" y="896"/>
                    <a:pt x="2438" y="744"/>
                  </a:cubicBezTo>
                  <a:cubicBezTo>
                    <a:pt x="2403" y="592"/>
                    <a:pt x="1176" y="271"/>
                    <a:pt x="0" y="1"/>
                  </a:cubicBezTo>
                  <a:close/>
                </a:path>
              </a:pathLst>
            </a:custGeom>
            <a:solidFill>
              <a:srgbClr val="4E45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0"/>
            <p:cNvSpPr/>
            <p:nvPr/>
          </p:nvSpPr>
          <p:spPr>
            <a:xfrm>
              <a:off x="6837175" y="790825"/>
              <a:ext cx="46850" cy="115750"/>
            </a:xfrm>
            <a:custGeom>
              <a:avLst/>
              <a:gdLst/>
              <a:ahLst/>
              <a:cxnLst/>
              <a:rect l="l" t="t" r="r" b="b"/>
              <a:pathLst>
                <a:path w="1874" h="4630" extrusionOk="0">
                  <a:moveTo>
                    <a:pt x="438" y="0"/>
                  </a:moveTo>
                  <a:cubicBezTo>
                    <a:pt x="228" y="0"/>
                    <a:pt x="0" y="179"/>
                    <a:pt x="57" y="450"/>
                  </a:cubicBezTo>
                  <a:cubicBezTo>
                    <a:pt x="353" y="1778"/>
                    <a:pt x="700" y="3090"/>
                    <a:pt x="1107" y="4384"/>
                  </a:cubicBezTo>
                  <a:cubicBezTo>
                    <a:pt x="1160" y="4555"/>
                    <a:pt x="1299" y="4629"/>
                    <a:pt x="1440" y="4629"/>
                  </a:cubicBezTo>
                  <a:cubicBezTo>
                    <a:pt x="1655" y="4629"/>
                    <a:pt x="1873" y="4456"/>
                    <a:pt x="1791" y="4191"/>
                  </a:cubicBezTo>
                  <a:cubicBezTo>
                    <a:pt x="1385" y="2895"/>
                    <a:pt x="1038" y="1583"/>
                    <a:pt x="741" y="255"/>
                  </a:cubicBezTo>
                  <a:cubicBezTo>
                    <a:pt x="705" y="77"/>
                    <a:pt x="575" y="0"/>
                    <a:pt x="438" y="0"/>
                  </a:cubicBezTo>
                  <a:close/>
                </a:path>
              </a:pathLst>
            </a:custGeom>
            <a:solidFill>
              <a:srgbClr val="4E45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0"/>
            <p:cNvSpPr/>
            <p:nvPr/>
          </p:nvSpPr>
          <p:spPr>
            <a:xfrm>
              <a:off x="6821825" y="795200"/>
              <a:ext cx="46975" cy="115700"/>
            </a:xfrm>
            <a:custGeom>
              <a:avLst/>
              <a:gdLst/>
              <a:ahLst/>
              <a:cxnLst/>
              <a:rect l="l" t="t" r="r" b="b"/>
              <a:pathLst>
                <a:path w="1879" h="4628" extrusionOk="0">
                  <a:moveTo>
                    <a:pt x="431" y="1"/>
                  </a:moveTo>
                  <a:cubicBezTo>
                    <a:pt x="222" y="1"/>
                    <a:pt x="0" y="175"/>
                    <a:pt x="61" y="444"/>
                  </a:cubicBezTo>
                  <a:cubicBezTo>
                    <a:pt x="350" y="1772"/>
                    <a:pt x="705" y="3084"/>
                    <a:pt x="1111" y="4380"/>
                  </a:cubicBezTo>
                  <a:cubicBezTo>
                    <a:pt x="1164" y="4553"/>
                    <a:pt x="1303" y="4627"/>
                    <a:pt x="1444" y="4627"/>
                  </a:cubicBezTo>
                  <a:cubicBezTo>
                    <a:pt x="1659" y="4627"/>
                    <a:pt x="1878" y="4451"/>
                    <a:pt x="1796" y="4185"/>
                  </a:cubicBezTo>
                  <a:cubicBezTo>
                    <a:pt x="1390" y="2889"/>
                    <a:pt x="1034" y="1579"/>
                    <a:pt x="746" y="259"/>
                  </a:cubicBezTo>
                  <a:cubicBezTo>
                    <a:pt x="705" y="79"/>
                    <a:pt x="571" y="1"/>
                    <a:pt x="431" y="1"/>
                  </a:cubicBezTo>
                  <a:close/>
                </a:path>
              </a:pathLst>
            </a:custGeom>
            <a:solidFill>
              <a:srgbClr val="4E45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50"/>
          <p:cNvGrpSpPr/>
          <p:nvPr/>
        </p:nvGrpSpPr>
        <p:grpSpPr>
          <a:xfrm rot="1872553">
            <a:off x="8352976" y="3225058"/>
            <a:ext cx="591208" cy="213306"/>
            <a:chOff x="5791350" y="772200"/>
            <a:chExt cx="677450" cy="244475"/>
          </a:xfrm>
        </p:grpSpPr>
        <p:sp>
          <p:nvSpPr>
            <p:cNvPr id="836" name="Google Shape;836;p50"/>
            <p:cNvSpPr/>
            <p:nvPr/>
          </p:nvSpPr>
          <p:spPr>
            <a:xfrm>
              <a:off x="6329575" y="885175"/>
              <a:ext cx="139225" cy="131500"/>
            </a:xfrm>
            <a:custGeom>
              <a:avLst/>
              <a:gdLst/>
              <a:ahLst/>
              <a:cxnLst/>
              <a:rect l="l" t="t" r="r" b="b"/>
              <a:pathLst>
                <a:path w="5569" h="5260" extrusionOk="0">
                  <a:moveTo>
                    <a:pt x="1227" y="1"/>
                  </a:moveTo>
                  <a:lnTo>
                    <a:pt x="0" y="4073"/>
                  </a:lnTo>
                  <a:cubicBezTo>
                    <a:pt x="0" y="4073"/>
                    <a:pt x="3835" y="5260"/>
                    <a:pt x="4492" y="5260"/>
                  </a:cubicBezTo>
                  <a:cubicBezTo>
                    <a:pt x="4528" y="5260"/>
                    <a:pt x="4554" y="5256"/>
                    <a:pt x="4570" y="5249"/>
                  </a:cubicBezTo>
                  <a:cubicBezTo>
                    <a:pt x="4874" y="5105"/>
                    <a:pt x="5569" y="1567"/>
                    <a:pt x="5331" y="1160"/>
                  </a:cubicBezTo>
                  <a:cubicBezTo>
                    <a:pt x="5094" y="754"/>
                    <a:pt x="1227" y="1"/>
                    <a:pt x="1227" y="1"/>
                  </a:cubicBezTo>
                  <a:close/>
                </a:path>
              </a:pathLst>
            </a:custGeom>
            <a:solidFill>
              <a:srgbClr val="C26A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0"/>
            <p:cNvSpPr/>
            <p:nvPr/>
          </p:nvSpPr>
          <p:spPr>
            <a:xfrm>
              <a:off x="5791350" y="772200"/>
              <a:ext cx="550525" cy="215425"/>
            </a:xfrm>
            <a:custGeom>
              <a:avLst/>
              <a:gdLst/>
              <a:ahLst/>
              <a:cxnLst/>
              <a:rect l="l" t="t" r="r" b="b"/>
              <a:pathLst>
                <a:path w="22021" h="8617" extrusionOk="0">
                  <a:moveTo>
                    <a:pt x="4747" y="1"/>
                  </a:moveTo>
                  <a:cubicBezTo>
                    <a:pt x="4747" y="1"/>
                    <a:pt x="220" y="628"/>
                    <a:pt x="110" y="933"/>
                  </a:cubicBezTo>
                  <a:cubicBezTo>
                    <a:pt x="1" y="1238"/>
                    <a:pt x="3640" y="4453"/>
                    <a:pt x="3640" y="4453"/>
                  </a:cubicBezTo>
                  <a:lnTo>
                    <a:pt x="20904" y="8616"/>
                  </a:lnTo>
                  <a:lnTo>
                    <a:pt x="22021" y="4241"/>
                  </a:lnTo>
                  <a:lnTo>
                    <a:pt x="4747" y="1"/>
                  </a:lnTo>
                  <a:close/>
                </a:path>
              </a:pathLst>
            </a:custGeom>
            <a:solidFill>
              <a:srgbClr val="829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0"/>
            <p:cNvSpPr/>
            <p:nvPr/>
          </p:nvSpPr>
          <p:spPr>
            <a:xfrm>
              <a:off x="5874950" y="799600"/>
              <a:ext cx="475450" cy="120975"/>
            </a:xfrm>
            <a:custGeom>
              <a:avLst/>
              <a:gdLst/>
              <a:ahLst/>
              <a:cxnLst/>
              <a:rect l="l" t="t" r="r" b="b"/>
              <a:pathLst>
                <a:path w="19018" h="4839" extrusionOk="0">
                  <a:moveTo>
                    <a:pt x="524" y="1"/>
                  </a:moveTo>
                  <a:cubicBezTo>
                    <a:pt x="128" y="1"/>
                    <a:pt x="0" y="632"/>
                    <a:pt x="438" y="743"/>
                  </a:cubicBezTo>
                  <a:cubicBezTo>
                    <a:pt x="6397" y="2189"/>
                    <a:pt x="12381" y="3552"/>
                    <a:pt x="18388" y="4829"/>
                  </a:cubicBezTo>
                  <a:cubicBezTo>
                    <a:pt x="18418" y="4836"/>
                    <a:pt x="18447" y="4839"/>
                    <a:pt x="18475" y="4839"/>
                  </a:cubicBezTo>
                  <a:cubicBezTo>
                    <a:pt x="18876" y="4839"/>
                    <a:pt x="19017" y="4197"/>
                    <a:pt x="18575" y="4102"/>
                  </a:cubicBezTo>
                  <a:cubicBezTo>
                    <a:pt x="12573" y="2825"/>
                    <a:pt x="6592" y="1462"/>
                    <a:pt x="625" y="14"/>
                  </a:cubicBezTo>
                  <a:cubicBezTo>
                    <a:pt x="590" y="5"/>
                    <a:pt x="556" y="1"/>
                    <a:pt x="524" y="1"/>
                  </a:cubicBezTo>
                  <a:close/>
                </a:path>
              </a:pathLst>
            </a:custGeom>
            <a:solidFill>
              <a:srgbClr val="9BA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0"/>
            <p:cNvSpPr/>
            <p:nvPr/>
          </p:nvSpPr>
          <p:spPr>
            <a:xfrm>
              <a:off x="5865400" y="836450"/>
              <a:ext cx="475450" cy="121150"/>
            </a:xfrm>
            <a:custGeom>
              <a:avLst/>
              <a:gdLst/>
              <a:ahLst/>
              <a:cxnLst/>
              <a:rect l="l" t="t" r="r" b="b"/>
              <a:pathLst>
                <a:path w="19018" h="4846" extrusionOk="0">
                  <a:moveTo>
                    <a:pt x="532" y="1"/>
                  </a:moveTo>
                  <a:cubicBezTo>
                    <a:pt x="130" y="1"/>
                    <a:pt x="0" y="637"/>
                    <a:pt x="441" y="741"/>
                  </a:cubicBezTo>
                  <a:cubicBezTo>
                    <a:pt x="6406" y="2195"/>
                    <a:pt x="12389" y="3558"/>
                    <a:pt x="18388" y="4836"/>
                  </a:cubicBezTo>
                  <a:cubicBezTo>
                    <a:pt x="18419" y="4842"/>
                    <a:pt x="18448" y="4845"/>
                    <a:pt x="18476" y="4845"/>
                  </a:cubicBezTo>
                  <a:cubicBezTo>
                    <a:pt x="18878" y="4845"/>
                    <a:pt x="19018" y="4204"/>
                    <a:pt x="18575" y="4109"/>
                  </a:cubicBezTo>
                  <a:cubicBezTo>
                    <a:pt x="12576" y="2831"/>
                    <a:pt x="6592" y="1460"/>
                    <a:pt x="627" y="12"/>
                  </a:cubicBezTo>
                  <a:cubicBezTo>
                    <a:pt x="594" y="5"/>
                    <a:pt x="563" y="1"/>
                    <a:pt x="532" y="1"/>
                  </a:cubicBezTo>
                  <a:close/>
                </a:path>
              </a:pathLst>
            </a:custGeom>
            <a:solidFill>
              <a:srgbClr val="9BA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0"/>
            <p:cNvSpPr/>
            <p:nvPr/>
          </p:nvSpPr>
          <p:spPr>
            <a:xfrm>
              <a:off x="5792625" y="772200"/>
              <a:ext cx="126950" cy="111325"/>
            </a:xfrm>
            <a:custGeom>
              <a:avLst/>
              <a:gdLst/>
              <a:ahLst/>
              <a:cxnLst/>
              <a:rect l="l" t="t" r="r" b="b"/>
              <a:pathLst>
                <a:path w="5078" h="4453" extrusionOk="0">
                  <a:moveTo>
                    <a:pt x="4696" y="1"/>
                  </a:moveTo>
                  <a:lnTo>
                    <a:pt x="4696" y="1"/>
                  </a:lnTo>
                  <a:cubicBezTo>
                    <a:pt x="4696" y="1"/>
                    <a:pt x="3597" y="153"/>
                    <a:pt x="2462" y="348"/>
                  </a:cubicBezTo>
                  <a:cubicBezTo>
                    <a:pt x="1304" y="543"/>
                    <a:pt x="118" y="781"/>
                    <a:pt x="59" y="933"/>
                  </a:cubicBezTo>
                  <a:cubicBezTo>
                    <a:pt x="1" y="1085"/>
                    <a:pt x="957" y="2032"/>
                    <a:pt x="1887" y="2905"/>
                  </a:cubicBezTo>
                  <a:cubicBezTo>
                    <a:pt x="2750" y="3707"/>
                    <a:pt x="3589" y="4453"/>
                    <a:pt x="3589" y="4453"/>
                  </a:cubicBezTo>
                  <a:cubicBezTo>
                    <a:pt x="3589" y="4453"/>
                    <a:pt x="5078" y="2438"/>
                    <a:pt x="4696" y="1"/>
                  </a:cubicBezTo>
                  <a:close/>
                </a:path>
              </a:pathLst>
            </a:custGeom>
            <a:solidFill>
              <a:srgbClr val="E4C0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0"/>
            <p:cNvSpPr/>
            <p:nvPr/>
          </p:nvSpPr>
          <p:spPr>
            <a:xfrm>
              <a:off x="5792625" y="780900"/>
              <a:ext cx="61575" cy="63950"/>
            </a:xfrm>
            <a:custGeom>
              <a:avLst/>
              <a:gdLst/>
              <a:ahLst/>
              <a:cxnLst/>
              <a:rect l="l" t="t" r="r" b="b"/>
              <a:pathLst>
                <a:path w="2463" h="2558" extrusionOk="0">
                  <a:moveTo>
                    <a:pt x="2462" y="0"/>
                  </a:moveTo>
                  <a:lnTo>
                    <a:pt x="2462" y="0"/>
                  </a:lnTo>
                  <a:cubicBezTo>
                    <a:pt x="1304" y="195"/>
                    <a:pt x="118" y="433"/>
                    <a:pt x="59" y="585"/>
                  </a:cubicBezTo>
                  <a:cubicBezTo>
                    <a:pt x="1" y="737"/>
                    <a:pt x="957" y="1684"/>
                    <a:pt x="1887" y="2557"/>
                  </a:cubicBezTo>
                  <a:cubicBezTo>
                    <a:pt x="2074" y="2074"/>
                    <a:pt x="2218" y="1582"/>
                    <a:pt x="2328" y="1085"/>
                  </a:cubicBezTo>
                  <a:cubicBezTo>
                    <a:pt x="2403" y="729"/>
                    <a:pt x="2454" y="364"/>
                    <a:pt x="2462" y="0"/>
                  </a:cubicBezTo>
                  <a:close/>
                </a:path>
              </a:pathLst>
            </a:custGeom>
            <a:solidFill>
              <a:srgbClr val="4E45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0"/>
            <p:cNvSpPr/>
            <p:nvPr/>
          </p:nvSpPr>
          <p:spPr>
            <a:xfrm>
              <a:off x="6301600" y="870975"/>
              <a:ext cx="50150" cy="122150"/>
            </a:xfrm>
            <a:custGeom>
              <a:avLst/>
              <a:gdLst/>
              <a:ahLst/>
              <a:cxnLst/>
              <a:rect l="l" t="t" r="r" b="b"/>
              <a:pathLst>
                <a:path w="2006" h="4886" extrusionOk="0">
                  <a:moveTo>
                    <a:pt x="1551" y="0"/>
                  </a:moveTo>
                  <a:cubicBezTo>
                    <a:pt x="1401" y="0"/>
                    <a:pt x="1257" y="83"/>
                    <a:pt x="1212" y="274"/>
                  </a:cubicBezTo>
                  <a:cubicBezTo>
                    <a:pt x="900" y="1678"/>
                    <a:pt x="526" y="3067"/>
                    <a:pt x="87" y="4428"/>
                  </a:cubicBezTo>
                  <a:cubicBezTo>
                    <a:pt x="1" y="4707"/>
                    <a:pt x="227" y="4886"/>
                    <a:pt x="455" y="4886"/>
                  </a:cubicBezTo>
                  <a:cubicBezTo>
                    <a:pt x="608" y="4886"/>
                    <a:pt x="761" y="4806"/>
                    <a:pt x="823" y="4623"/>
                  </a:cubicBezTo>
                  <a:cubicBezTo>
                    <a:pt x="1255" y="3252"/>
                    <a:pt x="1627" y="1864"/>
                    <a:pt x="1940" y="459"/>
                  </a:cubicBezTo>
                  <a:cubicBezTo>
                    <a:pt x="2005" y="181"/>
                    <a:pt x="1772" y="0"/>
                    <a:pt x="1551" y="0"/>
                  </a:cubicBezTo>
                  <a:close/>
                </a:path>
              </a:pathLst>
            </a:custGeom>
            <a:solidFill>
              <a:srgbClr val="4E45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0"/>
            <p:cNvSpPr/>
            <p:nvPr/>
          </p:nvSpPr>
          <p:spPr>
            <a:xfrm>
              <a:off x="6317900" y="875150"/>
              <a:ext cx="50125" cy="122175"/>
            </a:xfrm>
            <a:custGeom>
              <a:avLst/>
              <a:gdLst/>
              <a:ahLst/>
              <a:cxnLst/>
              <a:rect l="l" t="t" r="r" b="b"/>
              <a:pathLst>
                <a:path w="2005" h="4887" extrusionOk="0">
                  <a:moveTo>
                    <a:pt x="1553" y="0"/>
                  </a:moveTo>
                  <a:cubicBezTo>
                    <a:pt x="1403" y="0"/>
                    <a:pt x="1257" y="84"/>
                    <a:pt x="1212" y="276"/>
                  </a:cubicBezTo>
                  <a:cubicBezTo>
                    <a:pt x="898" y="1681"/>
                    <a:pt x="526" y="3060"/>
                    <a:pt x="85" y="4431"/>
                  </a:cubicBezTo>
                  <a:cubicBezTo>
                    <a:pt x="1" y="4708"/>
                    <a:pt x="225" y="4887"/>
                    <a:pt x="452" y="4887"/>
                  </a:cubicBezTo>
                  <a:cubicBezTo>
                    <a:pt x="606" y="4887"/>
                    <a:pt x="761" y="4805"/>
                    <a:pt x="822" y="4616"/>
                  </a:cubicBezTo>
                  <a:cubicBezTo>
                    <a:pt x="1253" y="3255"/>
                    <a:pt x="1627" y="1866"/>
                    <a:pt x="1940" y="463"/>
                  </a:cubicBezTo>
                  <a:cubicBezTo>
                    <a:pt x="2005" y="180"/>
                    <a:pt x="1774" y="0"/>
                    <a:pt x="1553" y="0"/>
                  </a:cubicBezTo>
                  <a:close/>
                </a:path>
              </a:pathLst>
            </a:custGeom>
            <a:solidFill>
              <a:srgbClr val="4E45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50"/>
          <p:cNvGrpSpPr/>
          <p:nvPr/>
        </p:nvGrpSpPr>
        <p:grpSpPr>
          <a:xfrm>
            <a:off x="575026" y="1722669"/>
            <a:ext cx="328375" cy="348850"/>
            <a:chOff x="2515000" y="2562150"/>
            <a:chExt cx="328375" cy="348850"/>
          </a:xfrm>
        </p:grpSpPr>
        <p:sp>
          <p:nvSpPr>
            <p:cNvPr id="845" name="Google Shape;845;p50"/>
            <p:cNvSpPr/>
            <p:nvPr/>
          </p:nvSpPr>
          <p:spPr>
            <a:xfrm>
              <a:off x="2515000" y="2562150"/>
              <a:ext cx="328375" cy="348850"/>
            </a:xfrm>
            <a:custGeom>
              <a:avLst/>
              <a:gdLst/>
              <a:ahLst/>
              <a:cxnLst/>
              <a:rect l="l" t="t" r="r" b="b"/>
              <a:pathLst>
                <a:path w="13135" h="13954" extrusionOk="0">
                  <a:moveTo>
                    <a:pt x="9438" y="820"/>
                  </a:moveTo>
                  <a:lnTo>
                    <a:pt x="9438" y="7410"/>
                  </a:lnTo>
                  <a:cubicBezTo>
                    <a:pt x="7825" y="7613"/>
                    <a:pt x="6563" y="8998"/>
                    <a:pt x="6563" y="10672"/>
                  </a:cubicBezTo>
                  <a:lnTo>
                    <a:pt x="2867" y="10672"/>
                  </a:lnTo>
                  <a:lnTo>
                    <a:pt x="2867" y="820"/>
                  </a:lnTo>
                  <a:close/>
                  <a:moveTo>
                    <a:pt x="2047" y="820"/>
                  </a:moveTo>
                  <a:lnTo>
                    <a:pt x="2047" y="10672"/>
                  </a:lnTo>
                  <a:lnTo>
                    <a:pt x="1641" y="10672"/>
                  </a:lnTo>
                  <a:cubicBezTo>
                    <a:pt x="1340" y="10672"/>
                    <a:pt x="1059" y="10753"/>
                    <a:pt x="820" y="10895"/>
                  </a:cubicBezTo>
                  <a:lnTo>
                    <a:pt x="820" y="2056"/>
                  </a:lnTo>
                  <a:cubicBezTo>
                    <a:pt x="820" y="1377"/>
                    <a:pt x="1368" y="820"/>
                    <a:pt x="2047" y="820"/>
                  </a:cubicBezTo>
                  <a:close/>
                  <a:moveTo>
                    <a:pt x="6669" y="11494"/>
                  </a:moveTo>
                  <a:cubicBezTo>
                    <a:pt x="6836" y="12137"/>
                    <a:pt x="7198" y="12703"/>
                    <a:pt x="7683" y="13135"/>
                  </a:cubicBezTo>
                  <a:lnTo>
                    <a:pt x="1641" y="13135"/>
                  </a:lnTo>
                  <a:cubicBezTo>
                    <a:pt x="546" y="13090"/>
                    <a:pt x="546" y="11538"/>
                    <a:pt x="1641" y="11494"/>
                  </a:cubicBezTo>
                  <a:close/>
                  <a:moveTo>
                    <a:pt x="9846" y="8223"/>
                  </a:moveTo>
                  <a:cubicBezTo>
                    <a:pt x="11045" y="8223"/>
                    <a:pt x="12244" y="9040"/>
                    <a:pt x="12315" y="10672"/>
                  </a:cubicBezTo>
                  <a:cubicBezTo>
                    <a:pt x="12315" y="12032"/>
                    <a:pt x="11203" y="13135"/>
                    <a:pt x="9844" y="13135"/>
                  </a:cubicBezTo>
                  <a:cubicBezTo>
                    <a:pt x="8494" y="13135"/>
                    <a:pt x="7382" y="12032"/>
                    <a:pt x="7382" y="10672"/>
                  </a:cubicBezTo>
                  <a:cubicBezTo>
                    <a:pt x="7453" y="9038"/>
                    <a:pt x="8649" y="8223"/>
                    <a:pt x="9846" y="8223"/>
                  </a:cubicBezTo>
                  <a:close/>
                  <a:moveTo>
                    <a:pt x="2047" y="1"/>
                  </a:moveTo>
                  <a:cubicBezTo>
                    <a:pt x="917" y="1"/>
                    <a:pt x="0" y="917"/>
                    <a:pt x="0" y="2056"/>
                  </a:cubicBezTo>
                  <a:lnTo>
                    <a:pt x="0" y="12313"/>
                  </a:lnTo>
                  <a:cubicBezTo>
                    <a:pt x="0" y="13223"/>
                    <a:pt x="733" y="13954"/>
                    <a:pt x="1641" y="13954"/>
                  </a:cubicBezTo>
                  <a:lnTo>
                    <a:pt x="10259" y="13954"/>
                  </a:lnTo>
                  <a:lnTo>
                    <a:pt x="10259" y="13928"/>
                  </a:lnTo>
                  <a:cubicBezTo>
                    <a:pt x="11872" y="13725"/>
                    <a:pt x="13134" y="12341"/>
                    <a:pt x="13134" y="10672"/>
                  </a:cubicBezTo>
                  <a:cubicBezTo>
                    <a:pt x="13134" y="8998"/>
                    <a:pt x="11872" y="7613"/>
                    <a:pt x="10259" y="7410"/>
                  </a:cubicBezTo>
                  <a:lnTo>
                    <a:pt x="102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0"/>
            <p:cNvSpPr/>
            <p:nvPr/>
          </p:nvSpPr>
          <p:spPr>
            <a:xfrm>
              <a:off x="2607200" y="2603175"/>
              <a:ext cx="123275" cy="61525"/>
            </a:xfrm>
            <a:custGeom>
              <a:avLst/>
              <a:gdLst/>
              <a:ahLst/>
              <a:cxnLst/>
              <a:rect l="l" t="t" r="r" b="b"/>
              <a:pathLst>
                <a:path w="4931" h="2461" extrusionOk="0">
                  <a:moveTo>
                    <a:pt x="4109" y="820"/>
                  </a:moveTo>
                  <a:lnTo>
                    <a:pt x="4109" y="1641"/>
                  </a:lnTo>
                  <a:lnTo>
                    <a:pt x="828" y="1641"/>
                  </a:lnTo>
                  <a:lnTo>
                    <a:pt x="828" y="820"/>
                  </a:lnTo>
                  <a:close/>
                  <a:moveTo>
                    <a:pt x="0" y="0"/>
                  </a:moveTo>
                  <a:lnTo>
                    <a:pt x="0" y="2460"/>
                  </a:lnTo>
                  <a:lnTo>
                    <a:pt x="4931" y="2460"/>
                  </a:lnTo>
                  <a:lnTo>
                    <a:pt x="4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0"/>
            <p:cNvSpPr/>
            <p:nvPr/>
          </p:nvSpPr>
          <p:spPr>
            <a:xfrm>
              <a:off x="2607200" y="2685200"/>
              <a:ext cx="123275" cy="20500"/>
            </a:xfrm>
            <a:custGeom>
              <a:avLst/>
              <a:gdLst/>
              <a:ahLst/>
              <a:cxnLst/>
              <a:rect l="l" t="t" r="r" b="b"/>
              <a:pathLst>
                <a:path w="4931" h="820" extrusionOk="0">
                  <a:moveTo>
                    <a:pt x="0" y="1"/>
                  </a:moveTo>
                  <a:lnTo>
                    <a:pt x="0" y="820"/>
                  </a:lnTo>
                  <a:lnTo>
                    <a:pt x="4931" y="820"/>
                  </a:lnTo>
                  <a:lnTo>
                    <a:pt x="49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0"/>
            <p:cNvSpPr/>
            <p:nvPr/>
          </p:nvSpPr>
          <p:spPr>
            <a:xfrm>
              <a:off x="2607200" y="2726225"/>
              <a:ext cx="82250" cy="20725"/>
            </a:xfrm>
            <a:custGeom>
              <a:avLst/>
              <a:gdLst/>
              <a:ahLst/>
              <a:cxnLst/>
              <a:rect l="l" t="t" r="r" b="b"/>
              <a:pathLst>
                <a:path w="3290" h="829" extrusionOk="0">
                  <a:moveTo>
                    <a:pt x="0" y="0"/>
                  </a:moveTo>
                  <a:lnTo>
                    <a:pt x="0" y="828"/>
                  </a:lnTo>
                  <a:lnTo>
                    <a:pt x="3290" y="828"/>
                  </a:lnTo>
                  <a:lnTo>
                    <a:pt x="32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0"/>
            <p:cNvSpPr/>
            <p:nvPr/>
          </p:nvSpPr>
          <p:spPr>
            <a:xfrm>
              <a:off x="2607200" y="2767450"/>
              <a:ext cx="61725" cy="20500"/>
            </a:xfrm>
            <a:custGeom>
              <a:avLst/>
              <a:gdLst/>
              <a:ahLst/>
              <a:cxnLst/>
              <a:rect l="l" t="t" r="r" b="b"/>
              <a:pathLst>
                <a:path w="2469" h="820" extrusionOk="0">
                  <a:moveTo>
                    <a:pt x="0" y="1"/>
                  </a:moveTo>
                  <a:lnTo>
                    <a:pt x="0" y="820"/>
                  </a:lnTo>
                  <a:lnTo>
                    <a:pt x="2469" y="820"/>
                  </a:lnTo>
                  <a:lnTo>
                    <a:pt x="24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0"/>
            <p:cNvSpPr/>
            <p:nvPr/>
          </p:nvSpPr>
          <p:spPr>
            <a:xfrm>
              <a:off x="2750925" y="2828950"/>
              <a:ext cx="20575" cy="41050"/>
            </a:xfrm>
            <a:custGeom>
              <a:avLst/>
              <a:gdLst/>
              <a:ahLst/>
              <a:cxnLst/>
              <a:rect l="l" t="t" r="r" b="b"/>
              <a:pathLst>
                <a:path w="823" h="1642" extrusionOk="0">
                  <a:moveTo>
                    <a:pt x="1" y="0"/>
                  </a:moveTo>
                  <a:lnTo>
                    <a:pt x="1" y="1641"/>
                  </a:lnTo>
                  <a:lnTo>
                    <a:pt x="822" y="1641"/>
                  </a:lnTo>
                  <a:lnTo>
                    <a:pt x="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0"/>
            <p:cNvSpPr/>
            <p:nvPr/>
          </p:nvSpPr>
          <p:spPr>
            <a:xfrm>
              <a:off x="2750925" y="2787925"/>
              <a:ext cx="20575" cy="20575"/>
            </a:xfrm>
            <a:custGeom>
              <a:avLst/>
              <a:gdLst/>
              <a:ahLst/>
              <a:cxnLst/>
              <a:rect l="l" t="t" r="r" b="b"/>
              <a:pathLst>
                <a:path w="823" h="823" extrusionOk="0">
                  <a:moveTo>
                    <a:pt x="1" y="1"/>
                  </a:moveTo>
                  <a:lnTo>
                    <a:pt x="1" y="822"/>
                  </a:lnTo>
                  <a:lnTo>
                    <a:pt x="822" y="822"/>
                  </a:lnTo>
                  <a:lnTo>
                    <a:pt x="8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50"/>
          <p:cNvGrpSpPr/>
          <p:nvPr/>
        </p:nvGrpSpPr>
        <p:grpSpPr>
          <a:xfrm>
            <a:off x="575026" y="3448681"/>
            <a:ext cx="348900" cy="346950"/>
            <a:chOff x="1758800" y="2581525"/>
            <a:chExt cx="348900" cy="346950"/>
          </a:xfrm>
        </p:grpSpPr>
        <p:sp>
          <p:nvSpPr>
            <p:cNvPr id="853" name="Google Shape;853;p50"/>
            <p:cNvSpPr/>
            <p:nvPr/>
          </p:nvSpPr>
          <p:spPr>
            <a:xfrm>
              <a:off x="1758800" y="2581525"/>
              <a:ext cx="164100" cy="346950"/>
            </a:xfrm>
            <a:custGeom>
              <a:avLst/>
              <a:gdLst/>
              <a:ahLst/>
              <a:cxnLst/>
              <a:rect l="l" t="t" r="r" b="b"/>
              <a:pathLst>
                <a:path w="6564" h="13878" extrusionOk="0">
                  <a:moveTo>
                    <a:pt x="3282" y="1580"/>
                  </a:moveTo>
                  <a:cubicBezTo>
                    <a:pt x="3547" y="2162"/>
                    <a:pt x="3688" y="2806"/>
                    <a:pt x="3688" y="3460"/>
                  </a:cubicBezTo>
                  <a:lnTo>
                    <a:pt x="3688" y="6493"/>
                  </a:lnTo>
                  <a:lnTo>
                    <a:pt x="2869" y="6493"/>
                  </a:lnTo>
                  <a:lnTo>
                    <a:pt x="2869" y="3460"/>
                  </a:lnTo>
                  <a:cubicBezTo>
                    <a:pt x="2869" y="2806"/>
                    <a:pt x="3009" y="2162"/>
                    <a:pt x="3282" y="1580"/>
                  </a:cubicBezTo>
                  <a:close/>
                  <a:moveTo>
                    <a:pt x="5744" y="7315"/>
                  </a:moveTo>
                  <a:lnTo>
                    <a:pt x="5744" y="8134"/>
                  </a:lnTo>
                  <a:lnTo>
                    <a:pt x="822" y="8134"/>
                  </a:lnTo>
                  <a:lnTo>
                    <a:pt x="822" y="7315"/>
                  </a:lnTo>
                  <a:close/>
                  <a:moveTo>
                    <a:pt x="4393" y="8955"/>
                  </a:moveTo>
                  <a:lnTo>
                    <a:pt x="3786" y="11415"/>
                  </a:lnTo>
                  <a:lnTo>
                    <a:pt x="2780" y="11415"/>
                  </a:lnTo>
                  <a:lnTo>
                    <a:pt x="2162" y="8955"/>
                  </a:lnTo>
                  <a:close/>
                  <a:moveTo>
                    <a:pt x="4510" y="12237"/>
                  </a:moveTo>
                  <a:lnTo>
                    <a:pt x="4510" y="13056"/>
                  </a:lnTo>
                  <a:lnTo>
                    <a:pt x="2048" y="13056"/>
                  </a:lnTo>
                  <a:lnTo>
                    <a:pt x="2048" y="12237"/>
                  </a:lnTo>
                  <a:close/>
                  <a:moveTo>
                    <a:pt x="3282" y="1"/>
                  </a:moveTo>
                  <a:lnTo>
                    <a:pt x="2939" y="513"/>
                  </a:lnTo>
                  <a:cubicBezTo>
                    <a:pt x="2357" y="1387"/>
                    <a:pt x="2048" y="2410"/>
                    <a:pt x="2048" y="3460"/>
                  </a:cubicBezTo>
                  <a:lnTo>
                    <a:pt x="2048" y="6493"/>
                  </a:lnTo>
                  <a:lnTo>
                    <a:pt x="1" y="6493"/>
                  </a:lnTo>
                  <a:lnTo>
                    <a:pt x="1" y="8955"/>
                  </a:lnTo>
                  <a:lnTo>
                    <a:pt x="1315" y="8955"/>
                  </a:lnTo>
                  <a:lnTo>
                    <a:pt x="1933" y="11415"/>
                  </a:lnTo>
                  <a:lnTo>
                    <a:pt x="1229" y="11415"/>
                  </a:lnTo>
                  <a:lnTo>
                    <a:pt x="1229" y="13877"/>
                  </a:lnTo>
                  <a:lnTo>
                    <a:pt x="5338" y="13877"/>
                  </a:lnTo>
                  <a:lnTo>
                    <a:pt x="5338" y="11415"/>
                  </a:lnTo>
                  <a:lnTo>
                    <a:pt x="4633" y="11415"/>
                  </a:lnTo>
                  <a:lnTo>
                    <a:pt x="5240" y="8955"/>
                  </a:lnTo>
                  <a:lnTo>
                    <a:pt x="6563" y="8955"/>
                  </a:lnTo>
                  <a:lnTo>
                    <a:pt x="6563" y="6493"/>
                  </a:lnTo>
                  <a:lnTo>
                    <a:pt x="4510" y="6493"/>
                  </a:lnTo>
                  <a:lnTo>
                    <a:pt x="4510" y="3460"/>
                  </a:lnTo>
                  <a:cubicBezTo>
                    <a:pt x="4510" y="2410"/>
                    <a:pt x="4209" y="1387"/>
                    <a:pt x="3627" y="513"/>
                  </a:cubicBezTo>
                  <a:lnTo>
                    <a:pt x="32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0"/>
            <p:cNvSpPr/>
            <p:nvPr/>
          </p:nvSpPr>
          <p:spPr>
            <a:xfrm>
              <a:off x="1963900" y="2581525"/>
              <a:ext cx="143800" cy="346950"/>
            </a:xfrm>
            <a:custGeom>
              <a:avLst/>
              <a:gdLst/>
              <a:ahLst/>
              <a:cxnLst/>
              <a:rect l="l" t="t" r="r" b="b"/>
              <a:pathLst>
                <a:path w="5752" h="13878" extrusionOk="0">
                  <a:moveTo>
                    <a:pt x="2877" y="1580"/>
                  </a:moveTo>
                  <a:cubicBezTo>
                    <a:pt x="3150" y="2170"/>
                    <a:pt x="3292" y="2806"/>
                    <a:pt x="3292" y="3460"/>
                  </a:cubicBezTo>
                  <a:lnTo>
                    <a:pt x="3292" y="6900"/>
                  </a:lnTo>
                  <a:lnTo>
                    <a:pt x="2462" y="6900"/>
                  </a:lnTo>
                  <a:lnTo>
                    <a:pt x="2462" y="3460"/>
                  </a:lnTo>
                  <a:cubicBezTo>
                    <a:pt x="2462" y="2806"/>
                    <a:pt x="2604" y="2170"/>
                    <a:pt x="2877" y="1580"/>
                  </a:cubicBezTo>
                  <a:close/>
                  <a:moveTo>
                    <a:pt x="4933" y="7719"/>
                  </a:moveTo>
                  <a:lnTo>
                    <a:pt x="4933" y="8955"/>
                  </a:lnTo>
                  <a:lnTo>
                    <a:pt x="821" y="8955"/>
                  </a:lnTo>
                  <a:lnTo>
                    <a:pt x="821" y="7719"/>
                  </a:lnTo>
                  <a:close/>
                  <a:moveTo>
                    <a:pt x="3847" y="9775"/>
                  </a:moveTo>
                  <a:cubicBezTo>
                    <a:pt x="3758" y="10003"/>
                    <a:pt x="3705" y="10226"/>
                    <a:pt x="3696" y="10437"/>
                  </a:cubicBezTo>
                  <a:cubicBezTo>
                    <a:pt x="3688" y="10638"/>
                    <a:pt x="3715" y="10825"/>
                    <a:pt x="3768" y="11009"/>
                  </a:cubicBezTo>
                  <a:lnTo>
                    <a:pt x="1986" y="11009"/>
                  </a:lnTo>
                  <a:cubicBezTo>
                    <a:pt x="2039" y="10825"/>
                    <a:pt x="2064" y="10638"/>
                    <a:pt x="2056" y="10437"/>
                  </a:cubicBezTo>
                  <a:cubicBezTo>
                    <a:pt x="2047" y="10226"/>
                    <a:pt x="1994" y="10003"/>
                    <a:pt x="1905" y="9775"/>
                  </a:cubicBezTo>
                  <a:close/>
                  <a:moveTo>
                    <a:pt x="4933" y="11830"/>
                  </a:moveTo>
                  <a:lnTo>
                    <a:pt x="4933" y="13056"/>
                  </a:lnTo>
                  <a:lnTo>
                    <a:pt x="821" y="13056"/>
                  </a:lnTo>
                  <a:lnTo>
                    <a:pt x="821" y="11830"/>
                  </a:lnTo>
                  <a:close/>
                  <a:moveTo>
                    <a:pt x="2877" y="1"/>
                  </a:moveTo>
                  <a:lnTo>
                    <a:pt x="2532" y="513"/>
                  </a:lnTo>
                  <a:cubicBezTo>
                    <a:pt x="1950" y="1387"/>
                    <a:pt x="1641" y="2410"/>
                    <a:pt x="1641" y="3460"/>
                  </a:cubicBezTo>
                  <a:lnTo>
                    <a:pt x="1641" y="6900"/>
                  </a:lnTo>
                  <a:lnTo>
                    <a:pt x="0" y="6900"/>
                  </a:lnTo>
                  <a:lnTo>
                    <a:pt x="0" y="9775"/>
                  </a:lnTo>
                  <a:lnTo>
                    <a:pt x="997" y="9775"/>
                  </a:lnTo>
                  <a:cubicBezTo>
                    <a:pt x="1351" y="10418"/>
                    <a:pt x="1262" y="10763"/>
                    <a:pt x="1059" y="11009"/>
                  </a:cubicBezTo>
                  <a:lnTo>
                    <a:pt x="0" y="11009"/>
                  </a:lnTo>
                  <a:lnTo>
                    <a:pt x="0" y="13877"/>
                  </a:lnTo>
                  <a:lnTo>
                    <a:pt x="5752" y="13877"/>
                  </a:lnTo>
                  <a:lnTo>
                    <a:pt x="5752" y="11009"/>
                  </a:lnTo>
                  <a:lnTo>
                    <a:pt x="4693" y="11009"/>
                  </a:lnTo>
                  <a:cubicBezTo>
                    <a:pt x="4490" y="10763"/>
                    <a:pt x="4403" y="10418"/>
                    <a:pt x="4755" y="9775"/>
                  </a:cubicBezTo>
                  <a:lnTo>
                    <a:pt x="5752" y="9775"/>
                  </a:lnTo>
                  <a:lnTo>
                    <a:pt x="5752" y="6900"/>
                  </a:lnTo>
                  <a:lnTo>
                    <a:pt x="4111" y="6900"/>
                  </a:lnTo>
                  <a:lnTo>
                    <a:pt x="4111" y="3460"/>
                  </a:lnTo>
                  <a:cubicBezTo>
                    <a:pt x="4111" y="2435"/>
                    <a:pt x="3811" y="1404"/>
                    <a:pt x="3220" y="513"/>
                  </a:cubicBezTo>
                  <a:lnTo>
                    <a:pt x="28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6" name="Google Shape;866;p50"/>
          <p:cNvSpPr/>
          <p:nvPr/>
        </p:nvSpPr>
        <p:spPr>
          <a:xfrm>
            <a:off x="4329246" y="3292174"/>
            <a:ext cx="348900" cy="348900"/>
          </a:xfrm>
          <a:custGeom>
            <a:avLst/>
            <a:gdLst/>
            <a:ahLst/>
            <a:cxnLst/>
            <a:rect l="l" t="t" r="r" b="b"/>
            <a:pathLst>
              <a:path w="13956" h="13956" extrusionOk="0">
                <a:moveTo>
                  <a:pt x="7393" y="822"/>
                </a:moveTo>
                <a:lnTo>
                  <a:pt x="7393" y="1641"/>
                </a:lnTo>
                <a:lnTo>
                  <a:pt x="6571" y="1641"/>
                </a:lnTo>
                <a:lnTo>
                  <a:pt x="6571" y="822"/>
                </a:lnTo>
                <a:close/>
                <a:moveTo>
                  <a:pt x="5752" y="3697"/>
                </a:moveTo>
                <a:lnTo>
                  <a:pt x="5752" y="4518"/>
                </a:lnTo>
                <a:lnTo>
                  <a:pt x="4111" y="4518"/>
                </a:lnTo>
                <a:lnTo>
                  <a:pt x="4111" y="3697"/>
                </a:lnTo>
                <a:close/>
                <a:moveTo>
                  <a:pt x="7393" y="2463"/>
                </a:moveTo>
                <a:lnTo>
                  <a:pt x="7393" y="6159"/>
                </a:lnTo>
                <a:lnTo>
                  <a:pt x="6571" y="6159"/>
                </a:lnTo>
                <a:lnTo>
                  <a:pt x="6571" y="2463"/>
                </a:lnTo>
                <a:close/>
                <a:moveTo>
                  <a:pt x="3290" y="2463"/>
                </a:moveTo>
                <a:lnTo>
                  <a:pt x="3290" y="6572"/>
                </a:lnTo>
                <a:lnTo>
                  <a:pt x="2471" y="6572"/>
                </a:lnTo>
                <a:lnTo>
                  <a:pt x="2471" y="2463"/>
                </a:lnTo>
                <a:close/>
                <a:moveTo>
                  <a:pt x="3290" y="7393"/>
                </a:moveTo>
                <a:lnTo>
                  <a:pt x="3290" y="8212"/>
                </a:lnTo>
                <a:lnTo>
                  <a:pt x="2471" y="8212"/>
                </a:lnTo>
                <a:lnTo>
                  <a:pt x="2471" y="7393"/>
                </a:lnTo>
                <a:close/>
                <a:moveTo>
                  <a:pt x="5752" y="5337"/>
                </a:moveTo>
                <a:lnTo>
                  <a:pt x="5752" y="8212"/>
                </a:lnTo>
                <a:lnTo>
                  <a:pt x="4111" y="8212"/>
                </a:lnTo>
                <a:lnTo>
                  <a:pt x="4111" y="5337"/>
                </a:lnTo>
                <a:close/>
                <a:moveTo>
                  <a:pt x="7393" y="6978"/>
                </a:moveTo>
                <a:lnTo>
                  <a:pt x="7393" y="8212"/>
                </a:lnTo>
                <a:lnTo>
                  <a:pt x="6571" y="8212"/>
                </a:lnTo>
                <a:lnTo>
                  <a:pt x="6571" y="6978"/>
                </a:lnTo>
                <a:close/>
                <a:moveTo>
                  <a:pt x="12315" y="6572"/>
                </a:moveTo>
                <a:lnTo>
                  <a:pt x="12315" y="8212"/>
                </a:lnTo>
                <a:lnTo>
                  <a:pt x="10674" y="8212"/>
                </a:lnTo>
                <a:cubicBezTo>
                  <a:pt x="9588" y="8170"/>
                  <a:pt x="9588" y="6616"/>
                  <a:pt x="10674" y="6572"/>
                </a:cubicBezTo>
                <a:close/>
                <a:moveTo>
                  <a:pt x="13134" y="9034"/>
                </a:moveTo>
                <a:lnTo>
                  <a:pt x="13134" y="9853"/>
                </a:lnTo>
                <a:lnTo>
                  <a:pt x="819" y="9853"/>
                </a:lnTo>
                <a:lnTo>
                  <a:pt x="819" y="9034"/>
                </a:lnTo>
                <a:close/>
                <a:moveTo>
                  <a:pt x="3114" y="10674"/>
                </a:moveTo>
                <a:lnTo>
                  <a:pt x="2056" y="11733"/>
                </a:lnTo>
                <a:lnTo>
                  <a:pt x="2056" y="10674"/>
                </a:lnTo>
                <a:close/>
                <a:moveTo>
                  <a:pt x="11908" y="10674"/>
                </a:moveTo>
                <a:lnTo>
                  <a:pt x="11908" y="11733"/>
                </a:lnTo>
                <a:lnTo>
                  <a:pt x="10841" y="10674"/>
                </a:lnTo>
                <a:close/>
                <a:moveTo>
                  <a:pt x="5752" y="0"/>
                </a:moveTo>
                <a:lnTo>
                  <a:pt x="5752" y="2877"/>
                </a:lnTo>
                <a:lnTo>
                  <a:pt x="4111" y="2877"/>
                </a:lnTo>
                <a:lnTo>
                  <a:pt x="4111" y="1641"/>
                </a:lnTo>
                <a:lnTo>
                  <a:pt x="1641" y="1641"/>
                </a:lnTo>
                <a:lnTo>
                  <a:pt x="1641" y="8212"/>
                </a:lnTo>
                <a:lnTo>
                  <a:pt x="0" y="8212"/>
                </a:lnTo>
                <a:lnTo>
                  <a:pt x="0" y="10674"/>
                </a:lnTo>
                <a:lnTo>
                  <a:pt x="1234" y="10674"/>
                </a:lnTo>
                <a:lnTo>
                  <a:pt x="1234" y="13956"/>
                </a:lnTo>
                <a:lnTo>
                  <a:pt x="2056" y="13956"/>
                </a:lnTo>
                <a:lnTo>
                  <a:pt x="2056" y="12897"/>
                </a:lnTo>
                <a:lnTo>
                  <a:pt x="4279" y="10674"/>
                </a:lnTo>
                <a:lnTo>
                  <a:pt x="9685" y="10674"/>
                </a:lnTo>
                <a:lnTo>
                  <a:pt x="11908" y="12897"/>
                </a:lnTo>
                <a:lnTo>
                  <a:pt x="11908" y="13956"/>
                </a:lnTo>
                <a:lnTo>
                  <a:pt x="12727" y="13956"/>
                </a:lnTo>
                <a:lnTo>
                  <a:pt x="12727" y="10674"/>
                </a:lnTo>
                <a:lnTo>
                  <a:pt x="13955" y="10674"/>
                </a:lnTo>
                <a:lnTo>
                  <a:pt x="13955" y="8212"/>
                </a:lnTo>
                <a:lnTo>
                  <a:pt x="13134" y="8212"/>
                </a:lnTo>
                <a:lnTo>
                  <a:pt x="13134" y="6572"/>
                </a:lnTo>
                <a:lnTo>
                  <a:pt x="13955" y="6572"/>
                </a:lnTo>
                <a:lnTo>
                  <a:pt x="13955" y="5744"/>
                </a:lnTo>
                <a:lnTo>
                  <a:pt x="10674" y="5744"/>
                </a:lnTo>
                <a:cubicBezTo>
                  <a:pt x="10670" y="5744"/>
                  <a:pt x="10666" y="5744"/>
                  <a:pt x="10663" y="5744"/>
                </a:cubicBezTo>
                <a:cubicBezTo>
                  <a:pt x="9416" y="5744"/>
                  <a:pt x="8620" y="7140"/>
                  <a:pt x="9253" y="8212"/>
                </a:cubicBezTo>
                <a:lnTo>
                  <a:pt x="8212" y="8212"/>
                </a:lnTo>
                <a:lnTo>
                  <a:pt x="82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7" name="Google Shape;867;p50"/>
          <p:cNvGrpSpPr/>
          <p:nvPr/>
        </p:nvGrpSpPr>
        <p:grpSpPr>
          <a:xfrm>
            <a:off x="4354834" y="1505548"/>
            <a:ext cx="349125" cy="348900"/>
            <a:chOff x="3251075" y="904925"/>
            <a:chExt cx="349125" cy="348900"/>
          </a:xfrm>
        </p:grpSpPr>
        <p:sp>
          <p:nvSpPr>
            <p:cNvPr id="868" name="Google Shape;868;p50"/>
            <p:cNvSpPr/>
            <p:nvPr/>
          </p:nvSpPr>
          <p:spPr>
            <a:xfrm>
              <a:off x="3517925" y="905600"/>
              <a:ext cx="82275" cy="348225"/>
            </a:xfrm>
            <a:custGeom>
              <a:avLst/>
              <a:gdLst/>
              <a:ahLst/>
              <a:cxnLst/>
              <a:rect l="l" t="t" r="r" b="b"/>
              <a:pathLst>
                <a:path w="3291" h="13929" extrusionOk="0">
                  <a:moveTo>
                    <a:pt x="1641" y="1597"/>
                  </a:moveTo>
                  <a:lnTo>
                    <a:pt x="2153" y="2436"/>
                  </a:lnTo>
                  <a:lnTo>
                    <a:pt x="1137" y="2436"/>
                  </a:lnTo>
                  <a:lnTo>
                    <a:pt x="1641" y="1597"/>
                  </a:lnTo>
                  <a:close/>
                  <a:moveTo>
                    <a:pt x="2471" y="3255"/>
                  </a:moveTo>
                  <a:lnTo>
                    <a:pt x="2471" y="10647"/>
                  </a:lnTo>
                  <a:lnTo>
                    <a:pt x="820" y="10647"/>
                  </a:lnTo>
                  <a:lnTo>
                    <a:pt x="820" y="3255"/>
                  </a:lnTo>
                  <a:close/>
                  <a:moveTo>
                    <a:pt x="2471" y="11467"/>
                  </a:moveTo>
                  <a:lnTo>
                    <a:pt x="2471" y="11776"/>
                  </a:lnTo>
                  <a:lnTo>
                    <a:pt x="2215" y="12288"/>
                  </a:lnTo>
                  <a:lnTo>
                    <a:pt x="1076" y="12288"/>
                  </a:lnTo>
                  <a:lnTo>
                    <a:pt x="820" y="11776"/>
                  </a:lnTo>
                  <a:lnTo>
                    <a:pt x="820" y="11467"/>
                  </a:lnTo>
                  <a:close/>
                  <a:moveTo>
                    <a:pt x="1641" y="1"/>
                  </a:moveTo>
                  <a:lnTo>
                    <a:pt x="0" y="2734"/>
                  </a:lnTo>
                  <a:lnTo>
                    <a:pt x="0" y="11970"/>
                  </a:lnTo>
                  <a:lnTo>
                    <a:pt x="574" y="13107"/>
                  </a:lnTo>
                  <a:lnTo>
                    <a:pt x="1235" y="13107"/>
                  </a:lnTo>
                  <a:lnTo>
                    <a:pt x="1235" y="13929"/>
                  </a:lnTo>
                  <a:lnTo>
                    <a:pt x="2056" y="13929"/>
                  </a:lnTo>
                  <a:lnTo>
                    <a:pt x="2056" y="13107"/>
                  </a:lnTo>
                  <a:lnTo>
                    <a:pt x="2716" y="13107"/>
                  </a:lnTo>
                  <a:lnTo>
                    <a:pt x="3290" y="11970"/>
                  </a:lnTo>
                  <a:lnTo>
                    <a:pt x="3290" y="2734"/>
                  </a:lnTo>
                  <a:lnTo>
                    <a:pt x="16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0"/>
            <p:cNvSpPr/>
            <p:nvPr/>
          </p:nvSpPr>
          <p:spPr>
            <a:xfrm>
              <a:off x="3251075" y="904925"/>
              <a:ext cx="246325" cy="307875"/>
            </a:xfrm>
            <a:custGeom>
              <a:avLst/>
              <a:gdLst/>
              <a:ahLst/>
              <a:cxnLst/>
              <a:rect l="l" t="t" r="r" b="b"/>
              <a:pathLst>
                <a:path w="9853" h="12315" extrusionOk="0">
                  <a:moveTo>
                    <a:pt x="7393" y="822"/>
                  </a:moveTo>
                  <a:lnTo>
                    <a:pt x="7393" y="9853"/>
                  </a:lnTo>
                  <a:lnTo>
                    <a:pt x="830" y="9853"/>
                  </a:lnTo>
                  <a:lnTo>
                    <a:pt x="830" y="822"/>
                  </a:lnTo>
                  <a:close/>
                  <a:moveTo>
                    <a:pt x="9034" y="822"/>
                  </a:moveTo>
                  <a:lnTo>
                    <a:pt x="9034" y="11494"/>
                  </a:lnTo>
                  <a:lnTo>
                    <a:pt x="830" y="11494"/>
                  </a:lnTo>
                  <a:lnTo>
                    <a:pt x="830" y="10674"/>
                  </a:lnTo>
                  <a:lnTo>
                    <a:pt x="8212" y="10674"/>
                  </a:lnTo>
                  <a:lnTo>
                    <a:pt x="8212" y="822"/>
                  </a:lnTo>
                  <a:close/>
                  <a:moveTo>
                    <a:pt x="0" y="0"/>
                  </a:moveTo>
                  <a:lnTo>
                    <a:pt x="0" y="12315"/>
                  </a:lnTo>
                  <a:lnTo>
                    <a:pt x="9853" y="12315"/>
                  </a:lnTo>
                  <a:lnTo>
                    <a:pt x="9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0"/>
            <p:cNvSpPr/>
            <p:nvPr/>
          </p:nvSpPr>
          <p:spPr>
            <a:xfrm>
              <a:off x="3312850" y="945950"/>
              <a:ext cx="92200" cy="20550"/>
            </a:xfrm>
            <a:custGeom>
              <a:avLst/>
              <a:gdLst/>
              <a:ahLst/>
              <a:cxnLst/>
              <a:rect l="l" t="t" r="r" b="b"/>
              <a:pathLst>
                <a:path w="3688" h="822" extrusionOk="0">
                  <a:moveTo>
                    <a:pt x="0" y="0"/>
                  </a:moveTo>
                  <a:lnTo>
                    <a:pt x="0" y="822"/>
                  </a:lnTo>
                  <a:lnTo>
                    <a:pt x="3688" y="822"/>
                  </a:lnTo>
                  <a:lnTo>
                    <a:pt x="36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0"/>
            <p:cNvSpPr/>
            <p:nvPr/>
          </p:nvSpPr>
          <p:spPr>
            <a:xfrm>
              <a:off x="3292300" y="1110225"/>
              <a:ext cx="41050" cy="20550"/>
            </a:xfrm>
            <a:custGeom>
              <a:avLst/>
              <a:gdLst/>
              <a:ahLst/>
              <a:cxnLst/>
              <a:rect l="l" t="t" r="r" b="b"/>
              <a:pathLst>
                <a:path w="1642" h="822" extrusionOk="0">
                  <a:moveTo>
                    <a:pt x="1" y="0"/>
                  </a:moveTo>
                  <a:lnTo>
                    <a:pt x="1" y="822"/>
                  </a:lnTo>
                  <a:lnTo>
                    <a:pt x="1641" y="822"/>
                  </a:lnTo>
                  <a:lnTo>
                    <a:pt x="1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0"/>
            <p:cNvSpPr/>
            <p:nvPr/>
          </p:nvSpPr>
          <p:spPr>
            <a:xfrm>
              <a:off x="3384500" y="1110225"/>
              <a:ext cx="30875" cy="20550"/>
            </a:xfrm>
            <a:custGeom>
              <a:avLst/>
              <a:gdLst/>
              <a:ahLst/>
              <a:cxnLst/>
              <a:rect l="l" t="t" r="r" b="b"/>
              <a:pathLst>
                <a:path w="1235" h="822" extrusionOk="0">
                  <a:moveTo>
                    <a:pt x="0" y="0"/>
                  </a:moveTo>
                  <a:lnTo>
                    <a:pt x="0" y="822"/>
                  </a:lnTo>
                  <a:lnTo>
                    <a:pt x="1235" y="822"/>
                  </a:lnTo>
                  <a:lnTo>
                    <a:pt x="12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0"/>
            <p:cNvSpPr/>
            <p:nvPr/>
          </p:nvSpPr>
          <p:spPr>
            <a:xfrm>
              <a:off x="3312850" y="1069200"/>
              <a:ext cx="92200" cy="20550"/>
            </a:xfrm>
            <a:custGeom>
              <a:avLst/>
              <a:gdLst/>
              <a:ahLst/>
              <a:cxnLst/>
              <a:rect l="l" t="t" r="r" b="b"/>
              <a:pathLst>
                <a:path w="3688" h="822" extrusionOk="0">
                  <a:moveTo>
                    <a:pt x="0" y="1"/>
                  </a:moveTo>
                  <a:lnTo>
                    <a:pt x="0" y="822"/>
                  </a:lnTo>
                  <a:lnTo>
                    <a:pt x="3688" y="822"/>
                  </a:lnTo>
                  <a:lnTo>
                    <a:pt x="36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0"/>
            <p:cNvSpPr/>
            <p:nvPr/>
          </p:nvSpPr>
          <p:spPr>
            <a:xfrm>
              <a:off x="3292300" y="986950"/>
              <a:ext cx="123075" cy="61575"/>
            </a:xfrm>
            <a:custGeom>
              <a:avLst/>
              <a:gdLst/>
              <a:ahLst/>
              <a:cxnLst/>
              <a:rect l="l" t="t" r="r" b="b"/>
              <a:pathLst>
                <a:path w="4923" h="2463" extrusionOk="0">
                  <a:moveTo>
                    <a:pt x="4103" y="822"/>
                  </a:moveTo>
                  <a:lnTo>
                    <a:pt x="4103" y="1641"/>
                  </a:lnTo>
                  <a:lnTo>
                    <a:pt x="822" y="1641"/>
                  </a:lnTo>
                  <a:lnTo>
                    <a:pt x="822" y="822"/>
                  </a:lnTo>
                  <a:close/>
                  <a:moveTo>
                    <a:pt x="1" y="1"/>
                  </a:moveTo>
                  <a:lnTo>
                    <a:pt x="1" y="2463"/>
                  </a:lnTo>
                  <a:lnTo>
                    <a:pt x="4923" y="2463"/>
                  </a:lnTo>
                  <a:lnTo>
                    <a:pt x="49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63"/>
          <p:cNvSpPr/>
          <p:nvPr/>
        </p:nvSpPr>
        <p:spPr>
          <a:xfrm rot="-4103751">
            <a:off x="284203" y="2083230"/>
            <a:ext cx="1088090" cy="1350728"/>
          </a:xfrm>
          <a:custGeom>
            <a:avLst/>
            <a:gdLst/>
            <a:ahLst/>
            <a:cxnLst/>
            <a:rect l="l" t="t" r="r" b="b"/>
            <a:pathLst>
              <a:path w="23594" h="29289" extrusionOk="0">
                <a:moveTo>
                  <a:pt x="11510" y="18330"/>
                </a:moveTo>
                <a:lnTo>
                  <a:pt x="11510" y="18330"/>
                </a:lnTo>
                <a:cubicBezTo>
                  <a:pt x="11849" y="18704"/>
                  <a:pt x="12204" y="19059"/>
                  <a:pt x="12661" y="19279"/>
                </a:cubicBezTo>
                <a:cubicBezTo>
                  <a:pt x="12415" y="20794"/>
                  <a:pt x="12162" y="22301"/>
                  <a:pt x="11908" y="23814"/>
                </a:cubicBezTo>
                <a:lnTo>
                  <a:pt x="11721" y="24856"/>
                </a:lnTo>
                <a:cubicBezTo>
                  <a:pt x="11670" y="23399"/>
                  <a:pt x="11603" y="21935"/>
                  <a:pt x="11560" y="20473"/>
                </a:cubicBezTo>
                <a:cubicBezTo>
                  <a:pt x="11536" y="19762"/>
                  <a:pt x="11518" y="19041"/>
                  <a:pt x="11510" y="18330"/>
                </a:cubicBezTo>
                <a:close/>
                <a:moveTo>
                  <a:pt x="19482" y="1"/>
                </a:moveTo>
                <a:cubicBezTo>
                  <a:pt x="19427" y="1"/>
                  <a:pt x="19373" y="16"/>
                  <a:pt x="19329" y="51"/>
                </a:cubicBezTo>
                <a:cubicBezTo>
                  <a:pt x="18728" y="535"/>
                  <a:pt x="18137" y="1034"/>
                  <a:pt x="17611" y="1585"/>
                </a:cubicBezTo>
                <a:cubicBezTo>
                  <a:pt x="17111" y="2125"/>
                  <a:pt x="16654" y="2702"/>
                  <a:pt x="16282" y="3319"/>
                </a:cubicBezTo>
                <a:cubicBezTo>
                  <a:pt x="15919" y="3910"/>
                  <a:pt x="15572" y="4511"/>
                  <a:pt x="15267" y="5129"/>
                </a:cubicBezTo>
                <a:cubicBezTo>
                  <a:pt x="15106" y="5433"/>
                  <a:pt x="14938" y="5738"/>
                  <a:pt x="14775" y="6043"/>
                </a:cubicBezTo>
                <a:cubicBezTo>
                  <a:pt x="14607" y="6358"/>
                  <a:pt x="14455" y="6687"/>
                  <a:pt x="14294" y="7007"/>
                </a:cubicBezTo>
                <a:cubicBezTo>
                  <a:pt x="14142" y="7322"/>
                  <a:pt x="14014" y="7635"/>
                  <a:pt x="13888" y="7964"/>
                </a:cubicBezTo>
                <a:cubicBezTo>
                  <a:pt x="13829" y="8135"/>
                  <a:pt x="13803" y="8311"/>
                  <a:pt x="13744" y="8490"/>
                </a:cubicBezTo>
                <a:cubicBezTo>
                  <a:pt x="13719" y="8549"/>
                  <a:pt x="13701" y="8608"/>
                  <a:pt x="13677" y="8667"/>
                </a:cubicBezTo>
                <a:cubicBezTo>
                  <a:pt x="13498" y="8319"/>
                  <a:pt x="13287" y="7982"/>
                  <a:pt x="13059" y="7659"/>
                </a:cubicBezTo>
                <a:cubicBezTo>
                  <a:pt x="12923" y="7475"/>
                  <a:pt x="12771" y="7296"/>
                  <a:pt x="12619" y="7109"/>
                </a:cubicBezTo>
                <a:cubicBezTo>
                  <a:pt x="12450" y="6916"/>
                  <a:pt x="12287" y="6713"/>
                  <a:pt x="12076" y="6542"/>
                </a:cubicBezTo>
                <a:cubicBezTo>
                  <a:pt x="11678" y="6221"/>
                  <a:pt x="11231" y="5976"/>
                  <a:pt x="10713" y="5840"/>
                </a:cubicBezTo>
                <a:cubicBezTo>
                  <a:pt x="10460" y="5781"/>
                  <a:pt x="10206" y="5748"/>
                  <a:pt x="9944" y="5706"/>
                </a:cubicBezTo>
                <a:cubicBezTo>
                  <a:pt x="9690" y="5663"/>
                  <a:pt x="9436" y="5604"/>
                  <a:pt x="9190" y="5527"/>
                </a:cubicBezTo>
                <a:cubicBezTo>
                  <a:pt x="8701" y="5393"/>
                  <a:pt x="8226" y="5222"/>
                  <a:pt x="7728" y="5096"/>
                </a:cubicBezTo>
                <a:cubicBezTo>
                  <a:pt x="7696" y="5088"/>
                  <a:pt x="7664" y="5084"/>
                  <a:pt x="7633" y="5084"/>
                </a:cubicBezTo>
                <a:cubicBezTo>
                  <a:pt x="7387" y="5084"/>
                  <a:pt x="7176" y="5333"/>
                  <a:pt x="7373" y="5535"/>
                </a:cubicBezTo>
                <a:cubicBezTo>
                  <a:pt x="7693" y="5890"/>
                  <a:pt x="8065" y="6205"/>
                  <a:pt x="8429" y="6534"/>
                </a:cubicBezTo>
                <a:cubicBezTo>
                  <a:pt x="8784" y="6847"/>
                  <a:pt x="9190" y="7127"/>
                  <a:pt x="9546" y="7448"/>
                </a:cubicBezTo>
                <a:cubicBezTo>
                  <a:pt x="9826" y="7710"/>
                  <a:pt x="10122" y="7990"/>
                  <a:pt x="10350" y="8295"/>
                </a:cubicBezTo>
                <a:cubicBezTo>
                  <a:pt x="10571" y="8600"/>
                  <a:pt x="10866" y="8878"/>
                  <a:pt x="11130" y="9158"/>
                </a:cubicBezTo>
                <a:cubicBezTo>
                  <a:pt x="11627" y="9690"/>
                  <a:pt x="12026" y="10292"/>
                  <a:pt x="12255" y="10952"/>
                </a:cubicBezTo>
                <a:cubicBezTo>
                  <a:pt x="12424" y="11459"/>
                  <a:pt x="12533" y="11975"/>
                  <a:pt x="12610" y="12501"/>
                </a:cubicBezTo>
                <a:cubicBezTo>
                  <a:pt x="12365" y="11924"/>
                  <a:pt x="11950" y="11409"/>
                  <a:pt x="11424" y="11019"/>
                </a:cubicBezTo>
                <a:cubicBezTo>
                  <a:pt x="11130" y="10799"/>
                  <a:pt x="10783" y="10554"/>
                  <a:pt x="10409" y="10444"/>
                </a:cubicBezTo>
                <a:cubicBezTo>
                  <a:pt x="10224" y="10393"/>
                  <a:pt x="10037" y="10359"/>
                  <a:pt x="9842" y="10334"/>
                </a:cubicBezTo>
                <a:cubicBezTo>
                  <a:pt x="9724" y="9928"/>
                  <a:pt x="9538" y="9538"/>
                  <a:pt x="9217" y="9217"/>
                </a:cubicBezTo>
                <a:cubicBezTo>
                  <a:pt x="8797" y="8791"/>
                  <a:pt x="8231" y="8531"/>
                  <a:pt x="7620" y="8531"/>
                </a:cubicBezTo>
                <a:cubicBezTo>
                  <a:pt x="7480" y="8531"/>
                  <a:pt x="7337" y="8545"/>
                  <a:pt x="7194" y="8573"/>
                </a:cubicBezTo>
                <a:cubicBezTo>
                  <a:pt x="6398" y="8734"/>
                  <a:pt x="5788" y="9233"/>
                  <a:pt x="5163" y="9674"/>
                </a:cubicBezTo>
                <a:cubicBezTo>
                  <a:pt x="4554" y="10105"/>
                  <a:pt x="3893" y="10452"/>
                  <a:pt x="3132" y="10663"/>
                </a:cubicBezTo>
                <a:cubicBezTo>
                  <a:pt x="2945" y="10714"/>
                  <a:pt x="2776" y="10765"/>
                  <a:pt x="2590" y="10799"/>
                </a:cubicBezTo>
                <a:cubicBezTo>
                  <a:pt x="2397" y="10826"/>
                  <a:pt x="2210" y="10850"/>
                  <a:pt x="2015" y="10858"/>
                </a:cubicBezTo>
                <a:cubicBezTo>
                  <a:pt x="1923" y="10866"/>
                  <a:pt x="1830" y="10871"/>
                  <a:pt x="1739" y="10871"/>
                </a:cubicBezTo>
                <a:cubicBezTo>
                  <a:pt x="1629" y="10871"/>
                  <a:pt x="1520" y="10864"/>
                  <a:pt x="1414" y="10850"/>
                </a:cubicBezTo>
                <a:cubicBezTo>
                  <a:pt x="1229" y="10834"/>
                  <a:pt x="1066" y="10765"/>
                  <a:pt x="898" y="10724"/>
                </a:cubicBezTo>
                <a:cubicBezTo>
                  <a:pt x="854" y="10714"/>
                  <a:pt x="812" y="10709"/>
                  <a:pt x="772" y="10709"/>
                </a:cubicBezTo>
                <a:cubicBezTo>
                  <a:pt x="544" y="10709"/>
                  <a:pt x="376" y="10866"/>
                  <a:pt x="390" y="11096"/>
                </a:cubicBezTo>
                <a:cubicBezTo>
                  <a:pt x="406" y="11569"/>
                  <a:pt x="695" y="11967"/>
                  <a:pt x="1101" y="12272"/>
                </a:cubicBezTo>
                <a:cubicBezTo>
                  <a:pt x="1507" y="12568"/>
                  <a:pt x="2015" y="12694"/>
                  <a:pt x="2488" y="12755"/>
                </a:cubicBezTo>
                <a:cubicBezTo>
                  <a:pt x="2786" y="12791"/>
                  <a:pt x="3083" y="12804"/>
                  <a:pt x="3381" y="12804"/>
                </a:cubicBezTo>
                <a:cubicBezTo>
                  <a:pt x="4133" y="12804"/>
                  <a:pt x="4885" y="12719"/>
                  <a:pt x="5636" y="12694"/>
                </a:cubicBezTo>
                <a:cubicBezTo>
                  <a:pt x="5693" y="12692"/>
                  <a:pt x="5752" y="12691"/>
                  <a:pt x="5813" y="12691"/>
                </a:cubicBezTo>
                <a:cubicBezTo>
                  <a:pt x="6002" y="12691"/>
                  <a:pt x="6209" y="12701"/>
                  <a:pt x="6408" y="12721"/>
                </a:cubicBezTo>
                <a:cubicBezTo>
                  <a:pt x="6652" y="12745"/>
                  <a:pt x="6881" y="12712"/>
                  <a:pt x="7119" y="12763"/>
                </a:cubicBezTo>
                <a:cubicBezTo>
                  <a:pt x="7346" y="12822"/>
                  <a:pt x="7549" y="12948"/>
                  <a:pt x="7744" y="13060"/>
                </a:cubicBezTo>
                <a:cubicBezTo>
                  <a:pt x="7964" y="13186"/>
                  <a:pt x="8175" y="13322"/>
                  <a:pt x="8388" y="13456"/>
                </a:cubicBezTo>
                <a:cubicBezTo>
                  <a:pt x="8810" y="13728"/>
                  <a:pt x="9251" y="13974"/>
                  <a:pt x="9674" y="14244"/>
                </a:cubicBezTo>
                <a:cubicBezTo>
                  <a:pt x="9885" y="14380"/>
                  <a:pt x="10088" y="14532"/>
                  <a:pt x="10291" y="14674"/>
                </a:cubicBezTo>
                <a:cubicBezTo>
                  <a:pt x="10384" y="14743"/>
                  <a:pt x="10470" y="14810"/>
                  <a:pt x="10553" y="14877"/>
                </a:cubicBezTo>
                <a:cubicBezTo>
                  <a:pt x="10155" y="14674"/>
                  <a:pt x="9733" y="14506"/>
                  <a:pt x="9302" y="14370"/>
                </a:cubicBezTo>
                <a:cubicBezTo>
                  <a:pt x="8839" y="14223"/>
                  <a:pt x="8341" y="14113"/>
                  <a:pt x="7846" y="14113"/>
                </a:cubicBezTo>
                <a:cubicBezTo>
                  <a:pt x="7798" y="14113"/>
                  <a:pt x="7750" y="14114"/>
                  <a:pt x="7702" y="14116"/>
                </a:cubicBezTo>
                <a:cubicBezTo>
                  <a:pt x="7456" y="14126"/>
                  <a:pt x="7210" y="14185"/>
                  <a:pt x="6983" y="14244"/>
                </a:cubicBezTo>
                <a:cubicBezTo>
                  <a:pt x="6729" y="14311"/>
                  <a:pt x="6499" y="14439"/>
                  <a:pt x="6314" y="14599"/>
                </a:cubicBezTo>
                <a:cubicBezTo>
                  <a:pt x="5933" y="14938"/>
                  <a:pt x="5780" y="15428"/>
                  <a:pt x="5612" y="15869"/>
                </a:cubicBezTo>
                <a:cubicBezTo>
                  <a:pt x="5569" y="15978"/>
                  <a:pt x="5518" y="16080"/>
                  <a:pt x="5467" y="16189"/>
                </a:cubicBezTo>
                <a:cubicBezTo>
                  <a:pt x="5451" y="16240"/>
                  <a:pt x="5425" y="16283"/>
                  <a:pt x="5400" y="16334"/>
                </a:cubicBezTo>
                <a:cubicBezTo>
                  <a:pt x="5382" y="16350"/>
                  <a:pt x="5374" y="16376"/>
                  <a:pt x="5358" y="16401"/>
                </a:cubicBezTo>
                <a:cubicBezTo>
                  <a:pt x="5358" y="16401"/>
                  <a:pt x="5350" y="16411"/>
                  <a:pt x="5350" y="16419"/>
                </a:cubicBezTo>
                <a:cubicBezTo>
                  <a:pt x="5281" y="16521"/>
                  <a:pt x="5214" y="16622"/>
                  <a:pt x="5155" y="16724"/>
                </a:cubicBezTo>
                <a:cubicBezTo>
                  <a:pt x="5120" y="16774"/>
                  <a:pt x="5088" y="16833"/>
                  <a:pt x="5061" y="16884"/>
                </a:cubicBezTo>
                <a:cubicBezTo>
                  <a:pt x="5053" y="16892"/>
                  <a:pt x="5045" y="16908"/>
                  <a:pt x="5037" y="16927"/>
                </a:cubicBezTo>
                <a:cubicBezTo>
                  <a:pt x="5027" y="16935"/>
                  <a:pt x="5011" y="16959"/>
                  <a:pt x="5002" y="16969"/>
                </a:cubicBezTo>
                <a:cubicBezTo>
                  <a:pt x="4749" y="17307"/>
                  <a:pt x="4452" y="17595"/>
                  <a:pt x="4046" y="17798"/>
                </a:cubicBezTo>
                <a:cubicBezTo>
                  <a:pt x="3615" y="18017"/>
                  <a:pt x="3191" y="18137"/>
                  <a:pt x="2718" y="18204"/>
                </a:cubicBezTo>
                <a:cubicBezTo>
                  <a:pt x="2285" y="18255"/>
                  <a:pt x="2328" y="18797"/>
                  <a:pt x="2734" y="18856"/>
                </a:cubicBezTo>
                <a:cubicBezTo>
                  <a:pt x="3319" y="18939"/>
                  <a:pt x="3920" y="18966"/>
                  <a:pt x="4511" y="19033"/>
                </a:cubicBezTo>
                <a:cubicBezTo>
                  <a:pt x="4807" y="19067"/>
                  <a:pt x="5112" y="19102"/>
                  <a:pt x="5409" y="19153"/>
                </a:cubicBezTo>
                <a:cubicBezTo>
                  <a:pt x="5671" y="19203"/>
                  <a:pt x="5933" y="19279"/>
                  <a:pt x="6205" y="19313"/>
                </a:cubicBezTo>
                <a:cubicBezTo>
                  <a:pt x="6371" y="19336"/>
                  <a:pt x="6542" y="19350"/>
                  <a:pt x="6713" y="19350"/>
                </a:cubicBezTo>
                <a:cubicBezTo>
                  <a:pt x="7037" y="19350"/>
                  <a:pt x="7362" y="19299"/>
                  <a:pt x="7651" y="19161"/>
                </a:cubicBezTo>
                <a:cubicBezTo>
                  <a:pt x="7998" y="18990"/>
                  <a:pt x="8252" y="18720"/>
                  <a:pt x="8447" y="18415"/>
                </a:cubicBezTo>
                <a:cubicBezTo>
                  <a:pt x="8624" y="18127"/>
                  <a:pt x="8725" y="17814"/>
                  <a:pt x="8869" y="17510"/>
                </a:cubicBezTo>
                <a:cubicBezTo>
                  <a:pt x="8886" y="17467"/>
                  <a:pt x="8904" y="17434"/>
                  <a:pt x="8928" y="17392"/>
                </a:cubicBezTo>
                <a:cubicBezTo>
                  <a:pt x="8936" y="17376"/>
                  <a:pt x="8947" y="17357"/>
                  <a:pt x="8955" y="17349"/>
                </a:cubicBezTo>
                <a:cubicBezTo>
                  <a:pt x="8997" y="17290"/>
                  <a:pt x="9038" y="17239"/>
                  <a:pt x="9089" y="17189"/>
                </a:cubicBezTo>
                <a:cubicBezTo>
                  <a:pt x="9131" y="17146"/>
                  <a:pt x="9107" y="17162"/>
                  <a:pt x="9150" y="17130"/>
                </a:cubicBezTo>
                <a:cubicBezTo>
                  <a:pt x="9182" y="17103"/>
                  <a:pt x="9209" y="17087"/>
                  <a:pt x="9241" y="17061"/>
                </a:cubicBezTo>
                <a:cubicBezTo>
                  <a:pt x="9302" y="17020"/>
                  <a:pt x="9369" y="16994"/>
                  <a:pt x="9444" y="16977"/>
                </a:cubicBezTo>
                <a:cubicBezTo>
                  <a:pt x="9499" y="16964"/>
                  <a:pt x="9555" y="16958"/>
                  <a:pt x="9611" y="16958"/>
                </a:cubicBezTo>
                <a:cubicBezTo>
                  <a:pt x="9907" y="16958"/>
                  <a:pt x="10207" y="17129"/>
                  <a:pt x="10427" y="17264"/>
                </a:cubicBezTo>
                <a:cubicBezTo>
                  <a:pt x="10579" y="17365"/>
                  <a:pt x="10713" y="17477"/>
                  <a:pt x="10841" y="17595"/>
                </a:cubicBezTo>
                <a:cubicBezTo>
                  <a:pt x="10850" y="17782"/>
                  <a:pt x="10858" y="17967"/>
                  <a:pt x="10866" y="18153"/>
                </a:cubicBezTo>
                <a:cubicBezTo>
                  <a:pt x="10951" y="19904"/>
                  <a:pt x="10978" y="21665"/>
                  <a:pt x="11002" y="23418"/>
                </a:cubicBezTo>
                <a:cubicBezTo>
                  <a:pt x="11010" y="23984"/>
                  <a:pt x="11028" y="24543"/>
                  <a:pt x="11036" y="25109"/>
                </a:cubicBezTo>
                <a:cubicBezTo>
                  <a:pt x="10967" y="24872"/>
                  <a:pt x="10900" y="24636"/>
                  <a:pt x="10833" y="24399"/>
                </a:cubicBezTo>
                <a:cubicBezTo>
                  <a:pt x="10502" y="23282"/>
                  <a:pt x="10240" y="22087"/>
                  <a:pt x="9404" y="21173"/>
                </a:cubicBezTo>
                <a:cubicBezTo>
                  <a:pt x="9030" y="20767"/>
                  <a:pt x="8514" y="20430"/>
                  <a:pt x="7931" y="20320"/>
                </a:cubicBezTo>
                <a:cubicBezTo>
                  <a:pt x="7758" y="20285"/>
                  <a:pt x="7578" y="20267"/>
                  <a:pt x="7398" y="20267"/>
                </a:cubicBezTo>
                <a:cubicBezTo>
                  <a:pt x="6971" y="20267"/>
                  <a:pt x="6539" y="20366"/>
                  <a:pt x="6170" y="20556"/>
                </a:cubicBezTo>
                <a:cubicBezTo>
                  <a:pt x="5654" y="20836"/>
                  <a:pt x="5240" y="21216"/>
                  <a:pt x="4799" y="21580"/>
                </a:cubicBezTo>
                <a:cubicBezTo>
                  <a:pt x="4570" y="21766"/>
                  <a:pt x="4350" y="21961"/>
                  <a:pt x="4105" y="22122"/>
                </a:cubicBezTo>
                <a:cubicBezTo>
                  <a:pt x="3920" y="22250"/>
                  <a:pt x="3699" y="22410"/>
                  <a:pt x="3437" y="22461"/>
                </a:cubicBezTo>
                <a:cubicBezTo>
                  <a:pt x="3337" y="22480"/>
                  <a:pt x="3244" y="22490"/>
                  <a:pt x="3152" y="22490"/>
                </a:cubicBezTo>
                <a:cubicBezTo>
                  <a:pt x="2964" y="22490"/>
                  <a:pt x="2787" y="22450"/>
                  <a:pt x="2600" y="22376"/>
                </a:cubicBezTo>
                <a:cubicBezTo>
                  <a:pt x="2311" y="22266"/>
                  <a:pt x="2066" y="22098"/>
                  <a:pt x="1795" y="21970"/>
                </a:cubicBezTo>
                <a:cubicBezTo>
                  <a:pt x="1494" y="21824"/>
                  <a:pt x="1155" y="21721"/>
                  <a:pt x="823" y="21721"/>
                </a:cubicBezTo>
                <a:cubicBezTo>
                  <a:pt x="576" y="21721"/>
                  <a:pt x="332" y="21778"/>
                  <a:pt x="112" y="21919"/>
                </a:cubicBezTo>
                <a:cubicBezTo>
                  <a:pt x="18" y="21986"/>
                  <a:pt x="0" y="22122"/>
                  <a:pt x="51" y="22207"/>
                </a:cubicBezTo>
                <a:cubicBezTo>
                  <a:pt x="339" y="22758"/>
                  <a:pt x="569" y="23332"/>
                  <a:pt x="914" y="23856"/>
                </a:cubicBezTo>
                <a:cubicBezTo>
                  <a:pt x="1269" y="24372"/>
                  <a:pt x="1769" y="24813"/>
                  <a:pt x="2405" y="25042"/>
                </a:cubicBezTo>
                <a:cubicBezTo>
                  <a:pt x="2683" y="25144"/>
                  <a:pt x="2979" y="25189"/>
                  <a:pt x="3274" y="25189"/>
                </a:cubicBezTo>
                <a:cubicBezTo>
                  <a:pt x="3518" y="25189"/>
                  <a:pt x="3762" y="25158"/>
                  <a:pt x="3995" y="25101"/>
                </a:cubicBezTo>
                <a:cubicBezTo>
                  <a:pt x="4468" y="24982"/>
                  <a:pt x="4909" y="24703"/>
                  <a:pt x="5323" y="24466"/>
                </a:cubicBezTo>
                <a:cubicBezTo>
                  <a:pt x="5729" y="24230"/>
                  <a:pt x="6154" y="23976"/>
                  <a:pt x="6619" y="23832"/>
                </a:cubicBezTo>
                <a:cubicBezTo>
                  <a:pt x="6837" y="23766"/>
                  <a:pt x="7060" y="23734"/>
                  <a:pt x="7284" y="23734"/>
                </a:cubicBezTo>
                <a:cubicBezTo>
                  <a:pt x="7521" y="23734"/>
                  <a:pt x="7759" y="23770"/>
                  <a:pt x="7990" y="23840"/>
                </a:cubicBezTo>
                <a:cubicBezTo>
                  <a:pt x="8947" y="24137"/>
                  <a:pt x="9647" y="24890"/>
                  <a:pt x="10029" y="25692"/>
                </a:cubicBezTo>
                <a:cubicBezTo>
                  <a:pt x="10486" y="26649"/>
                  <a:pt x="10622" y="27715"/>
                  <a:pt x="10689" y="28749"/>
                </a:cubicBezTo>
                <a:cubicBezTo>
                  <a:pt x="10705" y="28951"/>
                  <a:pt x="10844" y="29114"/>
                  <a:pt x="11071" y="29114"/>
                </a:cubicBezTo>
                <a:cubicBezTo>
                  <a:pt x="11082" y="29114"/>
                  <a:pt x="11092" y="29113"/>
                  <a:pt x="11103" y="29112"/>
                </a:cubicBezTo>
                <a:cubicBezTo>
                  <a:pt x="11138" y="29112"/>
                  <a:pt x="11154" y="29104"/>
                  <a:pt x="11181" y="29104"/>
                </a:cubicBezTo>
                <a:cubicBezTo>
                  <a:pt x="11213" y="29180"/>
                  <a:pt x="11282" y="29247"/>
                  <a:pt x="11384" y="29273"/>
                </a:cubicBezTo>
                <a:cubicBezTo>
                  <a:pt x="11418" y="29284"/>
                  <a:pt x="11453" y="29289"/>
                  <a:pt x="11488" y="29289"/>
                </a:cubicBezTo>
                <a:cubicBezTo>
                  <a:pt x="11621" y="29289"/>
                  <a:pt x="11753" y="29218"/>
                  <a:pt x="11806" y="29112"/>
                </a:cubicBezTo>
                <a:cubicBezTo>
                  <a:pt x="11908" y="29054"/>
                  <a:pt x="11975" y="28942"/>
                  <a:pt x="11942" y="28800"/>
                </a:cubicBezTo>
                <a:cubicBezTo>
                  <a:pt x="11942" y="28781"/>
                  <a:pt x="11932" y="28757"/>
                  <a:pt x="11924" y="28731"/>
                </a:cubicBezTo>
                <a:cubicBezTo>
                  <a:pt x="12052" y="28316"/>
                  <a:pt x="12178" y="27894"/>
                  <a:pt x="12306" y="27480"/>
                </a:cubicBezTo>
                <a:cubicBezTo>
                  <a:pt x="12389" y="27453"/>
                  <a:pt x="12458" y="27386"/>
                  <a:pt x="12458" y="27285"/>
                </a:cubicBezTo>
                <a:cubicBezTo>
                  <a:pt x="12458" y="27183"/>
                  <a:pt x="12458" y="27090"/>
                  <a:pt x="12474" y="26988"/>
                </a:cubicBezTo>
                <a:cubicBezTo>
                  <a:pt x="12568" y="26700"/>
                  <a:pt x="12677" y="26403"/>
                  <a:pt x="12795" y="26117"/>
                </a:cubicBezTo>
                <a:cubicBezTo>
                  <a:pt x="12838" y="26040"/>
                  <a:pt x="12897" y="25956"/>
                  <a:pt x="12958" y="25871"/>
                </a:cubicBezTo>
                <a:cubicBezTo>
                  <a:pt x="13059" y="25735"/>
                  <a:pt x="13110" y="25684"/>
                  <a:pt x="13201" y="25591"/>
                </a:cubicBezTo>
                <a:cubicBezTo>
                  <a:pt x="13303" y="25499"/>
                  <a:pt x="13423" y="25406"/>
                  <a:pt x="13532" y="25321"/>
                </a:cubicBezTo>
                <a:cubicBezTo>
                  <a:pt x="13591" y="25278"/>
                  <a:pt x="13642" y="25246"/>
                  <a:pt x="13693" y="25211"/>
                </a:cubicBezTo>
                <a:cubicBezTo>
                  <a:pt x="13701" y="25203"/>
                  <a:pt x="13752" y="25168"/>
                  <a:pt x="13770" y="25152"/>
                </a:cubicBezTo>
                <a:cubicBezTo>
                  <a:pt x="13778" y="25152"/>
                  <a:pt x="13786" y="25144"/>
                  <a:pt x="13794" y="25144"/>
                </a:cubicBezTo>
                <a:cubicBezTo>
                  <a:pt x="13821" y="25126"/>
                  <a:pt x="13845" y="25109"/>
                  <a:pt x="13862" y="25101"/>
                </a:cubicBezTo>
                <a:cubicBezTo>
                  <a:pt x="13880" y="25093"/>
                  <a:pt x="13922" y="25067"/>
                  <a:pt x="13931" y="25067"/>
                </a:cubicBezTo>
                <a:cubicBezTo>
                  <a:pt x="13955" y="25051"/>
                  <a:pt x="13981" y="25032"/>
                  <a:pt x="14014" y="25024"/>
                </a:cubicBezTo>
                <a:cubicBezTo>
                  <a:pt x="14075" y="24992"/>
                  <a:pt x="14142" y="24957"/>
                  <a:pt x="14201" y="24931"/>
                </a:cubicBezTo>
                <a:cubicBezTo>
                  <a:pt x="14278" y="24906"/>
                  <a:pt x="14345" y="24880"/>
                  <a:pt x="14420" y="24856"/>
                </a:cubicBezTo>
                <a:cubicBezTo>
                  <a:pt x="14438" y="24847"/>
                  <a:pt x="14455" y="24839"/>
                  <a:pt x="14471" y="24829"/>
                </a:cubicBezTo>
                <a:cubicBezTo>
                  <a:pt x="14481" y="24829"/>
                  <a:pt x="14522" y="24821"/>
                  <a:pt x="14532" y="24821"/>
                </a:cubicBezTo>
                <a:cubicBezTo>
                  <a:pt x="14650" y="24789"/>
                  <a:pt x="14767" y="24762"/>
                  <a:pt x="14895" y="24746"/>
                </a:cubicBezTo>
                <a:cubicBezTo>
                  <a:pt x="15024" y="24730"/>
                  <a:pt x="15154" y="24725"/>
                  <a:pt x="15285" y="24725"/>
                </a:cubicBezTo>
                <a:cubicBezTo>
                  <a:pt x="15496" y="24725"/>
                  <a:pt x="15709" y="24738"/>
                  <a:pt x="15919" y="24738"/>
                </a:cubicBezTo>
                <a:cubicBezTo>
                  <a:pt x="15968" y="24739"/>
                  <a:pt x="16017" y="24740"/>
                  <a:pt x="16066" y="24740"/>
                </a:cubicBezTo>
                <a:cubicBezTo>
                  <a:pt x="16635" y="24740"/>
                  <a:pt x="17242" y="24647"/>
                  <a:pt x="17670" y="24297"/>
                </a:cubicBezTo>
                <a:cubicBezTo>
                  <a:pt x="17891" y="24118"/>
                  <a:pt x="18043" y="23891"/>
                  <a:pt x="18118" y="23637"/>
                </a:cubicBezTo>
                <a:cubicBezTo>
                  <a:pt x="18204" y="23408"/>
                  <a:pt x="18238" y="23164"/>
                  <a:pt x="18330" y="22934"/>
                </a:cubicBezTo>
                <a:cubicBezTo>
                  <a:pt x="18356" y="22867"/>
                  <a:pt x="18391" y="22817"/>
                  <a:pt x="18466" y="22747"/>
                </a:cubicBezTo>
                <a:cubicBezTo>
                  <a:pt x="18474" y="22739"/>
                  <a:pt x="18482" y="22731"/>
                  <a:pt x="18482" y="22731"/>
                </a:cubicBezTo>
                <a:cubicBezTo>
                  <a:pt x="18492" y="22731"/>
                  <a:pt x="18500" y="22723"/>
                  <a:pt x="18508" y="22723"/>
                </a:cubicBezTo>
                <a:cubicBezTo>
                  <a:pt x="18525" y="22715"/>
                  <a:pt x="18543" y="22707"/>
                  <a:pt x="18559" y="22707"/>
                </a:cubicBezTo>
                <a:cubicBezTo>
                  <a:pt x="18567" y="22697"/>
                  <a:pt x="18594" y="22689"/>
                  <a:pt x="18602" y="22689"/>
                </a:cubicBezTo>
                <a:cubicBezTo>
                  <a:pt x="18626" y="22689"/>
                  <a:pt x="18653" y="22680"/>
                  <a:pt x="18677" y="22680"/>
                </a:cubicBezTo>
                <a:lnTo>
                  <a:pt x="18746" y="22672"/>
                </a:lnTo>
                <a:cubicBezTo>
                  <a:pt x="18778" y="22680"/>
                  <a:pt x="18813" y="22680"/>
                  <a:pt x="18848" y="22680"/>
                </a:cubicBezTo>
                <a:cubicBezTo>
                  <a:pt x="18906" y="22680"/>
                  <a:pt x="18965" y="22689"/>
                  <a:pt x="19024" y="22689"/>
                </a:cubicBezTo>
                <a:cubicBezTo>
                  <a:pt x="19160" y="22707"/>
                  <a:pt x="19305" y="22723"/>
                  <a:pt x="19439" y="22739"/>
                </a:cubicBezTo>
                <a:cubicBezTo>
                  <a:pt x="19636" y="22774"/>
                  <a:pt x="19833" y="22801"/>
                  <a:pt x="20033" y="22801"/>
                </a:cubicBezTo>
                <a:cubicBezTo>
                  <a:pt x="20125" y="22801"/>
                  <a:pt x="20217" y="22795"/>
                  <a:pt x="20310" y="22782"/>
                </a:cubicBezTo>
                <a:cubicBezTo>
                  <a:pt x="20590" y="22739"/>
                  <a:pt x="20852" y="22622"/>
                  <a:pt x="21071" y="22461"/>
                </a:cubicBezTo>
                <a:cubicBezTo>
                  <a:pt x="21539" y="22130"/>
                  <a:pt x="21801" y="21606"/>
                  <a:pt x="21927" y="21106"/>
                </a:cubicBezTo>
                <a:cubicBezTo>
                  <a:pt x="22071" y="20497"/>
                  <a:pt x="22046" y="19845"/>
                  <a:pt x="22316" y="19270"/>
                </a:cubicBezTo>
                <a:cubicBezTo>
                  <a:pt x="22503" y="18864"/>
                  <a:pt x="22867" y="18501"/>
                  <a:pt x="23375" y="18458"/>
                </a:cubicBezTo>
                <a:cubicBezTo>
                  <a:pt x="23509" y="18450"/>
                  <a:pt x="23594" y="18306"/>
                  <a:pt x="23586" y="18196"/>
                </a:cubicBezTo>
                <a:cubicBezTo>
                  <a:pt x="23586" y="18068"/>
                  <a:pt x="23468" y="17985"/>
                  <a:pt x="23332" y="17967"/>
                </a:cubicBezTo>
                <a:cubicBezTo>
                  <a:pt x="23247" y="17956"/>
                  <a:pt x="23165" y="17951"/>
                  <a:pt x="23084" y="17951"/>
                </a:cubicBezTo>
                <a:cubicBezTo>
                  <a:pt x="21813" y="17951"/>
                  <a:pt x="21041" y="19207"/>
                  <a:pt x="20277" y="19931"/>
                </a:cubicBezTo>
                <a:cubicBezTo>
                  <a:pt x="19871" y="20320"/>
                  <a:pt x="19414" y="20540"/>
                  <a:pt x="18856" y="20658"/>
                </a:cubicBezTo>
                <a:cubicBezTo>
                  <a:pt x="18567" y="20716"/>
                  <a:pt x="18271" y="20767"/>
                  <a:pt x="17984" y="20844"/>
                </a:cubicBezTo>
                <a:cubicBezTo>
                  <a:pt x="17696" y="20911"/>
                  <a:pt x="17399" y="20954"/>
                  <a:pt x="17111" y="21031"/>
                </a:cubicBezTo>
                <a:cubicBezTo>
                  <a:pt x="16004" y="21293"/>
                  <a:pt x="15005" y="21825"/>
                  <a:pt x="14193" y="22555"/>
                </a:cubicBezTo>
                <a:cubicBezTo>
                  <a:pt x="13506" y="23172"/>
                  <a:pt x="12990" y="23875"/>
                  <a:pt x="12584" y="24636"/>
                </a:cubicBezTo>
                <a:cubicBezTo>
                  <a:pt x="12779" y="23527"/>
                  <a:pt x="12974" y="22427"/>
                  <a:pt x="13169" y="21318"/>
                </a:cubicBezTo>
                <a:cubicBezTo>
                  <a:pt x="13279" y="20700"/>
                  <a:pt x="13396" y="20083"/>
                  <a:pt x="13506" y="19465"/>
                </a:cubicBezTo>
                <a:cubicBezTo>
                  <a:pt x="13568" y="19513"/>
                  <a:pt x="13648" y="19536"/>
                  <a:pt x="13729" y="19536"/>
                </a:cubicBezTo>
                <a:cubicBezTo>
                  <a:pt x="13848" y="19536"/>
                  <a:pt x="13970" y="19487"/>
                  <a:pt x="14040" y="19396"/>
                </a:cubicBezTo>
                <a:cubicBezTo>
                  <a:pt x="14150" y="19388"/>
                  <a:pt x="14268" y="19346"/>
                  <a:pt x="14345" y="19254"/>
                </a:cubicBezTo>
                <a:cubicBezTo>
                  <a:pt x="14684" y="18848"/>
                  <a:pt x="15267" y="18635"/>
                  <a:pt x="15834" y="18533"/>
                </a:cubicBezTo>
                <a:cubicBezTo>
                  <a:pt x="16502" y="18407"/>
                  <a:pt x="17180" y="18373"/>
                  <a:pt x="17840" y="18204"/>
                </a:cubicBezTo>
                <a:cubicBezTo>
                  <a:pt x="18380" y="18060"/>
                  <a:pt x="18888" y="17822"/>
                  <a:pt x="19305" y="17467"/>
                </a:cubicBezTo>
                <a:cubicBezTo>
                  <a:pt x="20107" y="16783"/>
                  <a:pt x="20564" y="15834"/>
                  <a:pt x="20513" y="14827"/>
                </a:cubicBezTo>
                <a:cubicBezTo>
                  <a:pt x="20507" y="14703"/>
                  <a:pt x="20356" y="14612"/>
                  <a:pt x="20220" y="14612"/>
                </a:cubicBezTo>
                <a:cubicBezTo>
                  <a:pt x="20162" y="14612"/>
                  <a:pt x="20106" y="14629"/>
                  <a:pt x="20066" y="14666"/>
                </a:cubicBezTo>
                <a:cubicBezTo>
                  <a:pt x="19981" y="14743"/>
                  <a:pt x="19954" y="14776"/>
                  <a:pt x="19845" y="14802"/>
                </a:cubicBezTo>
                <a:cubicBezTo>
                  <a:pt x="19770" y="14819"/>
                  <a:pt x="19692" y="14837"/>
                  <a:pt x="19617" y="14853"/>
                </a:cubicBezTo>
                <a:cubicBezTo>
                  <a:pt x="19422" y="14888"/>
                  <a:pt x="19244" y="14955"/>
                  <a:pt x="19059" y="15005"/>
                </a:cubicBezTo>
                <a:cubicBezTo>
                  <a:pt x="18728" y="15107"/>
                  <a:pt x="18407" y="15217"/>
                  <a:pt x="18076" y="15310"/>
                </a:cubicBezTo>
                <a:cubicBezTo>
                  <a:pt x="17923" y="15361"/>
                  <a:pt x="17781" y="15436"/>
                  <a:pt x="17619" y="15497"/>
                </a:cubicBezTo>
                <a:cubicBezTo>
                  <a:pt x="17493" y="15538"/>
                  <a:pt x="17357" y="15588"/>
                  <a:pt x="17223" y="15639"/>
                </a:cubicBezTo>
                <a:cubicBezTo>
                  <a:pt x="16934" y="15733"/>
                  <a:pt x="16654" y="15826"/>
                  <a:pt x="16368" y="15927"/>
                </a:cubicBezTo>
                <a:cubicBezTo>
                  <a:pt x="15791" y="16131"/>
                  <a:pt x="15224" y="16350"/>
                  <a:pt x="14717" y="16689"/>
                </a:cubicBezTo>
                <a:cubicBezTo>
                  <a:pt x="14481" y="16841"/>
                  <a:pt x="14268" y="17028"/>
                  <a:pt x="14083" y="17231"/>
                </a:cubicBezTo>
                <a:cubicBezTo>
                  <a:pt x="14107" y="17095"/>
                  <a:pt x="14142" y="16951"/>
                  <a:pt x="14184" y="16817"/>
                </a:cubicBezTo>
                <a:cubicBezTo>
                  <a:pt x="14420" y="16088"/>
                  <a:pt x="14844" y="15446"/>
                  <a:pt x="15377" y="14853"/>
                </a:cubicBezTo>
                <a:cubicBezTo>
                  <a:pt x="16325" y="13787"/>
                  <a:pt x="17517" y="12889"/>
                  <a:pt x="18145" y="11604"/>
                </a:cubicBezTo>
                <a:cubicBezTo>
                  <a:pt x="18297" y="11299"/>
                  <a:pt x="18407" y="10978"/>
                  <a:pt x="18492" y="10647"/>
                </a:cubicBezTo>
                <a:cubicBezTo>
                  <a:pt x="18575" y="10300"/>
                  <a:pt x="18594" y="9971"/>
                  <a:pt x="18567" y="9658"/>
                </a:cubicBezTo>
                <a:cubicBezTo>
                  <a:pt x="18533" y="9292"/>
                  <a:pt x="18423" y="8937"/>
                  <a:pt x="18279" y="8600"/>
                </a:cubicBezTo>
                <a:cubicBezTo>
                  <a:pt x="18137" y="8261"/>
                  <a:pt x="17923" y="7948"/>
                  <a:pt x="17798" y="7601"/>
                </a:cubicBezTo>
                <a:cubicBezTo>
                  <a:pt x="17680" y="7272"/>
                  <a:pt x="17594" y="6932"/>
                  <a:pt x="17611" y="6585"/>
                </a:cubicBezTo>
                <a:cubicBezTo>
                  <a:pt x="17619" y="6272"/>
                  <a:pt x="17704" y="5968"/>
                  <a:pt x="17822" y="5679"/>
                </a:cubicBezTo>
                <a:cubicBezTo>
                  <a:pt x="17942" y="5383"/>
                  <a:pt x="18094" y="5113"/>
                  <a:pt x="18271" y="4842"/>
                </a:cubicBezTo>
                <a:cubicBezTo>
                  <a:pt x="18458" y="4562"/>
                  <a:pt x="18677" y="4308"/>
                  <a:pt x="18872" y="4038"/>
                </a:cubicBezTo>
                <a:cubicBezTo>
                  <a:pt x="19286" y="3463"/>
                  <a:pt x="19650" y="2828"/>
                  <a:pt x="19845" y="2160"/>
                </a:cubicBezTo>
                <a:cubicBezTo>
                  <a:pt x="19946" y="1812"/>
                  <a:pt x="20005" y="1473"/>
                  <a:pt x="19989" y="1118"/>
                </a:cubicBezTo>
                <a:cubicBezTo>
                  <a:pt x="19973" y="772"/>
                  <a:pt x="19879" y="458"/>
                  <a:pt x="19735" y="145"/>
                </a:cubicBezTo>
                <a:cubicBezTo>
                  <a:pt x="19691" y="57"/>
                  <a:pt x="19586" y="1"/>
                  <a:pt x="19482" y="1"/>
                </a:cubicBezTo>
                <a:close/>
              </a:path>
            </a:pathLst>
          </a:custGeom>
          <a:solidFill>
            <a:srgbClr val="E4C0A3">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3"/>
          <p:cNvSpPr/>
          <p:nvPr/>
        </p:nvSpPr>
        <p:spPr>
          <a:xfrm rot="2659836">
            <a:off x="3064319" y="1886658"/>
            <a:ext cx="1341119" cy="1664761"/>
          </a:xfrm>
          <a:custGeom>
            <a:avLst/>
            <a:gdLst/>
            <a:ahLst/>
            <a:cxnLst/>
            <a:rect l="l" t="t" r="r" b="b"/>
            <a:pathLst>
              <a:path w="23594" h="29289" extrusionOk="0">
                <a:moveTo>
                  <a:pt x="11510" y="18330"/>
                </a:moveTo>
                <a:lnTo>
                  <a:pt x="11510" y="18330"/>
                </a:lnTo>
                <a:cubicBezTo>
                  <a:pt x="11849" y="18704"/>
                  <a:pt x="12204" y="19059"/>
                  <a:pt x="12661" y="19279"/>
                </a:cubicBezTo>
                <a:cubicBezTo>
                  <a:pt x="12415" y="20794"/>
                  <a:pt x="12162" y="22301"/>
                  <a:pt x="11908" y="23814"/>
                </a:cubicBezTo>
                <a:lnTo>
                  <a:pt x="11721" y="24856"/>
                </a:lnTo>
                <a:cubicBezTo>
                  <a:pt x="11670" y="23399"/>
                  <a:pt x="11603" y="21935"/>
                  <a:pt x="11560" y="20473"/>
                </a:cubicBezTo>
                <a:cubicBezTo>
                  <a:pt x="11536" y="19762"/>
                  <a:pt x="11518" y="19041"/>
                  <a:pt x="11510" y="18330"/>
                </a:cubicBezTo>
                <a:close/>
                <a:moveTo>
                  <a:pt x="19482" y="1"/>
                </a:moveTo>
                <a:cubicBezTo>
                  <a:pt x="19427" y="1"/>
                  <a:pt x="19373" y="16"/>
                  <a:pt x="19329" y="51"/>
                </a:cubicBezTo>
                <a:cubicBezTo>
                  <a:pt x="18728" y="535"/>
                  <a:pt x="18137" y="1034"/>
                  <a:pt x="17611" y="1585"/>
                </a:cubicBezTo>
                <a:cubicBezTo>
                  <a:pt x="17111" y="2125"/>
                  <a:pt x="16654" y="2702"/>
                  <a:pt x="16282" y="3319"/>
                </a:cubicBezTo>
                <a:cubicBezTo>
                  <a:pt x="15919" y="3910"/>
                  <a:pt x="15572" y="4511"/>
                  <a:pt x="15267" y="5129"/>
                </a:cubicBezTo>
                <a:cubicBezTo>
                  <a:pt x="15106" y="5433"/>
                  <a:pt x="14938" y="5738"/>
                  <a:pt x="14775" y="6043"/>
                </a:cubicBezTo>
                <a:cubicBezTo>
                  <a:pt x="14607" y="6358"/>
                  <a:pt x="14455" y="6687"/>
                  <a:pt x="14294" y="7007"/>
                </a:cubicBezTo>
                <a:cubicBezTo>
                  <a:pt x="14142" y="7322"/>
                  <a:pt x="14014" y="7635"/>
                  <a:pt x="13888" y="7964"/>
                </a:cubicBezTo>
                <a:cubicBezTo>
                  <a:pt x="13829" y="8135"/>
                  <a:pt x="13803" y="8311"/>
                  <a:pt x="13744" y="8490"/>
                </a:cubicBezTo>
                <a:cubicBezTo>
                  <a:pt x="13719" y="8549"/>
                  <a:pt x="13701" y="8608"/>
                  <a:pt x="13677" y="8667"/>
                </a:cubicBezTo>
                <a:cubicBezTo>
                  <a:pt x="13498" y="8319"/>
                  <a:pt x="13287" y="7982"/>
                  <a:pt x="13059" y="7659"/>
                </a:cubicBezTo>
                <a:cubicBezTo>
                  <a:pt x="12923" y="7475"/>
                  <a:pt x="12771" y="7296"/>
                  <a:pt x="12619" y="7109"/>
                </a:cubicBezTo>
                <a:cubicBezTo>
                  <a:pt x="12450" y="6916"/>
                  <a:pt x="12287" y="6713"/>
                  <a:pt x="12076" y="6542"/>
                </a:cubicBezTo>
                <a:cubicBezTo>
                  <a:pt x="11678" y="6221"/>
                  <a:pt x="11231" y="5976"/>
                  <a:pt x="10713" y="5840"/>
                </a:cubicBezTo>
                <a:cubicBezTo>
                  <a:pt x="10460" y="5781"/>
                  <a:pt x="10206" y="5748"/>
                  <a:pt x="9944" y="5706"/>
                </a:cubicBezTo>
                <a:cubicBezTo>
                  <a:pt x="9690" y="5663"/>
                  <a:pt x="9436" y="5604"/>
                  <a:pt x="9190" y="5527"/>
                </a:cubicBezTo>
                <a:cubicBezTo>
                  <a:pt x="8701" y="5393"/>
                  <a:pt x="8226" y="5222"/>
                  <a:pt x="7728" y="5096"/>
                </a:cubicBezTo>
                <a:cubicBezTo>
                  <a:pt x="7696" y="5088"/>
                  <a:pt x="7664" y="5084"/>
                  <a:pt x="7633" y="5084"/>
                </a:cubicBezTo>
                <a:cubicBezTo>
                  <a:pt x="7387" y="5084"/>
                  <a:pt x="7176" y="5333"/>
                  <a:pt x="7373" y="5535"/>
                </a:cubicBezTo>
                <a:cubicBezTo>
                  <a:pt x="7693" y="5890"/>
                  <a:pt x="8065" y="6205"/>
                  <a:pt x="8429" y="6534"/>
                </a:cubicBezTo>
                <a:cubicBezTo>
                  <a:pt x="8784" y="6847"/>
                  <a:pt x="9190" y="7127"/>
                  <a:pt x="9546" y="7448"/>
                </a:cubicBezTo>
                <a:cubicBezTo>
                  <a:pt x="9826" y="7710"/>
                  <a:pt x="10122" y="7990"/>
                  <a:pt x="10350" y="8295"/>
                </a:cubicBezTo>
                <a:cubicBezTo>
                  <a:pt x="10571" y="8600"/>
                  <a:pt x="10866" y="8878"/>
                  <a:pt x="11130" y="9158"/>
                </a:cubicBezTo>
                <a:cubicBezTo>
                  <a:pt x="11627" y="9690"/>
                  <a:pt x="12026" y="10292"/>
                  <a:pt x="12255" y="10952"/>
                </a:cubicBezTo>
                <a:cubicBezTo>
                  <a:pt x="12424" y="11459"/>
                  <a:pt x="12533" y="11975"/>
                  <a:pt x="12610" y="12501"/>
                </a:cubicBezTo>
                <a:cubicBezTo>
                  <a:pt x="12365" y="11924"/>
                  <a:pt x="11950" y="11409"/>
                  <a:pt x="11424" y="11019"/>
                </a:cubicBezTo>
                <a:cubicBezTo>
                  <a:pt x="11130" y="10799"/>
                  <a:pt x="10783" y="10554"/>
                  <a:pt x="10409" y="10444"/>
                </a:cubicBezTo>
                <a:cubicBezTo>
                  <a:pt x="10224" y="10393"/>
                  <a:pt x="10037" y="10359"/>
                  <a:pt x="9842" y="10334"/>
                </a:cubicBezTo>
                <a:cubicBezTo>
                  <a:pt x="9724" y="9928"/>
                  <a:pt x="9538" y="9538"/>
                  <a:pt x="9217" y="9217"/>
                </a:cubicBezTo>
                <a:cubicBezTo>
                  <a:pt x="8797" y="8791"/>
                  <a:pt x="8231" y="8531"/>
                  <a:pt x="7620" y="8531"/>
                </a:cubicBezTo>
                <a:cubicBezTo>
                  <a:pt x="7480" y="8531"/>
                  <a:pt x="7337" y="8545"/>
                  <a:pt x="7194" y="8573"/>
                </a:cubicBezTo>
                <a:cubicBezTo>
                  <a:pt x="6398" y="8734"/>
                  <a:pt x="5788" y="9233"/>
                  <a:pt x="5163" y="9674"/>
                </a:cubicBezTo>
                <a:cubicBezTo>
                  <a:pt x="4554" y="10105"/>
                  <a:pt x="3893" y="10452"/>
                  <a:pt x="3132" y="10663"/>
                </a:cubicBezTo>
                <a:cubicBezTo>
                  <a:pt x="2945" y="10714"/>
                  <a:pt x="2776" y="10765"/>
                  <a:pt x="2590" y="10799"/>
                </a:cubicBezTo>
                <a:cubicBezTo>
                  <a:pt x="2397" y="10826"/>
                  <a:pt x="2210" y="10850"/>
                  <a:pt x="2015" y="10858"/>
                </a:cubicBezTo>
                <a:cubicBezTo>
                  <a:pt x="1923" y="10866"/>
                  <a:pt x="1830" y="10871"/>
                  <a:pt x="1739" y="10871"/>
                </a:cubicBezTo>
                <a:cubicBezTo>
                  <a:pt x="1629" y="10871"/>
                  <a:pt x="1520" y="10864"/>
                  <a:pt x="1414" y="10850"/>
                </a:cubicBezTo>
                <a:cubicBezTo>
                  <a:pt x="1229" y="10834"/>
                  <a:pt x="1066" y="10765"/>
                  <a:pt x="898" y="10724"/>
                </a:cubicBezTo>
                <a:cubicBezTo>
                  <a:pt x="854" y="10714"/>
                  <a:pt x="812" y="10709"/>
                  <a:pt x="772" y="10709"/>
                </a:cubicBezTo>
                <a:cubicBezTo>
                  <a:pt x="544" y="10709"/>
                  <a:pt x="376" y="10866"/>
                  <a:pt x="390" y="11096"/>
                </a:cubicBezTo>
                <a:cubicBezTo>
                  <a:pt x="406" y="11569"/>
                  <a:pt x="695" y="11967"/>
                  <a:pt x="1101" y="12272"/>
                </a:cubicBezTo>
                <a:cubicBezTo>
                  <a:pt x="1507" y="12568"/>
                  <a:pt x="2015" y="12694"/>
                  <a:pt x="2488" y="12755"/>
                </a:cubicBezTo>
                <a:cubicBezTo>
                  <a:pt x="2786" y="12791"/>
                  <a:pt x="3083" y="12804"/>
                  <a:pt x="3381" y="12804"/>
                </a:cubicBezTo>
                <a:cubicBezTo>
                  <a:pt x="4133" y="12804"/>
                  <a:pt x="4885" y="12719"/>
                  <a:pt x="5636" y="12694"/>
                </a:cubicBezTo>
                <a:cubicBezTo>
                  <a:pt x="5693" y="12692"/>
                  <a:pt x="5752" y="12691"/>
                  <a:pt x="5813" y="12691"/>
                </a:cubicBezTo>
                <a:cubicBezTo>
                  <a:pt x="6002" y="12691"/>
                  <a:pt x="6209" y="12701"/>
                  <a:pt x="6408" y="12721"/>
                </a:cubicBezTo>
                <a:cubicBezTo>
                  <a:pt x="6652" y="12745"/>
                  <a:pt x="6881" y="12712"/>
                  <a:pt x="7119" y="12763"/>
                </a:cubicBezTo>
                <a:cubicBezTo>
                  <a:pt x="7346" y="12822"/>
                  <a:pt x="7549" y="12948"/>
                  <a:pt x="7744" y="13060"/>
                </a:cubicBezTo>
                <a:cubicBezTo>
                  <a:pt x="7964" y="13186"/>
                  <a:pt x="8175" y="13322"/>
                  <a:pt x="8388" y="13456"/>
                </a:cubicBezTo>
                <a:cubicBezTo>
                  <a:pt x="8810" y="13728"/>
                  <a:pt x="9251" y="13974"/>
                  <a:pt x="9674" y="14244"/>
                </a:cubicBezTo>
                <a:cubicBezTo>
                  <a:pt x="9885" y="14380"/>
                  <a:pt x="10088" y="14532"/>
                  <a:pt x="10291" y="14674"/>
                </a:cubicBezTo>
                <a:cubicBezTo>
                  <a:pt x="10384" y="14743"/>
                  <a:pt x="10470" y="14810"/>
                  <a:pt x="10553" y="14877"/>
                </a:cubicBezTo>
                <a:cubicBezTo>
                  <a:pt x="10155" y="14674"/>
                  <a:pt x="9733" y="14506"/>
                  <a:pt x="9302" y="14370"/>
                </a:cubicBezTo>
                <a:cubicBezTo>
                  <a:pt x="8839" y="14223"/>
                  <a:pt x="8341" y="14113"/>
                  <a:pt x="7846" y="14113"/>
                </a:cubicBezTo>
                <a:cubicBezTo>
                  <a:pt x="7798" y="14113"/>
                  <a:pt x="7750" y="14114"/>
                  <a:pt x="7702" y="14116"/>
                </a:cubicBezTo>
                <a:cubicBezTo>
                  <a:pt x="7456" y="14126"/>
                  <a:pt x="7210" y="14185"/>
                  <a:pt x="6983" y="14244"/>
                </a:cubicBezTo>
                <a:cubicBezTo>
                  <a:pt x="6729" y="14311"/>
                  <a:pt x="6499" y="14439"/>
                  <a:pt x="6314" y="14599"/>
                </a:cubicBezTo>
                <a:cubicBezTo>
                  <a:pt x="5933" y="14938"/>
                  <a:pt x="5780" y="15428"/>
                  <a:pt x="5612" y="15869"/>
                </a:cubicBezTo>
                <a:cubicBezTo>
                  <a:pt x="5569" y="15978"/>
                  <a:pt x="5518" y="16080"/>
                  <a:pt x="5467" y="16189"/>
                </a:cubicBezTo>
                <a:cubicBezTo>
                  <a:pt x="5451" y="16240"/>
                  <a:pt x="5425" y="16283"/>
                  <a:pt x="5400" y="16334"/>
                </a:cubicBezTo>
                <a:cubicBezTo>
                  <a:pt x="5382" y="16350"/>
                  <a:pt x="5374" y="16376"/>
                  <a:pt x="5358" y="16401"/>
                </a:cubicBezTo>
                <a:cubicBezTo>
                  <a:pt x="5358" y="16401"/>
                  <a:pt x="5350" y="16411"/>
                  <a:pt x="5350" y="16419"/>
                </a:cubicBezTo>
                <a:cubicBezTo>
                  <a:pt x="5281" y="16521"/>
                  <a:pt x="5214" y="16622"/>
                  <a:pt x="5155" y="16724"/>
                </a:cubicBezTo>
                <a:cubicBezTo>
                  <a:pt x="5120" y="16774"/>
                  <a:pt x="5088" y="16833"/>
                  <a:pt x="5061" y="16884"/>
                </a:cubicBezTo>
                <a:cubicBezTo>
                  <a:pt x="5053" y="16892"/>
                  <a:pt x="5045" y="16908"/>
                  <a:pt x="5037" y="16927"/>
                </a:cubicBezTo>
                <a:cubicBezTo>
                  <a:pt x="5027" y="16935"/>
                  <a:pt x="5011" y="16959"/>
                  <a:pt x="5002" y="16969"/>
                </a:cubicBezTo>
                <a:cubicBezTo>
                  <a:pt x="4749" y="17307"/>
                  <a:pt x="4452" y="17595"/>
                  <a:pt x="4046" y="17798"/>
                </a:cubicBezTo>
                <a:cubicBezTo>
                  <a:pt x="3615" y="18017"/>
                  <a:pt x="3191" y="18137"/>
                  <a:pt x="2718" y="18204"/>
                </a:cubicBezTo>
                <a:cubicBezTo>
                  <a:pt x="2285" y="18255"/>
                  <a:pt x="2328" y="18797"/>
                  <a:pt x="2734" y="18856"/>
                </a:cubicBezTo>
                <a:cubicBezTo>
                  <a:pt x="3319" y="18939"/>
                  <a:pt x="3920" y="18966"/>
                  <a:pt x="4511" y="19033"/>
                </a:cubicBezTo>
                <a:cubicBezTo>
                  <a:pt x="4807" y="19067"/>
                  <a:pt x="5112" y="19102"/>
                  <a:pt x="5409" y="19153"/>
                </a:cubicBezTo>
                <a:cubicBezTo>
                  <a:pt x="5671" y="19203"/>
                  <a:pt x="5933" y="19279"/>
                  <a:pt x="6205" y="19313"/>
                </a:cubicBezTo>
                <a:cubicBezTo>
                  <a:pt x="6371" y="19336"/>
                  <a:pt x="6542" y="19350"/>
                  <a:pt x="6713" y="19350"/>
                </a:cubicBezTo>
                <a:cubicBezTo>
                  <a:pt x="7037" y="19350"/>
                  <a:pt x="7362" y="19299"/>
                  <a:pt x="7651" y="19161"/>
                </a:cubicBezTo>
                <a:cubicBezTo>
                  <a:pt x="7998" y="18990"/>
                  <a:pt x="8252" y="18720"/>
                  <a:pt x="8447" y="18415"/>
                </a:cubicBezTo>
                <a:cubicBezTo>
                  <a:pt x="8624" y="18127"/>
                  <a:pt x="8725" y="17814"/>
                  <a:pt x="8869" y="17510"/>
                </a:cubicBezTo>
                <a:cubicBezTo>
                  <a:pt x="8886" y="17467"/>
                  <a:pt x="8904" y="17434"/>
                  <a:pt x="8928" y="17392"/>
                </a:cubicBezTo>
                <a:cubicBezTo>
                  <a:pt x="8936" y="17376"/>
                  <a:pt x="8947" y="17357"/>
                  <a:pt x="8955" y="17349"/>
                </a:cubicBezTo>
                <a:cubicBezTo>
                  <a:pt x="8997" y="17290"/>
                  <a:pt x="9038" y="17239"/>
                  <a:pt x="9089" y="17189"/>
                </a:cubicBezTo>
                <a:cubicBezTo>
                  <a:pt x="9131" y="17146"/>
                  <a:pt x="9107" y="17162"/>
                  <a:pt x="9150" y="17130"/>
                </a:cubicBezTo>
                <a:cubicBezTo>
                  <a:pt x="9182" y="17103"/>
                  <a:pt x="9209" y="17087"/>
                  <a:pt x="9241" y="17061"/>
                </a:cubicBezTo>
                <a:cubicBezTo>
                  <a:pt x="9302" y="17020"/>
                  <a:pt x="9369" y="16994"/>
                  <a:pt x="9444" y="16977"/>
                </a:cubicBezTo>
                <a:cubicBezTo>
                  <a:pt x="9499" y="16964"/>
                  <a:pt x="9555" y="16958"/>
                  <a:pt x="9611" y="16958"/>
                </a:cubicBezTo>
                <a:cubicBezTo>
                  <a:pt x="9907" y="16958"/>
                  <a:pt x="10207" y="17129"/>
                  <a:pt x="10427" y="17264"/>
                </a:cubicBezTo>
                <a:cubicBezTo>
                  <a:pt x="10579" y="17365"/>
                  <a:pt x="10713" y="17477"/>
                  <a:pt x="10841" y="17595"/>
                </a:cubicBezTo>
                <a:cubicBezTo>
                  <a:pt x="10850" y="17782"/>
                  <a:pt x="10858" y="17967"/>
                  <a:pt x="10866" y="18153"/>
                </a:cubicBezTo>
                <a:cubicBezTo>
                  <a:pt x="10951" y="19904"/>
                  <a:pt x="10978" y="21665"/>
                  <a:pt x="11002" y="23418"/>
                </a:cubicBezTo>
                <a:cubicBezTo>
                  <a:pt x="11010" y="23984"/>
                  <a:pt x="11028" y="24543"/>
                  <a:pt x="11036" y="25109"/>
                </a:cubicBezTo>
                <a:cubicBezTo>
                  <a:pt x="10967" y="24872"/>
                  <a:pt x="10900" y="24636"/>
                  <a:pt x="10833" y="24399"/>
                </a:cubicBezTo>
                <a:cubicBezTo>
                  <a:pt x="10502" y="23282"/>
                  <a:pt x="10240" y="22087"/>
                  <a:pt x="9404" y="21173"/>
                </a:cubicBezTo>
                <a:cubicBezTo>
                  <a:pt x="9030" y="20767"/>
                  <a:pt x="8514" y="20430"/>
                  <a:pt x="7931" y="20320"/>
                </a:cubicBezTo>
                <a:cubicBezTo>
                  <a:pt x="7758" y="20285"/>
                  <a:pt x="7578" y="20267"/>
                  <a:pt x="7398" y="20267"/>
                </a:cubicBezTo>
                <a:cubicBezTo>
                  <a:pt x="6971" y="20267"/>
                  <a:pt x="6539" y="20366"/>
                  <a:pt x="6170" y="20556"/>
                </a:cubicBezTo>
                <a:cubicBezTo>
                  <a:pt x="5654" y="20836"/>
                  <a:pt x="5240" y="21216"/>
                  <a:pt x="4799" y="21580"/>
                </a:cubicBezTo>
                <a:cubicBezTo>
                  <a:pt x="4570" y="21766"/>
                  <a:pt x="4350" y="21961"/>
                  <a:pt x="4105" y="22122"/>
                </a:cubicBezTo>
                <a:cubicBezTo>
                  <a:pt x="3920" y="22250"/>
                  <a:pt x="3699" y="22410"/>
                  <a:pt x="3437" y="22461"/>
                </a:cubicBezTo>
                <a:cubicBezTo>
                  <a:pt x="3337" y="22480"/>
                  <a:pt x="3244" y="22490"/>
                  <a:pt x="3152" y="22490"/>
                </a:cubicBezTo>
                <a:cubicBezTo>
                  <a:pt x="2964" y="22490"/>
                  <a:pt x="2787" y="22450"/>
                  <a:pt x="2600" y="22376"/>
                </a:cubicBezTo>
                <a:cubicBezTo>
                  <a:pt x="2311" y="22266"/>
                  <a:pt x="2066" y="22098"/>
                  <a:pt x="1795" y="21970"/>
                </a:cubicBezTo>
                <a:cubicBezTo>
                  <a:pt x="1494" y="21824"/>
                  <a:pt x="1155" y="21721"/>
                  <a:pt x="823" y="21721"/>
                </a:cubicBezTo>
                <a:cubicBezTo>
                  <a:pt x="576" y="21721"/>
                  <a:pt x="332" y="21778"/>
                  <a:pt x="112" y="21919"/>
                </a:cubicBezTo>
                <a:cubicBezTo>
                  <a:pt x="18" y="21986"/>
                  <a:pt x="0" y="22122"/>
                  <a:pt x="51" y="22207"/>
                </a:cubicBezTo>
                <a:cubicBezTo>
                  <a:pt x="339" y="22758"/>
                  <a:pt x="569" y="23332"/>
                  <a:pt x="914" y="23856"/>
                </a:cubicBezTo>
                <a:cubicBezTo>
                  <a:pt x="1269" y="24372"/>
                  <a:pt x="1769" y="24813"/>
                  <a:pt x="2405" y="25042"/>
                </a:cubicBezTo>
                <a:cubicBezTo>
                  <a:pt x="2683" y="25144"/>
                  <a:pt x="2979" y="25189"/>
                  <a:pt x="3274" y="25189"/>
                </a:cubicBezTo>
                <a:cubicBezTo>
                  <a:pt x="3518" y="25189"/>
                  <a:pt x="3762" y="25158"/>
                  <a:pt x="3995" y="25101"/>
                </a:cubicBezTo>
                <a:cubicBezTo>
                  <a:pt x="4468" y="24982"/>
                  <a:pt x="4909" y="24703"/>
                  <a:pt x="5323" y="24466"/>
                </a:cubicBezTo>
                <a:cubicBezTo>
                  <a:pt x="5729" y="24230"/>
                  <a:pt x="6154" y="23976"/>
                  <a:pt x="6619" y="23832"/>
                </a:cubicBezTo>
                <a:cubicBezTo>
                  <a:pt x="6837" y="23766"/>
                  <a:pt x="7060" y="23734"/>
                  <a:pt x="7284" y="23734"/>
                </a:cubicBezTo>
                <a:cubicBezTo>
                  <a:pt x="7521" y="23734"/>
                  <a:pt x="7759" y="23770"/>
                  <a:pt x="7990" y="23840"/>
                </a:cubicBezTo>
                <a:cubicBezTo>
                  <a:pt x="8947" y="24137"/>
                  <a:pt x="9647" y="24890"/>
                  <a:pt x="10029" y="25692"/>
                </a:cubicBezTo>
                <a:cubicBezTo>
                  <a:pt x="10486" y="26649"/>
                  <a:pt x="10622" y="27715"/>
                  <a:pt x="10689" y="28749"/>
                </a:cubicBezTo>
                <a:cubicBezTo>
                  <a:pt x="10705" y="28951"/>
                  <a:pt x="10844" y="29114"/>
                  <a:pt x="11071" y="29114"/>
                </a:cubicBezTo>
                <a:cubicBezTo>
                  <a:pt x="11082" y="29114"/>
                  <a:pt x="11092" y="29113"/>
                  <a:pt x="11103" y="29112"/>
                </a:cubicBezTo>
                <a:cubicBezTo>
                  <a:pt x="11138" y="29112"/>
                  <a:pt x="11154" y="29104"/>
                  <a:pt x="11181" y="29104"/>
                </a:cubicBezTo>
                <a:cubicBezTo>
                  <a:pt x="11213" y="29180"/>
                  <a:pt x="11282" y="29247"/>
                  <a:pt x="11384" y="29273"/>
                </a:cubicBezTo>
                <a:cubicBezTo>
                  <a:pt x="11418" y="29284"/>
                  <a:pt x="11453" y="29289"/>
                  <a:pt x="11488" y="29289"/>
                </a:cubicBezTo>
                <a:cubicBezTo>
                  <a:pt x="11621" y="29289"/>
                  <a:pt x="11753" y="29218"/>
                  <a:pt x="11806" y="29112"/>
                </a:cubicBezTo>
                <a:cubicBezTo>
                  <a:pt x="11908" y="29054"/>
                  <a:pt x="11975" y="28942"/>
                  <a:pt x="11942" y="28800"/>
                </a:cubicBezTo>
                <a:cubicBezTo>
                  <a:pt x="11942" y="28781"/>
                  <a:pt x="11932" y="28757"/>
                  <a:pt x="11924" y="28731"/>
                </a:cubicBezTo>
                <a:cubicBezTo>
                  <a:pt x="12052" y="28316"/>
                  <a:pt x="12178" y="27894"/>
                  <a:pt x="12306" y="27480"/>
                </a:cubicBezTo>
                <a:cubicBezTo>
                  <a:pt x="12389" y="27453"/>
                  <a:pt x="12458" y="27386"/>
                  <a:pt x="12458" y="27285"/>
                </a:cubicBezTo>
                <a:cubicBezTo>
                  <a:pt x="12458" y="27183"/>
                  <a:pt x="12458" y="27090"/>
                  <a:pt x="12474" y="26988"/>
                </a:cubicBezTo>
                <a:cubicBezTo>
                  <a:pt x="12568" y="26700"/>
                  <a:pt x="12677" y="26403"/>
                  <a:pt x="12795" y="26117"/>
                </a:cubicBezTo>
                <a:cubicBezTo>
                  <a:pt x="12838" y="26040"/>
                  <a:pt x="12897" y="25956"/>
                  <a:pt x="12958" y="25871"/>
                </a:cubicBezTo>
                <a:cubicBezTo>
                  <a:pt x="13059" y="25735"/>
                  <a:pt x="13110" y="25684"/>
                  <a:pt x="13201" y="25591"/>
                </a:cubicBezTo>
                <a:cubicBezTo>
                  <a:pt x="13303" y="25499"/>
                  <a:pt x="13423" y="25406"/>
                  <a:pt x="13532" y="25321"/>
                </a:cubicBezTo>
                <a:cubicBezTo>
                  <a:pt x="13591" y="25278"/>
                  <a:pt x="13642" y="25246"/>
                  <a:pt x="13693" y="25211"/>
                </a:cubicBezTo>
                <a:cubicBezTo>
                  <a:pt x="13701" y="25203"/>
                  <a:pt x="13752" y="25168"/>
                  <a:pt x="13770" y="25152"/>
                </a:cubicBezTo>
                <a:cubicBezTo>
                  <a:pt x="13778" y="25152"/>
                  <a:pt x="13786" y="25144"/>
                  <a:pt x="13794" y="25144"/>
                </a:cubicBezTo>
                <a:cubicBezTo>
                  <a:pt x="13821" y="25126"/>
                  <a:pt x="13845" y="25109"/>
                  <a:pt x="13862" y="25101"/>
                </a:cubicBezTo>
                <a:cubicBezTo>
                  <a:pt x="13880" y="25093"/>
                  <a:pt x="13922" y="25067"/>
                  <a:pt x="13931" y="25067"/>
                </a:cubicBezTo>
                <a:cubicBezTo>
                  <a:pt x="13955" y="25051"/>
                  <a:pt x="13981" y="25032"/>
                  <a:pt x="14014" y="25024"/>
                </a:cubicBezTo>
                <a:cubicBezTo>
                  <a:pt x="14075" y="24992"/>
                  <a:pt x="14142" y="24957"/>
                  <a:pt x="14201" y="24931"/>
                </a:cubicBezTo>
                <a:cubicBezTo>
                  <a:pt x="14278" y="24906"/>
                  <a:pt x="14345" y="24880"/>
                  <a:pt x="14420" y="24856"/>
                </a:cubicBezTo>
                <a:cubicBezTo>
                  <a:pt x="14438" y="24847"/>
                  <a:pt x="14455" y="24839"/>
                  <a:pt x="14471" y="24829"/>
                </a:cubicBezTo>
                <a:cubicBezTo>
                  <a:pt x="14481" y="24829"/>
                  <a:pt x="14522" y="24821"/>
                  <a:pt x="14532" y="24821"/>
                </a:cubicBezTo>
                <a:cubicBezTo>
                  <a:pt x="14650" y="24789"/>
                  <a:pt x="14767" y="24762"/>
                  <a:pt x="14895" y="24746"/>
                </a:cubicBezTo>
                <a:cubicBezTo>
                  <a:pt x="15024" y="24730"/>
                  <a:pt x="15154" y="24725"/>
                  <a:pt x="15285" y="24725"/>
                </a:cubicBezTo>
                <a:cubicBezTo>
                  <a:pt x="15496" y="24725"/>
                  <a:pt x="15709" y="24738"/>
                  <a:pt x="15919" y="24738"/>
                </a:cubicBezTo>
                <a:cubicBezTo>
                  <a:pt x="15968" y="24739"/>
                  <a:pt x="16017" y="24740"/>
                  <a:pt x="16066" y="24740"/>
                </a:cubicBezTo>
                <a:cubicBezTo>
                  <a:pt x="16635" y="24740"/>
                  <a:pt x="17242" y="24647"/>
                  <a:pt x="17670" y="24297"/>
                </a:cubicBezTo>
                <a:cubicBezTo>
                  <a:pt x="17891" y="24118"/>
                  <a:pt x="18043" y="23891"/>
                  <a:pt x="18118" y="23637"/>
                </a:cubicBezTo>
                <a:cubicBezTo>
                  <a:pt x="18204" y="23408"/>
                  <a:pt x="18238" y="23164"/>
                  <a:pt x="18330" y="22934"/>
                </a:cubicBezTo>
                <a:cubicBezTo>
                  <a:pt x="18356" y="22867"/>
                  <a:pt x="18391" y="22817"/>
                  <a:pt x="18466" y="22747"/>
                </a:cubicBezTo>
                <a:cubicBezTo>
                  <a:pt x="18474" y="22739"/>
                  <a:pt x="18482" y="22731"/>
                  <a:pt x="18482" y="22731"/>
                </a:cubicBezTo>
                <a:cubicBezTo>
                  <a:pt x="18492" y="22731"/>
                  <a:pt x="18500" y="22723"/>
                  <a:pt x="18508" y="22723"/>
                </a:cubicBezTo>
                <a:cubicBezTo>
                  <a:pt x="18525" y="22715"/>
                  <a:pt x="18543" y="22707"/>
                  <a:pt x="18559" y="22707"/>
                </a:cubicBezTo>
                <a:cubicBezTo>
                  <a:pt x="18567" y="22697"/>
                  <a:pt x="18594" y="22689"/>
                  <a:pt x="18602" y="22689"/>
                </a:cubicBezTo>
                <a:cubicBezTo>
                  <a:pt x="18626" y="22689"/>
                  <a:pt x="18653" y="22680"/>
                  <a:pt x="18677" y="22680"/>
                </a:cubicBezTo>
                <a:lnTo>
                  <a:pt x="18746" y="22672"/>
                </a:lnTo>
                <a:cubicBezTo>
                  <a:pt x="18778" y="22680"/>
                  <a:pt x="18813" y="22680"/>
                  <a:pt x="18848" y="22680"/>
                </a:cubicBezTo>
                <a:cubicBezTo>
                  <a:pt x="18906" y="22680"/>
                  <a:pt x="18965" y="22689"/>
                  <a:pt x="19024" y="22689"/>
                </a:cubicBezTo>
                <a:cubicBezTo>
                  <a:pt x="19160" y="22707"/>
                  <a:pt x="19305" y="22723"/>
                  <a:pt x="19439" y="22739"/>
                </a:cubicBezTo>
                <a:cubicBezTo>
                  <a:pt x="19636" y="22774"/>
                  <a:pt x="19833" y="22801"/>
                  <a:pt x="20033" y="22801"/>
                </a:cubicBezTo>
                <a:cubicBezTo>
                  <a:pt x="20125" y="22801"/>
                  <a:pt x="20217" y="22795"/>
                  <a:pt x="20310" y="22782"/>
                </a:cubicBezTo>
                <a:cubicBezTo>
                  <a:pt x="20590" y="22739"/>
                  <a:pt x="20852" y="22622"/>
                  <a:pt x="21071" y="22461"/>
                </a:cubicBezTo>
                <a:cubicBezTo>
                  <a:pt x="21539" y="22130"/>
                  <a:pt x="21801" y="21606"/>
                  <a:pt x="21927" y="21106"/>
                </a:cubicBezTo>
                <a:cubicBezTo>
                  <a:pt x="22071" y="20497"/>
                  <a:pt x="22046" y="19845"/>
                  <a:pt x="22316" y="19270"/>
                </a:cubicBezTo>
                <a:cubicBezTo>
                  <a:pt x="22503" y="18864"/>
                  <a:pt x="22867" y="18501"/>
                  <a:pt x="23375" y="18458"/>
                </a:cubicBezTo>
                <a:cubicBezTo>
                  <a:pt x="23509" y="18450"/>
                  <a:pt x="23594" y="18306"/>
                  <a:pt x="23586" y="18196"/>
                </a:cubicBezTo>
                <a:cubicBezTo>
                  <a:pt x="23586" y="18068"/>
                  <a:pt x="23468" y="17985"/>
                  <a:pt x="23332" y="17967"/>
                </a:cubicBezTo>
                <a:cubicBezTo>
                  <a:pt x="23247" y="17956"/>
                  <a:pt x="23165" y="17951"/>
                  <a:pt x="23084" y="17951"/>
                </a:cubicBezTo>
                <a:cubicBezTo>
                  <a:pt x="21813" y="17951"/>
                  <a:pt x="21041" y="19207"/>
                  <a:pt x="20277" y="19931"/>
                </a:cubicBezTo>
                <a:cubicBezTo>
                  <a:pt x="19871" y="20320"/>
                  <a:pt x="19414" y="20540"/>
                  <a:pt x="18856" y="20658"/>
                </a:cubicBezTo>
                <a:cubicBezTo>
                  <a:pt x="18567" y="20716"/>
                  <a:pt x="18271" y="20767"/>
                  <a:pt x="17984" y="20844"/>
                </a:cubicBezTo>
                <a:cubicBezTo>
                  <a:pt x="17696" y="20911"/>
                  <a:pt x="17399" y="20954"/>
                  <a:pt x="17111" y="21031"/>
                </a:cubicBezTo>
                <a:cubicBezTo>
                  <a:pt x="16004" y="21293"/>
                  <a:pt x="15005" y="21825"/>
                  <a:pt x="14193" y="22555"/>
                </a:cubicBezTo>
                <a:cubicBezTo>
                  <a:pt x="13506" y="23172"/>
                  <a:pt x="12990" y="23875"/>
                  <a:pt x="12584" y="24636"/>
                </a:cubicBezTo>
                <a:cubicBezTo>
                  <a:pt x="12779" y="23527"/>
                  <a:pt x="12974" y="22427"/>
                  <a:pt x="13169" y="21318"/>
                </a:cubicBezTo>
                <a:cubicBezTo>
                  <a:pt x="13279" y="20700"/>
                  <a:pt x="13396" y="20083"/>
                  <a:pt x="13506" y="19465"/>
                </a:cubicBezTo>
                <a:cubicBezTo>
                  <a:pt x="13568" y="19513"/>
                  <a:pt x="13648" y="19536"/>
                  <a:pt x="13729" y="19536"/>
                </a:cubicBezTo>
                <a:cubicBezTo>
                  <a:pt x="13848" y="19536"/>
                  <a:pt x="13970" y="19487"/>
                  <a:pt x="14040" y="19396"/>
                </a:cubicBezTo>
                <a:cubicBezTo>
                  <a:pt x="14150" y="19388"/>
                  <a:pt x="14268" y="19346"/>
                  <a:pt x="14345" y="19254"/>
                </a:cubicBezTo>
                <a:cubicBezTo>
                  <a:pt x="14684" y="18848"/>
                  <a:pt x="15267" y="18635"/>
                  <a:pt x="15834" y="18533"/>
                </a:cubicBezTo>
                <a:cubicBezTo>
                  <a:pt x="16502" y="18407"/>
                  <a:pt x="17180" y="18373"/>
                  <a:pt x="17840" y="18204"/>
                </a:cubicBezTo>
                <a:cubicBezTo>
                  <a:pt x="18380" y="18060"/>
                  <a:pt x="18888" y="17822"/>
                  <a:pt x="19305" y="17467"/>
                </a:cubicBezTo>
                <a:cubicBezTo>
                  <a:pt x="20107" y="16783"/>
                  <a:pt x="20564" y="15834"/>
                  <a:pt x="20513" y="14827"/>
                </a:cubicBezTo>
                <a:cubicBezTo>
                  <a:pt x="20507" y="14703"/>
                  <a:pt x="20356" y="14612"/>
                  <a:pt x="20220" y="14612"/>
                </a:cubicBezTo>
                <a:cubicBezTo>
                  <a:pt x="20162" y="14612"/>
                  <a:pt x="20106" y="14629"/>
                  <a:pt x="20066" y="14666"/>
                </a:cubicBezTo>
                <a:cubicBezTo>
                  <a:pt x="19981" y="14743"/>
                  <a:pt x="19954" y="14776"/>
                  <a:pt x="19845" y="14802"/>
                </a:cubicBezTo>
                <a:cubicBezTo>
                  <a:pt x="19770" y="14819"/>
                  <a:pt x="19692" y="14837"/>
                  <a:pt x="19617" y="14853"/>
                </a:cubicBezTo>
                <a:cubicBezTo>
                  <a:pt x="19422" y="14888"/>
                  <a:pt x="19244" y="14955"/>
                  <a:pt x="19059" y="15005"/>
                </a:cubicBezTo>
                <a:cubicBezTo>
                  <a:pt x="18728" y="15107"/>
                  <a:pt x="18407" y="15217"/>
                  <a:pt x="18076" y="15310"/>
                </a:cubicBezTo>
                <a:cubicBezTo>
                  <a:pt x="17923" y="15361"/>
                  <a:pt x="17781" y="15436"/>
                  <a:pt x="17619" y="15497"/>
                </a:cubicBezTo>
                <a:cubicBezTo>
                  <a:pt x="17493" y="15538"/>
                  <a:pt x="17357" y="15588"/>
                  <a:pt x="17223" y="15639"/>
                </a:cubicBezTo>
                <a:cubicBezTo>
                  <a:pt x="16934" y="15733"/>
                  <a:pt x="16654" y="15826"/>
                  <a:pt x="16368" y="15927"/>
                </a:cubicBezTo>
                <a:cubicBezTo>
                  <a:pt x="15791" y="16131"/>
                  <a:pt x="15224" y="16350"/>
                  <a:pt x="14717" y="16689"/>
                </a:cubicBezTo>
                <a:cubicBezTo>
                  <a:pt x="14481" y="16841"/>
                  <a:pt x="14268" y="17028"/>
                  <a:pt x="14083" y="17231"/>
                </a:cubicBezTo>
                <a:cubicBezTo>
                  <a:pt x="14107" y="17095"/>
                  <a:pt x="14142" y="16951"/>
                  <a:pt x="14184" y="16817"/>
                </a:cubicBezTo>
                <a:cubicBezTo>
                  <a:pt x="14420" y="16088"/>
                  <a:pt x="14844" y="15446"/>
                  <a:pt x="15377" y="14853"/>
                </a:cubicBezTo>
                <a:cubicBezTo>
                  <a:pt x="16325" y="13787"/>
                  <a:pt x="17517" y="12889"/>
                  <a:pt x="18145" y="11604"/>
                </a:cubicBezTo>
                <a:cubicBezTo>
                  <a:pt x="18297" y="11299"/>
                  <a:pt x="18407" y="10978"/>
                  <a:pt x="18492" y="10647"/>
                </a:cubicBezTo>
                <a:cubicBezTo>
                  <a:pt x="18575" y="10300"/>
                  <a:pt x="18594" y="9971"/>
                  <a:pt x="18567" y="9658"/>
                </a:cubicBezTo>
                <a:cubicBezTo>
                  <a:pt x="18533" y="9292"/>
                  <a:pt x="18423" y="8937"/>
                  <a:pt x="18279" y="8600"/>
                </a:cubicBezTo>
                <a:cubicBezTo>
                  <a:pt x="18137" y="8261"/>
                  <a:pt x="17923" y="7948"/>
                  <a:pt x="17798" y="7601"/>
                </a:cubicBezTo>
                <a:cubicBezTo>
                  <a:pt x="17680" y="7272"/>
                  <a:pt x="17594" y="6932"/>
                  <a:pt x="17611" y="6585"/>
                </a:cubicBezTo>
                <a:cubicBezTo>
                  <a:pt x="17619" y="6272"/>
                  <a:pt x="17704" y="5968"/>
                  <a:pt x="17822" y="5679"/>
                </a:cubicBezTo>
                <a:cubicBezTo>
                  <a:pt x="17942" y="5383"/>
                  <a:pt x="18094" y="5113"/>
                  <a:pt x="18271" y="4842"/>
                </a:cubicBezTo>
                <a:cubicBezTo>
                  <a:pt x="18458" y="4562"/>
                  <a:pt x="18677" y="4308"/>
                  <a:pt x="18872" y="4038"/>
                </a:cubicBezTo>
                <a:cubicBezTo>
                  <a:pt x="19286" y="3463"/>
                  <a:pt x="19650" y="2828"/>
                  <a:pt x="19845" y="2160"/>
                </a:cubicBezTo>
                <a:cubicBezTo>
                  <a:pt x="19946" y="1812"/>
                  <a:pt x="20005" y="1473"/>
                  <a:pt x="19989" y="1118"/>
                </a:cubicBezTo>
                <a:cubicBezTo>
                  <a:pt x="19973" y="772"/>
                  <a:pt x="19879" y="458"/>
                  <a:pt x="19735" y="145"/>
                </a:cubicBezTo>
                <a:cubicBezTo>
                  <a:pt x="19691" y="57"/>
                  <a:pt x="19586" y="1"/>
                  <a:pt x="19482" y="1"/>
                </a:cubicBezTo>
                <a:close/>
              </a:path>
            </a:pathLst>
          </a:custGeom>
          <a:solidFill>
            <a:srgbClr val="E4C0A3">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3"/>
          <p:cNvSpPr txBox="1">
            <a:spLocks noGrp="1"/>
          </p:cNvSpPr>
          <p:nvPr>
            <p:ph type="title"/>
          </p:nvPr>
        </p:nvSpPr>
        <p:spPr>
          <a:xfrm>
            <a:off x="2576779" y="241682"/>
            <a:ext cx="5752200" cy="1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a:t>Kekurangan Buku</a:t>
            </a:r>
            <a:endParaRPr/>
          </a:p>
        </p:txBody>
      </p:sp>
      <p:sp>
        <p:nvSpPr>
          <p:cNvPr id="1281" name="Google Shape;1281;p63"/>
          <p:cNvSpPr txBox="1"/>
          <p:nvPr/>
        </p:nvSpPr>
        <p:spPr>
          <a:xfrm>
            <a:off x="3592342" y="865441"/>
            <a:ext cx="4184667" cy="1588979"/>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None/>
            </a:pPr>
            <a:r>
              <a:rPr lang="id-ID" sz="1600">
                <a:solidFill>
                  <a:srgbClr val="6B5E69"/>
                </a:solidFill>
                <a:latin typeface="Plus Jakarta Sans Medium"/>
                <a:ea typeface="Plus Jakarta Sans Medium"/>
                <a:cs typeface="Plus Jakarta Sans Medium"/>
                <a:sym typeface="Plus Jakarta Sans Medium"/>
              </a:rPr>
              <a:t>Penulisan dan gambar sama sekali tidak berwarna hanya hitam putih saja</a:t>
            </a:r>
            <a:r>
              <a:rPr lang="id-ID">
                <a:solidFill>
                  <a:srgbClr val="6B5E69"/>
                </a:solidFill>
                <a:latin typeface="Plus Jakarta Sans Medium"/>
                <a:ea typeface="Plus Jakarta Sans Medium"/>
                <a:cs typeface="Plus Jakarta Sans Medium"/>
                <a:sym typeface="Plus Jakarta Sans Medium"/>
              </a:rPr>
              <a:t>.</a:t>
            </a:r>
            <a:endParaRPr>
              <a:solidFill>
                <a:srgbClr val="6B5E69"/>
              </a:solidFill>
              <a:latin typeface="Plus Jakarta Sans Medium"/>
              <a:ea typeface="Plus Jakarta Sans Medium"/>
              <a:cs typeface="Plus Jakarta Sans Medium"/>
              <a:sym typeface="Plus Jakarta Sans Medium"/>
            </a:endParaRPr>
          </a:p>
        </p:txBody>
      </p:sp>
      <p:sp>
        <p:nvSpPr>
          <p:cNvPr id="1283" name="Google Shape;1283;p63"/>
          <p:cNvSpPr txBox="1"/>
          <p:nvPr/>
        </p:nvSpPr>
        <p:spPr>
          <a:xfrm>
            <a:off x="4159843" y="2071964"/>
            <a:ext cx="3070986" cy="1767097"/>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None/>
            </a:pPr>
            <a:r>
              <a:rPr lang="id-ID" sz="1600">
                <a:solidFill>
                  <a:srgbClr val="6B5E69"/>
                </a:solidFill>
                <a:latin typeface="Plus Jakarta Sans Medium"/>
                <a:ea typeface="Plus Jakarta Sans Medium"/>
                <a:cs typeface="Plus Jakarta Sans Medium"/>
                <a:sym typeface="Plus Jakarta Sans Medium"/>
              </a:rPr>
              <a:t>Cover buku terlalu tipis sehingga mudah rusak</a:t>
            </a:r>
            <a:endParaRPr sz="1600">
              <a:solidFill>
                <a:srgbClr val="6B5E69"/>
              </a:solidFill>
              <a:latin typeface="Plus Jakarta Sans Medium"/>
              <a:ea typeface="Plus Jakarta Sans Medium"/>
              <a:cs typeface="Plus Jakarta Sans Medium"/>
              <a:sym typeface="Plus Jakarta Sans Medium"/>
            </a:endParaRPr>
          </a:p>
        </p:txBody>
      </p:sp>
      <p:sp>
        <p:nvSpPr>
          <p:cNvPr id="1285" name="Google Shape;1285;p63"/>
          <p:cNvSpPr txBox="1"/>
          <p:nvPr/>
        </p:nvSpPr>
        <p:spPr>
          <a:xfrm>
            <a:off x="4302002" y="3524564"/>
            <a:ext cx="3873336" cy="1058998"/>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None/>
            </a:pPr>
            <a:r>
              <a:rPr lang="id-ID" sz="1600">
                <a:solidFill>
                  <a:srgbClr val="6B5E69"/>
                </a:solidFill>
                <a:latin typeface="Plus Jakarta Sans Medium"/>
                <a:ea typeface="Plus Jakarta Sans Medium"/>
                <a:cs typeface="Plus Jakarta Sans Medium"/>
                <a:sym typeface="Plus Jakarta Sans Medium"/>
              </a:rPr>
              <a:t>Terlalu banyak halaman yang memuat testimoni karya penulis lain</a:t>
            </a:r>
            <a:endParaRPr sz="1600">
              <a:solidFill>
                <a:srgbClr val="6B5E69"/>
              </a:solidFill>
              <a:latin typeface="Plus Jakarta Sans Medium"/>
              <a:ea typeface="Plus Jakarta Sans Medium"/>
              <a:cs typeface="Plus Jakarta Sans Medium"/>
              <a:sym typeface="Plus Jakarta Sans Medium"/>
            </a:endParaRPr>
          </a:p>
        </p:txBody>
      </p:sp>
      <p:grpSp>
        <p:nvGrpSpPr>
          <p:cNvPr id="1289" name="Google Shape;1289;p63"/>
          <p:cNvGrpSpPr/>
          <p:nvPr/>
        </p:nvGrpSpPr>
        <p:grpSpPr>
          <a:xfrm>
            <a:off x="1248000" y="2304098"/>
            <a:ext cx="2094570" cy="1618604"/>
            <a:chOff x="3694175" y="1457900"/>
            <a:chExt cx="514725" cy="397750"/>
          </a:xfrm>
          <a:noFill/>
          <a:effectLst>
            <a:outerShdw blurRad="50800" dist="50800" dir="5400000" algn="ctr" rotWithShape="0">
              <a:schemeClr val="accent2"/>
            </a:outerShdw>
          </a:effectLst>
        </p:grpSpPr>
        <p:sp>
          <p:nvSpPr>
            <p:cNvPr id="1290" name="Google Shape;1290;p63"/>
            <p:cNvSpPr/>
            <p:nvPr/>
          </p:nvSpPr>
          <p:spPr>
            <a:xfrm>
              <a:off x="3694175" y="1581850"/>
              <a:ext cx="278000" cy="273800"/>
            </a:xfrm>
            <a:custGeom>
              <a:avLst/>
              <a:gdLst/>
              <a:ahLst/>
              <a:cxnLst/>
              <a:rect l="l" t="t" r="r" b="b"/>
              <a:pathLst>
                <a:path w="11120" h="10952" extrusionOk="0">
                  <a:moveTo>
                    <a:pt x="8715" y="1"/>
                  </a:moveTo>
                  <a:lnTo>
                    <a:pt x="236" y="407"/>
                  </a:lnTo>
                  <a:cubicBezTo>
                    <a:pt x="102" y="415"/>
                    <a:pt x="0" y="543"/>
                    <a:pt x="33" y="679"/>
                  </a:cubicBezTo>
                  <a:lnTo>
                    <a:pt x="2344" y="10773"/>
                  </a:lnTo>
                  <a:cubicBezTo>
                    <a:pt x="2368" y="10885"/>
                    <a:pt x="2470" y="10952"/>
                    <a:pt x="2582" y="10952"/>
                  </a:cubicBezTo>
                  <a:lnTo>
                    <a:pt x="11120" y="10460"/>
                  </a:lnTo>
                  <a:lnTo>
                    <a:pt x="8715" y="1"/>
                  </a:ln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3"/>
            <p:cNvSpPr/>
            <p:nvPr/>
          </p:nvSpPr>
          <p:spPr>
            <a:xfrm>
              <a:off x="3947575" y="1489950"/>
              <a:ext cx="261325" cy="345400"/>
            </a:xfrm>
            <a:custGeom>
              <a:avLst/>
              <a:gdLst/>
              <a:ahLst/>
              <a:cxnLst/>
              <a:rect l="l" t="t" r="r" b="b"/>
              <a:pathLst>
                <a:path w="10453" h="13816" extrusionOk="0">
                  <a:moveTo>
                    <a:pt x="7895" y="1"/>
                  </a:moveTo>
                  <a:cubicBezTo>
                    <a:pt x="7865" y="1"/>
                    <a:pt x="7834" y="7"/>
                    <a:pt x="7804" y="21"/>
                  </a:cubicBezTo>
                  <a:lnTo>
                    <a:pt x="1" y="3356"/>
                  </a:lnTo>
                  <a:lnTo>
                    <a:pt x="2397" y="13815"/>
                  </a:lnTo>
                  <a:lnTo>
                    <a:pt x="10300" y="10523"/>
                  </a:lnTo>
                  <a:cubicBezTo>
                    <a:pt x="10393" y="10480"/>
                    <a:pt x="10452" y="10379"/>
                    <a:pt x="10428" y="10269"/>
                  </a:cubicBezTo>
                  <a:lnTo>
                    <a:pt x="8109" y="173"/>
                  </a:lnTo>
                  <a:cubicBezTo>
                    <a:pt x="8090" y="70"/>
                    <a:pt x="7996" y="1"/>
                    <a:pt x="7895" y="1"/>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3"/>
            <p:cNvSpPr/>
            <p:nvPr/>
          </p:nvSpPr>
          <p:spPr>
            <a:xfrm>
              <a:off x="3912050" y="1573825"/>
              <a:ext cx="95475" cy="269700"/>
            </a:xfrm>
            <a:custGeom>
              <a:avLst/>
              <a:gdLst/>
              <a:ahLst/>
              <a:cxnLst/>
              <a:rect l="l" t="t" r="r" b="b"/>
              <a:pathLst>
                <a:path w="3819" h="10788" extrusionOk="0">
                  <a:moveTo>
                    <a:pt x="1422" y="1"/>
                  </a:moveTo>
                  <a:cubicBezTo>
                    <a:pt x="965" y="204"/>
                    <a:pt x="492" y="305"/>
                    <a:pt x="0" y="322"/>
                  </a:cubicBezTo>
                  <a:lnTo>
                    <a:pt x="2405" y="10781"/>
                  </a:lnTo>
                  <a:cubicBezTo>
                    <a:pt x="2465" y="10785"/>
                    <a:pt x="2525" y="10787"/>
                    <a:pt x="2584" y="10787"/>
                  </a:cubicBezTo>
                  <a:cubicBezTo>
                    <a:pt x="3018" y="10787"/>
                    <a:pt x="3431" y="10676"/>
                    <a:pt x="3818" y="10460"/>
                  </a:cubicBezTo>
                  <a:lnTo>
                    <a:pt x="1422" y="1"/>
                  </a:ln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3"/>
            <p:cNvSpPr/>
            <p:nvPr/>
          </p:nvSpPr>
          <p:spPr>
            <a:xfrm>
              <a:off x="3703050" y="1483050"/>
              <a:ext cx="497825" cy="361175"/>
            </a:xfrm>
            <a:custGeom>
              <a:avLst/>
              <a:gdLst/>
              <a:ahLst/>
              <a:cxnLst/>
              <a:rect l="l" t="t" r="r" b="b"/>
              <a:pathLst>
                <a:path w="19913" h="14447" extrusionOk="0">
                  <a:moveTo>
                    <a:pt x="15605" y="0"/>
                  </a:moveTo>
                  <a:cubicBezTo>
                    <a:pt x="12034" y="949"/>
                    <a:pt x="9047" y="3691"/>
                    <a:pt x="9047" y="3691"/>
                  </a:cubicBezTo>
                  <a:cubicBezTo>
                    <a:pt x="9047" y="3691"/>
                    <a:pt x="6763" y="3004"/>
                    <a:pt x="4066" y="3004"/>
                  </a:cubicBezTo>
                  <a:cubicBezTo>
                    <a:pt x="3245" y="3004"/>
                    <a:pt x="2385" y="3068"/>
                    <a:pt x="1540" y="3234"/>
                  </a:cubicBezTo>
                  <a:lnTo>
                    <a:pt x="1" y="4292"/>
                  </a:lnTo>
                  <a:lnTo>
                    <a:pt x="2192" y="14447"/>
                  </a:lnTo>
                  <a:lnTo>
                    <a:pt x="10714" y="14193"/>
                  </a:lnTo>
                  <a:cubicBezTo>
                    <a:pt x="10714" y="14193"/>
                    <a:pt x="10925" y="13973"/>
                    <a:pt x="11382" y="13862"/>
                  </a:cubicBezTo>
                  <a:cubicBezTo>
                    <a:pt x="11528" y="13830"/>
                    <a:pt x="11655" y="13819"/>
                    <a:pt x="11761" y="13819"/>
                  </a:cubicBezTo>
                  <a:cubicBezTo>
                    <a:pt x="11995" y="13819"/>
                    <a:pt x="12128" y="13872"/>
                    <a:pt x="12128" y="13872"/>
                  </a:cubicBezTo>
                  <a:lnTo>
                    <a:pt x="19912" y="10377"/>
                  </a:lnTo>
                  <a:lnTo>
                    <a:pt x="17449" y="289"/>
                  </a:lnTo>
                  <a:lnTo>
                    <a:pt x="15605" y="0"/>
                  </a:ln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3"/>
            <p:cNvSpPr/>
            <p:nvPr/>
          </p:nvSpPr>
          <p:spPr>
            <a:xfrm>
              <a:off x="3703050" y="1563875"/>
              <a:ext cx="104925" cy="280350"/>
            </a:xfrm>
            <a:custGeom>
              <a:avLst/>
              <a:gdLst/>
              <a:ahLst/>
              <a:cxnLst/>
              <a:rect l="l" t="t" r="r" b="b"/>
              <a:pathLst>
                <a:path w="4197" h="11214" extrusionOk="0">
                  <a:moveTo>
                    <a:pt x="1540" y="1"/>
                  </a:moveTo>
                  <a:lnTo>
                    <a:pt x="1" y="1059"/>
                  </a:lnTo>
                  <a:lnTo>
                    <a:pt x="2192" y="11214"/>
                  </a:lnTo>
                  <a:cubicBezTo>
                    <a:pt x="2844" y="10375"/>
                    <a:pt x="4197" y="9664"/>
                    <a:pt x="4197" y="9664"/>
                  </a:cubicBezTo>
                  <a:lnTo>
                    <a:pt x="1540" y="1"/>
                  </a:ln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3"/>
            <p:cNvSpPr/>
            <p:nvPr/>
          </p:nvSpPr>
          <p:spPr>
            <a:xfrm>
              <a:off x="4093150" y="1483050"/>
              <a:ext cx="107725" cy="259425"/>
            </a:xfrm>
            <a:custGeom>
              <a:avLst/>
              <a:gdLst/>
              <a:ahLst/>
              <a:cxnLst/>
              <a:rect l="l" t="t" r="r" b="b"/>
              <a:pathLst>
                <a:path w="4309" h="10377" extrusionOk="0">
                  <a:moveTo>
                    <a:pt x="1" y="0"/>
                  </a:moveTo>
                  <a:lnTo>
                    <a:pt x="1821" y="9861"/>
                  </a:lnTo>
                  <a:cubicBezTo>
                    <a:pt x="1821" y="9861"/>
                    <a:pt x="3352" y="9911"/>
                    <a:pt x="4308" y="10377"/>
                  </a:cubicBezTo>
                  <a:lnTo>
                    <a:pt x="1845" y="289"/>
                  </a:lnTo>
                  <a:lnTo>
                    <a:pt x="1" y="0"/>
                  </a:ln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3"/>
            <p:cNvSpPr/>
            <p:nvPr/>
          </p:nvSpPr>
          <p:spPr>
            <a:xfrm>
              <a:off x="3746825" y="1545450"/>
              <a:ext cx="239925" cy="280350"/>
            </a:xfrm>
            <a:custGeom>
              <a:avLst/>
              <a:gdLst/>
              <a:ahLst/>
              <a:cxnLst/>
              <a:rect l="l" t="t" r="r" b="b"/>
              <a:pathLst>
                <a:path w="9597" h="11214" extrusionOk="0">
                  <a:moveTo>
                    <a:pt x="2465" y="0"/>
                  </a:moveTo>
                  <a:cubicBezTo>
                    <a:pt x="1726" y="0"/>
                    <a:pt x="904" y="64"/>
                    <a:pt x="0" y="222"/>
                  </a:cubicBezTo>
                  <a:lnTo>
                    <a:pt x="2413" y="10740"/>
                  </a:lnTo>
                  <a:cubicBezTo>
                    <a:pt x="2413" y="10740"/>
                    <a:pt x="3494" y="10514"/>
                    <a:pt x="5068" y="10514"/>
                  </a:cubicBezTo>
                  <a:cubicBezTo>
                    <a:pt x="6355" y="10514"/>
                    <a:pt x="7972" y="10665"/>
                    <a:pt x="9597" y="11213"/>
                  </a:cubicBezTo>
                  <a:lnTo>
                    <a:pt x="7296" y="1195"/>
                  </a:lnTo>
                  <a:cubicBezTo>
                    <a:pt x="7296" y="1195"/>
                    <a:pt x="5655" y="0"/>
                    <a:pt x="2465" y="0"/>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3"/>
            <p:cNvSpPr/>
            <p:nvPr/>
          </p:nvSpPr>
          <p:spPr>
            <a:xfrm>
              <a:off x="3774150" y="1573025"/>
              <a:ext cx="143250" cy="18200"/>
            </a:xfrm>
            <a:custGeom>
              <a:avLst/>
              <a:gdLst/>
              <a:ahLst/>
              <a:cxnLst/>
              <a:rect l="l" t="t" r="r" b="b"/>
              <a:pathLst>
                <a:path w="5730" h="728" extrusionOk="0">
                  <a:moveTo>
                    <a:pt x="2079" y="1"/>
                  </a:moveTo>
                  <a:cubicBezTo>
                    <a:pt x="1380" y="1"/>
                    <a:pt x="681" y="74"/>
                    <a:pt x="0" y="220"/>
                  </a:cubicBezTo>
                  <a:lnTo>
                    <a:pt x="8" y="260"/>
                  </a:lnTo>
                  <a:cubicBezTo>
                    <a:pt x="686" y="111"/>
                    <a:pt x="1381" y="38"/>
                    <a:pt x="2077" y="38"/>
                  </a:cubicBezTo>
                  <a:cubicBezTo>
                    <a:pt x="3318" y="38"/>
                    <a:pt x="4562" y="272"/>
                    <a:pt x="5711" y="727"/>
                  </a:cubicBezTo>
                  <a:lnTo>
                    <a:pt x="5730" y="693"/>
                  </a:lnTo>
                  <a:cubicBezTo>
                    <a:pt x="4574" y="232"/>
                    <a:pt x="3325" y="1"/>
                    <a:pt x="2079" y="1"/>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3"/>
            <p:cNvSpPr/>
            <p:nvPr/>
          </p:nvSpPr>
          <p:spPr>
            <a:xfrm>
              <a:off x="3782825" y="1610500"/>
              <a:ext cx="143200" cy="18150"/>
            </a:xfrm>
            <a:custGeom>
              <a:avLst/>
              <a:gdLst/>
              <a:ahLst/>
              <a:cxnLst/>
              <a:rect l="l" t="t" r="r" b="b"/>
              <a:pathLst>
                <a:path w="5728" h="726" extrusionOk="0">
                  <a:moveTo>
                    <a:pt x="2092" y="1"/>
                  </a:moveTo>
                  <a:cubicBezTo>
                    <a:pt x="1388" y="1"/>
                    <a:pt x="684" y="75"/>
                    <a:pt x="0" y="225"/>
                  </a:cubicBezTo>
                  <a:lnTo>
                    <a:pt x="9" y="260"/>
                  </a:lnTo>
                  <a:cubicBezTo>
                    <a:pt x="688" y="111"/>
                    <a:pt x="1384" y="37"/>
                    <a:pt x="2082" y="37"/>
                  </a:cubicBezTo>
                  <a:cubicBezTo>
                    <a:pt x="3322" y="37"/>
                    <a:pt x="4564" y="270"/>
                    <a:pt x="5712" y="725"/>
                  </a:cubicBezTo>
                  <a:lnTo>
                    <a:pt x="5728" y="691"/>
                  </a:lnTo>
                  <a:cubicBezTo>
                    <a:pt x="4579" y="232"/>
                    <a:pt x="3333" y="1"/>
                    <a:pt x="2092" y="1"/>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3"/>
            <p:cNvSpPr/>
            <p:nvPr/>
          </p:nvSpPr>
          <p:spPr>
            <a:xfrm>
              <a:off x="3791250" y="1647975"/>
              <a:ext cx="143250" cy="18125"/>
            </a:xfrm>
            <a:custGeom>
              <a:avLst/>
              <a:gdLst/>
              <a:ahLst/>
              <a:cxnLst/>
              <a:rect l="l" t="t" r="r" b="b"/>
              <a:pathLst>
                <a:path w="5730" h="725" extrusionOk="0">
                  <a:moveTo>
                    <a:pt x="2100" y="1"/>
                  </a:moveTo>
                  <a:cubicBezTo>
                    <a:pt x="1394" y="1"/>
                    <a:pt x="688" y="75"/>
                    <a:pt x="1" y="225"/>
                  </a:cubicBezTo>
                  <a:lnTo>
                    <a:pt x="9" y="258"/>
                  </a:lnTo>
                  <a:cubicBezTo>
                    <a:pt x="687" y="109"/>
                    <a:pt x="1384" y="36"/>
                    <a:pt x="2081" y="36"/>
                  </a:cubicBezTo>
                  <a:cubicBezTo>
                    <a:pt x="3325" y="36"/>
                    <a:pt x="4572" y="269"/>
                    <a:pt x="5722" y="725"/>
                  </a:cubicBezTo>
                  <a:lnTo>
                    <a:pt x="5730" y="690"/>
                  </a:lnTo>
                  <a:cubicBezTo>
                    <a:pt x="4586" y="232"/>
                    <a:pt x="3343" y="1"/>
                    <a:pt x="2100" y="1"/>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3"/>
            <p:cNvSpPr/>
            <p:nvPr/>
          </p:nvSpPr>
          <p:spPr>
            <a:xfrm>
              <a:off x="3799925" y="1685400"/>
              <a:ext cx="143275" cy="18125"/>
            </a:xfrm>
            <a:custGeom>
              <a:avLst/>
              <a:gdLst/>
              <a:ahLst/>
              <a:cxnLst/>
              <a:rect l="l" t="t" r="r" b="b"/>
              <a:pathLst>
                <a:path w="5731" h="725" extrusionOk="0">
                  <a:moveTo>
                    <a:pt x="2097" y="0"/>
                  </a:moveTo>
                  <a:cubicBezTo>
                    <a:pt x="1392" y="0"/>
                    <a:pt x="687" y="75"/>
                    <a:pt x="1" y="225"/>
                  </a:cubicBezTo>
                  <a:lnTo>
                    <a:pt x="9" y="260"/>
                  </a:lnTo>
                  <a:cubicBezTo>
                    <a:pt x="688" y="111"/>
                    <a:pt x="1385" y="37"/>
                    <a:pt x="2082" y="37"/>
                  </a:cubicBezTo>
                  <a:cubicBezTo>
                    <a:pt x="3322" y="37"/>
                    <a:pt x="4565" y="270"/>
                    <a:pt x="5714" y="725"/>
                  </a:cubicBezTo>
                  <a:lnTo>
                    <a:pt x="5730" y="690"/>
                  </a:lnTo>
                  <a:cubicBezTo>
                    <a:pt x="4580" y="232"/>
                    <a:pt x="3337" y="0"/>
                    <a:pt x="2097" y="0"/>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3"/>
            <p:cNvSpPr/>
            <p:nvPr/>
          </p:nvSpPr>
          <p:spPr>
            <a:xfrm>
              <a:off x="3808625" y="1722925"/>
              <a:ext cx="143250" cy="18075"/>
            </a:xfrm>
            <a:custGeom>
              <a:avLst/>
              <a:gdLst/>
              <a:ahLst/>
              <a:cxnLst/>
              <a:rect l="l" t="t" r="r" b="b"/>
              <a:pathLst>
                <a:path w="5730" h="723" extrusionOk="0">
                  <a:moveTo>
                    <a:pt x="2079" y="0"/>
                  </a:moveTo>
                  <a:cubicBezTo>
                    <a:pt x="1378" y="0"/>
                    <a:pt x="679" y="74"/>
                    <a:pt x="0" y="223"/>
                  </a:cubicBezTo>
                  <a:lnTo>
                    <a:pt x="8" y="255"/>
                  </a:lnTo>
                  <a:cubicBezTo>
                    <a:pt x="683" y="107"/>
                    <a:pt x="1377" y="33"/>
                    <a:pt x="2073" y="33"/>
                  </a:cubicBezTo>
                  <a:cubicBezTo>
                    <a:pt x="3315" y="33"/>
                    <a:pt x="4562" y="267"/>
                    <a:pt x="5711" y="723"/>
                  </a:cubicBezTo>
                  <a:lnTo>
                    <a:pt x="5730" y="688"/>
                  </a:lnTo>
                  <a:cubicBezTo>
                    <a:pt x="4575" y="233"/>
                    <a:pt x="3324" y="0"/>
                    <a:pt x="2079" y="0"/>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3"/>
            <p:cNvSpPr/>
            <p:nvPr/>
          </p:nvSpPr>
          <p:spPr>
            <a:xfrm>
              <a:off x="3817100" y="1760350"/>
              <a:ext cx="143200" cy="18075"/>
            </a:xfrm>
            <a:custGeom>
              <a:avLst/>
              <a:gdLst/>
              <a:ahLst/>
              <a:cxnLst/>
              <a:rect l="l" t="t" r="r" b="b"/>
              <a:pathLst>
                <a:path w="5728" h="723" extrusionOk="0">
                  <a:moveTo>
                    <a:pt x="2084" y="0"/>
                  </a:moveTo>
                  <a:cubicBezTo>
                    <a:pt x="1383" y="0"/>
                    <a:pt x="682" y="74"/>
                    <a:pt x="0" y="223"/>
                  </a:cubicBezTo>
                  <a:lnTo>
                    <a:pt x="8" y="257"/>
                  </a:lnTo>
                  <a:cubicBezTo>
                    <a:pt x="688" y="108"/>
                    <a:pt x="1385" y="35"/>
                    <a:pt x="2084" y="35"/>
                  </a:cubicBezTo>
                  <a:cubicBezTo>
                    <a:pt x="3326" y="35"/>
                    <a:pt x="4572" y="267"/>
                    <a:pt x="5720" y="722"/>
                  </a:cubicBezTo>
                  <a:lnTo>
                    <a:pt x="5728" y="688"/>
                  </a:lnTo>
                  <a:cubicBezTo>
                    <a:pt x="4580" y="233"/>
                    <a:pt x="3331" y="0"/>
                    <a:pt x="2084" y="0"/>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3"/>
            <p:cNvSpPr/>
            <p:nvPr/>
          </p:nvSpPr>
          <p:spPr>
            <a:xfrm>
              <a:off x="3929200" y="1457900"/>
              <a:ext cx="218575" cy="367900"/>
            </a:xfrm>
            <a:custGeom>
              <a:avLst/>
              <a:gdLst/>
              <a:ahLst/>
              <a:cxnLst/>
              <a:rect l="l" t="t" r="r" b="b"/>
              <a:pathLst>
                <a:path w="8743" h="14716" extrusionOk="0">
                  <a:moveTo>
                    <a:pt x="5958" y="1"/>
                  </a:moveTo>
                  <a:cubicBezTo>
                    <a:pt x="5958" y="1"/>
                    <a:pt x="1676" y="1177"/>
                    <a:pt x="1" y="4697"/>
                  </a:cubicBezTo>
                  <a:lnTo>
                    <a:pt x="2302" y="14715"/>
                  </a:lnTo>
                  <a:cubicBezTo>
                    <a:pt x="2302" y="14715"/>
                    <a:pt x="4461" y="11636"/>
                    <a:pt x="8742" y="10722"/>
                  </a:cubicBezTo>
                  <a:lnTo>
                    <a:pt x="5958" y="1"/>
                  </a:ln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3"/>
            <p:cNvSpPr/>
            <p:nvPr/>
          </p:nvSpPr>
          <p:spPr>
            <a:xfrm>
              <a:off x="4051275" y="1487725"/>
              <a:ext cx="41900" cy="22250"/>
            </a:xfrm>
            <a:custGeom>
              <a:avLst/>
              <a:gdLst/>
              <a:ahLst/>
              <a:cxnLst/>
              <a:rect l="l" t="t" r="r" b="b"/>
              <a:pathLst>
                <a:path w="1676" h="890" extrusionOk="0">
                  <a:moveTo>
                    <a:pt x="1270" y="0"/>
                  </a:moveTo>
                  <a:lnTo>
                    <a:pt x="27" y="618"/>
                  </a:lnTo>
                  <a:cubicBezTo>
                    <a:pt x="8" y="626"/>
                    <a:pt x="0" y="644"/>
                    <a:pt x="8" y="660"/>
                  </a:cubicBezTo>
                  <a:lnTo>
                    <a:pt x="77" y="863"/>
                  </a:lnTo>
                  <a:cubicBezTo>
                    <a:pt x="85" y="880"/>
                    <a:pt x="102" y="890"/>
                    <a:pt x="118" y="890"/>
                  </a:cubicBezTo>
                  <a:lnTo>
                    <a:pt x="1633" y="737"/>
                  </a:lnTo>
                  <a:lnTo>
                    <a:pt x="1641" y="737"/>
                  </a:lnTo>
                  <a:cubicBezTo>
                    <a:pt x="1651" y="727"/>
                    <a:pt x="1660" y="727"/>
                    <a:pt x="1668" y="719"/>
                  </a:cubicBezTo>
                  <a:cubicBezTo>
                    <a:pt x="1668" y="711"/>
                    <a:pt x="1676" y="695"/>
                    <a:pt x="1668" y="687"/>
                  </a:cubicBezTo>
                  <a:lnTo>
                    <a:pt x="1473" y="43"/>
                  </a:lnTo>
                  <a:cubicBezTo>
                    <a:pt x="1473" y="27"/>
                    <a:pt x="1448" y="16"/>
                    <a:pt x="1430" y="16"/>
                  </a:cubicBezTo>
                  <a:cubicBezTo>
                    <a:pt x="1414" y="27"/>
                    <a:pt x="1398" y="43"/>
                    <a:pt x="1406" y="67"/>
                  </a:cubicBezTo>
                  <a:lnTo>
                    <a:pt x="1582" y="668"/>
                  </a:lnTo>
                  <a:lnTo>
                    <a:pt x="136" y="813"/>
                  </a:lnTo>
                  <a:lnTo>
                    <a:pt x="85" y="668"/>
                  </a:lnTo>
                  <a:lnTo>
                    <a:pt x="1261" y="85"/>
                  </a:lnTo>
                  <a:lnTo>
                    <a:pt x="1379" y="473"/>
                  </a:lnTo>
                  <a:lnTo>
                    <a:pt x="575" y="534"/>
                  </a:lnTo>
                  <a:cubicBezTo>
                    <a:pt x="559" y="534"/>
                    <a:pt x="542" y="551"/>
                    <a:pt x="542" y="567"/>
                  </a:cubicBezTo>
                  <a:cubicBezTo>
                    <a:pt x="542" y="593"/>
                    <a:pt x="559" y="609"/>
                    <a:pt x="585" y="609"/>
                  </a:cubicBezTo>
                  <a:lnTo>
                    <a:pt x="1430" y="542"/>
                  </a:lnTo>
                  <a:cubicBezTo>
                    <a:pt x="1438" y="542"/>
                    <a:pt x="1448" y="534"/>
                    <a:pt x="1456" y="524"/>
                  </a:cubicBezTo>
                  <a:cubicBezTo>
                    <a:pt x="1465" y="516"/>
                    <a:pt x="1465" y="508"/>
                    <a:pt x="1465" y="492"/>
                  </a:cubicBezTo>
                  <a:lnTo>
                    <a:pt x="1320" y="27"/>
                  </a:lnTo>
                  <a:cubicBezTo>
                    <a:pt x="1320" y="16"/>
                    <a:pt x="1312" y="8"/>
                    <a:pt x="1304" y="0"/>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3"/>
            <p:cNvSpPr/>
            <p:nvPr/>
          </p:nvSpPr>
          <p:spPr>
            <a:xfrm>
              <a:off x="4001550" y="1740725"/>
              <a:ext cx="116150" cy="78125"/>
            </a:xfrm>
            <a:custGeom>
              <a:avLst/>
              <a:gdLst/>
              <a:ahLst/>
              <a:cxnLst/>
              <a:rect l="l" t="t" r="r" b="b"/>
              <a:pathLst>
                <a:path w="4646" h="3125" extrusionOk="0">
                  <a:moveTo>
                    <a:pt x="4621" y="0"/>
                  </a:moveTo>
                  <a:cubicBezTo>
                    <a:pt x="2802" y="492"/>
                    <a:pt x="1161" y="1593"/>
                    <a:pt x="9" y="3090"/>
                  </a:cubicBezTo>
                  <a:cubicBezTo>
                    <a:pt x="1" y="3098"/>
                    <a:pt x="9" y="3108"/>
                    <a:pt x="17" y="3116"/>
                  </a:cubicBezTo>
                  <a:cubicBezTo>
                    <a:pt x="17" y="3124"/>
                    <a:pt x="25" y="3124"/>
                    <a:pt x="25" y="3124"/>
                  </a:cubicBezTo>
                  <a:cubicBezTo>
                    <a:pt x="35" y="3116"/>
                    <a:pt x="35" y="3116"/>
                    <a:pt x="44" y="3116"/>
                  </a:cubicBezTo>
                  <a:cubicBezTo>
                    <a:pt x="1185" y="1617"/>
                    <a:pt x="2818" y="526"/>
                    <a:pt x="4629" y="35"/>
                  </a:cubicBezTo>
                  <a:cubicBezTo>
                    <a:pt x="4638" y="35"/>
                    <a:pt x="4646" y="27"/>
                    <a:pt x="4646" y="19"/>
                  </a:cubicBezTo>
                  <a:cubicBezTo>
                    <a:pt x="4646" y="11"/>
                    <a:pt x="4629" y="0"/>
                    <a:pt x="4621" y="0"/>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3"/>
            <p:cNvSpPr/>
            <p:nvPr/>
          </p:nvSpPr>
          <p:spPr>
            <a:xfrm>
              <a:off x="4013850" y="1761700"/>
              <a:ext cx="76375" cy="55875"/>
            </a:xfrm>
            <a:custGeom>
              <a:avLst/>
              <a:gdLst/>
              <a:ahLst/>
              <a:cxnLst/>
              <a:rect l="l" t="t" r="r" b="b"/>
              <a:pathLst>
                <a:path w="3055" h="2235" extrusionOk="0">
                  <a:moveTo>
                    <a:pt x="3029" y="0"/>
                  </a:moveTo>
                  <a:cubicBezTo>
                    <a:pt x="1887" y="508"/>
                    <a:pt x="845" y="1270"/>
                    <a:pt x="8" y="2200"/>
                  </a:cubicBezTo>
                  <a:cubicBezTo>
                    <a:pt x="0" y="2208"/>
                    <a:pt x="8" y="2218"/>
                    <a:pt x="8" y="2226"/>
                  </a:cubicBezTo>
                  <a:cubicBezTo>
                    <a:pt x="17" y="2234"/>
                    <a:pt x="25" y="2234"/>
                    <a:pt x="25" y="2234"/>
                  </a:cubicBezTo>
                  <a:cubicBezTo>
                    <a:pt x="33" y="2234"/>
                    <a:pt x="33" y="2226"/>
                    <a:pt x="41" y="2226"/>
                  </a:cubicBezTo>
                  <a:cubicBezTo>
                    <a:pt x="864" y="1294"/>
                    <a:pt x="1903" y="543"/>
                    <a:pt x="3047" y="35"/>
                  </a:cubicBezTo>
                  <a:cubicBezTo>
                    <a:pt x="3055" y="35"/>
                    <a:pt x="3055" y="25"/>
                    <a:pt x="3055" y="8"/>
                  </a:cubicBezTo>
                  <a:cubicBezTo>
                    <a:pt x="3047" y="0"/>
                    <a:pt x="3037" y="0"/>
                    <a:pt x="3029" y="0"/>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3"/>
            <p:cNvSpPr/>
            <p:nvPr/>
          </p:nvSpPr>
          <p:spPr>
            <a:xfrm>
              <a:off x="4042575" y="1757025"/>
              <a:ext cx="91425" cy="48725"/>
            </a:xfrm>
            <a:custGeom>
              <a:avLst/>
              <a:gdLst/>
              <a:ahLst/>
              <a:cxnLst/>
              <a:rect l="l" t="t" r="r" b="b"/>
              <a:pathLst>
                <a:path w="3657" h="1949" extrusionOk="0">
                  <a:moveTo>
                    <a:pt x="3632" y="0"/>
                  </a:moveTo>
                  <a:cubicBezTo>
                    <a:pt x="2294" y="340"/>
                    <a:pt x="1043" y="1000"/>
                    <a:pt x="9" y="1914"/>
                  </a:cubicBezTo>
                  <a:cubicBezTo>
                    <a:pt x="1" y="1922"/>
                    <a:pt x="1" y="1930"/>
                    <a:pt x="1" y="1938"/>
                  </a:cubicBezTo>
                  <a:cubicBezTo>
                    <a:pt x="9" y="1948"/>
                    <a:pt x="19" y="1948"/>
                    <a:pt x="27" y="1948"/>
                  </a:cubicBezTo>
                  <a:lnTo>
                    <a:pt x="35" y="1938"/>
                  </a:lnTo>
                  <a:cubicBezTo>
                    <a:pt x="1059" y="1034"/>
                    <a:pt x="2312" y="374"/>
                    <a:pt x="3640" y="35"/>
                  </a:cubicBezTo>
                  <a:cubicBezTo>
                    <a:pt x="3649" y="35"/>
                    <a:pt x="3657" y="27"/>
                    <a:pt x="3657" y="19"/>
                  </a:cubicBezTo>
                  <a:cubicBezTo>
                    <a:pt x="3649" y="9"/>
                    <a:pt x="3640" y="0"/>
                    <a:pt x="3632" y="0"/>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3"/>
            <p:cNvSpPr/>
            <p:nvPr/>
          </p:nvSpPr>
          <p:spPr>
            <a:xfrm>
              <a:off x="3831250" y="1826875"/>
              <a:ext cx="125050" cy="6325"/>
            </a:xfrm>
            <a:custGeom>
              <a:avLst/>
              <a:gdLst/>
              <a:ahLst/>
              <a:cxnLst/>
              <a:rect l="l" t="t" r="r" b="b"/>
              <a:pathLst>
                <a:path w="5002" h="253" extrusionOk="0">
                  <a:moveTo>
                    <a:pt x="2516" y="0"/>
                  </a:moveTo>
                  <a:cubicBezTo>
                    <a:pt x="1679" y="0"/>
                    <a:pt x="844" y="70"/>
                    <a:pt x="17" y="210"/>
                  </a:cubicBezTo>
                  <a:cubicBezTo>
                    <a:pt x="1" y="220"/>
                    <a:pt x="1" y="228"/>
                    <a:pt x="1" y="237"/>
                  </a:cubicBezTo>
                  <a:cubicBezTo>
                    <a:pt x="1" y="245"/>
                    <a:pt x="9" y="253"/>
                    <a:pt x="17" y="253"/>
                  </a:cubicBezTo>
                  <a:cubicBezTo>
                    <a:pt x="861" y="111"/>
                    <a:pt x="1709" y="39"/>
                    <a:pt x="2555" y="39"/>
                  </a:cubicBezTo>
                  <a:cubicBezTo>
                    <a:pt x="3365" y="39"/>
                    <a:pt x="4174" y="105"/>
                    <a:pt x="4977" y="237"/>
                  </a:cubicBezTo>
                  <a:lnTo>
                    <a:pt x="4985" y="237"/>
                  </a:lnTo>
                  <a:cubicBezTo>
                    <a:pt x="4993" y="237"/>
                    <a:pt x="5001" y="228"/>
                    <a:pt x="5001" y="220"/>
                  </a:cubicBezTo>
                  <a:cubicBezTo>
                    <a:pt x="5001" y="210"/>
                    <a:pt x="4993" y="202"/>
                    <a:pt x="4985" y="202"/>
                  </a:cubicBezTo>
                  <a:cubicBezTo>
                    <a:pt x="4166" y="68"/>
                    <a:pt x="3340" y="0"/>
                    <a:pt x="2516" y="0"/>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3"/>
            <p:cNvSpPr/>
            <p:nvPr/>
          </p:nvSpPr>
          <p:spPr>
            <a:xfrm>
              <a:off x="3809025" y="1817025"/>
              <a:ext cx="120400" cy="9825"/>
            </a:xfrm>
            <a:custGeom>
              <a:avLst/>
              <a:gdLst/>
              <a:ahLst/>
              <a:cxnLst/>
              <a:rect l="l" t="t" r="r" b="b"/>
              <a:pathLst>
                <a:path w="4816" h="393" extrusionOk="0">
                  <a:moveTo>
                    <a:pt x="3073" y="1"/>
                  </a:moveTo>
                  <a:cubicBezTo>
                    <a:pt x="2048" y="1"/>
                    <a:pt x="1027" y="121"/>
                    <a:pt x="19" y="360"/>
                  </a:cubicBezTo>
                  <a:cubicBezTo>
                    <a:pt x="9" y="360"/>
                    <a:pt x="0" y="369"/>
                    <a:pt x="0" y="377"/>
                  </a:cubicBezTo>
                  <a:cubicBezTo>
                    <a:pt x="0" y="385"/>
                    <a:pt x="19" y="393"/>
                    <a:pt x="27" y="393"/>
                  </a:cubicBezTo>
                  <a:cubicBezTo>
                    <a:pt x="1019" y="157"/>
                    <a:pt x="2028" y="40"/>
                    <a:pt x="3041" y="40"/>
                  </a:cubicBezTo>
                  <a:cubicBezTo>
                    <a:pt x="3627" y="40"/>
                    <a:pt x="4214" y="79"/>
                    <a:pt x="4800" y="157"/>
                  </a:cubicBezTo>
                  <a:cubicBezTo>
                    <a:pt x="4808" y="147"/>
                    <a:pt x="4816" y="147"/>
                    <a:pt x="4816" y="139"/>
                  </a:cubicBezTo>
                  <a:cubicBezTo>
                    <a:pt x="4816" y="131"/>
                    <a:pt x="4808" y="115"/>
                    <a:pt x="4800" y="115"/>
                  </a:cubicBezTo>
                  <a:cubicBezTo>
                    <a:pt x="4224" y="39"/>
                    <a:pt x="3648" y="1"/>
                    <a:pt x="3073" y="1"/>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3"/>
            <p:cNvSpPr/>
            <p:nvPr/>
          </p:nvSpPr>
          <p:spPr>
            <a:xfrm>
              <a:off x="4133175" y="1510150"/>
              <a:ext cx="37025" cy="143475"/>
            </a:xfrm>
            <a:custGeom>
              <a:avLst/>
              <a:gdLst/>
              <a:ahLst/>
              <a:cxnLst/>
              <a:rect l="l" t="t" r="r" b="b"/>
              <a:pathLst>
                <a:path w="1481" h="5739" extrusionOk="0">
                  <a:moveTo>
                    <a:pt x="8" y="1"/>
                  </a:moveTo>
                  <a:cubicBezTo>
                    <a:pt x="0" y="1"/>
                    <a:pt x="0" y="17"/>
                    <a:pt x="0" y="25"/>
                  </a:cubicBezTo>
                  <a:lnTo>
                    <a:pt x="1446" y="5720"/>
                  </a:lnTo>
                  <a:cubicBezTo>
                    <a:pt x="1446" y="5730"/>
                    <a:pt x="1454" y="5738"/>
                    <a:pt x="1473" y="5738"/>
                  </a:cubicBezTo>
                  <a:cubicBezTo>
                    <a:pt x="1481" y="5730"/>
                    <a:pt x="1481" y="5720"/>
                    <a:pt x="1481" y="5712"/>
                  </a:cubicBezTo>
                  <a:lnTo>
                    <a:pt x="33" y="17"/>
                  </a:lnTo>
                  <a:cubicBezTo>
                    <a:pt x="33" y="9"/>
                    <a:pt x="25" y="1"/>
                    <a:pt x="8" y="1"/>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3"/>
            <p:cNvSpPr/>
            <p:nvPr/>
          </p:nvSpPr>
          <p:spPr>
            <a:xfrm>
              <a:off x="4128100" y="1542100"/>
              <a:ext cx="44175" cy="166300"/>
            </a:xfrm>
            <a:custGeom>
              <a:avLst/>
              <a:gdLst/>
              <a:ahLst/>
              <a:cxnLst/>
              <a:rect l="l" t="t" r="r" b="b"/>
              <a:pathLst>
                <a:path w="1767" h="6652" extrusionOk="0">
                  <a:moveTo>
                    <a:pt x="16" y="0"/>
                  </a:moveTo>
                  <a:cubicBezTo>
                    <a:pt x="8" y="0"/>
                    <a:pt x="0" y="17"/>
                    <a:pt x="8" y="25"/>
                  </a:cubicBezTo>
                  <a:lnTo>
                    <a:pt x="1735" y="6635"/>
                  </a:lnTo>
                  <a:cubicBezTo>
                    <a:pt x="1735" y="6652"/>
                    <a:pt x="1743" y="6652"/>
                    <a:pt x="1751" y="6652"/>
                  </a:cubicBezTo>
                  <a:cubicBezTo>
                    <a:pt x="1767" y="6652"/>
                    <a:pt x="1767" y="6644"/>
                    <a:pt x="1767" y="6625"/>
                  </a:cubicBezTo>
                  <a:lnTo>
                    <a:pt x="41" y="17"/>
                  </a:lnTo>
                  <a:cubicBezTo>
                    <a:pt x="33" y="8"/>
                    <a:pt x="24" y="0"/>
                    <a:pt x="16" y="0"/>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3"/>
            <p:cNvSpPr/>
            <p:nvPr/>
          </p:nvSpPr>
          <p:spPr>
            <a:xfrm>
              <a:off x="4106925" y="1522850"/>
              <a:ext cx="28350" cy="108850"/>
            </a:xfrm>
            <a:custGeom>
              <a:avLst/>
              <a:gdLst/>
              <a:ahLst/>
              <a:cxnLst/>
              <a:rect l="l" t="t" r="r" b="b"/>
              <a:pathLst>
                <a:path w="1134" h="4354" extrusionOk="0">
                  <a:moveTo>
                    <a:pt x="16" y="1"/>
                  </a:moveTo>
                  <a:cubicBezTo>
                    <a:pt x="8" y="9"/>
                    <a:pt x="0" y="17"/>
                    <a:pt x="0" y="25"/>
                  </a:cubicBezTo>
                  <a:lnTo>
                    <a:pt x="1101" y="4341"/>
                  </a:lnTo>
                  <a:cubicBezTo>
                    <a:pt x="1101" y="4346"/>
                    <a:pt x="1105" y="4353"/>
                    <a:pt x="1110" y="4353"/>
                  </a:cubicBezTo>
                  <a:cubicBezTo>
                    <a:pt x="1112" y="4353"/>
                    <a:pt x="1115" y="4352"/>
                    <a:pt x="1117" y="4349"/>
                  </a:cubicBezTo>
                  <a:cubicBezTo>
                    <a:pt x="1125" y="4349"/>
                    <a:pt x="1133" y="4341"/>
                    <a:pt x="1133" y="4333"/>
                  </a:cubicBezTo>
                  <a:lnTo>
                    <a:pt x="35" y="17"/>
                  </a:lnTo>
                  <a:cubicBezTo>
                    <a:pt x="35" y="9"/>
                    <a:pt x="25" y="1"/>
                    <a:pt x="16" y="1"/>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3"/>
            <p:cNvSpPr/>
            <p:nvPr/>
          </p:nvSpPr>
          <p:spPr>
            <a:xfrm>
              <a:off x="3735000" y="1600075"/>
              <a:ext cx="37900" cy="135075"/>
            </a:xfrm>
            <a:custGeom>
              <a:avLst/>
              <a:gdLst/>
              <a:ahLst/>
              <a:cxnLst/>
              <a:rect l="l" t="t" r="r" b="b"/>
              <a:pathLst>
                <a:path w="1516" h="5403" extrusionOk="0">
                  <a:moveTo>
                    <a:pt x="17" y="1"/>
                  </a:moveTo>
                  <a:cubicBezTo>
                    <a:pt x="0" y="9"/>
                    <a:pt x="0" y="17"/>
                    <a:pt x="0" y="25"/>
                  </a:cubicBezTo>
                  <a:lnTo>
                    <a:pt x="1481" y="5391"/>
                  </a:lnTo>
                  <a:cubicBezTo>
                    <a:pt x="1481" y="5397"/>
                    <a:pt x="1485" y="5402"/>
                    <a:pt x="1490" y="5402"/>
                  </a:cubicBezTo>
                  <a:cubicBezTo>
                    <a:pt x="1492" y="5402"/>
                    <a:pt x="1495" y="5401"/>
                    <a:pt x="1497" y="5399"/>
                  </a:cubicBezTo>
                  <a:cubicBezTo>
                    <a:pt x="1515" y="5399"/>
                    <a:pt x="1515" y="5391"/>
                    <a:pt x="1515" y="5383"/>
                  </a:cubicBezTo>
                  <a:lnTo>
                    <a:pt x="35" y="17"/>
                  </a:lnTo>
                  <a:cubicBezTo>
                    <a:pt x="35" y="9"/>
                    <a:pt x="25" y="1"/>
                    <a:pt x="17" y="1"/>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3"/>
            <p:cNvSpPr/>
            <p:nvPr/>
          </p:nvSpPr>
          <p:spPr>
            <a:xfrm>
              <a:off x="3722900" y="1631825"/>
              <a:ext cx="39650" cy="156225"/>
            </a:xfrm>
            <a:custGeom>
              <a:avLst/>
              <a:gdLst/>
              <a:ahLst/>
              <a:cxnLst/>
              <a:rect l="l" t="t" r="r" b="b"/>
              <a:pathLst>
                <a:path w="1586" h="6249" extrusionOk="0">
                  <a:moveTo>
                    <a:pt x="19" y="0"/>
                  </a:moveTo>
                  <a:cubicBezTo>
                    <a:pt x="11" y="0"/>
                    <a:pt x="1" y="8"/>
                    <a:pt x="1" y="24"/>
                  </a:cubicBezTo>
                  <a:lnTo>
                    <a:pt x="1551" y="6235"/>
                  </a:lnTo>
                  <a:cubicBezTo>
                    <a:pt x="1551" y="6242"/>
                    <a:pt x="1555" y="6249"/>
                    <a:pt x="1560" y="6249"/>
                  </a:cubicBezTo>
                  <a:cubicBezTo>
                    <a:pt x="1562" y="6249"/>
                    <a:pt x="1564" y="6248"/>
                    <a:pt x="1567" y="6245"/>
                  </a:cubicBezTo>
                  <a:lnTo>
                    <a:pt x="1575" y="6245"/>
                  </a:lnTo>
                  <a:cubicBezTo>
                    <a:pt x="1585" y="6245"/>
                    <a:pt x="1585" y="6235"/>
                    <a:pt x="1585" y="6227"/>
                  </a:cubicBezTo>
                  <a:lnTo>
                    <a:pt x="35" y="16"/>
                  </a:lnTo>
                  <a:cubicBezTo>
                    <a:pt x="35" y="0"/>
                    <a:pt x="27" y="0"/>
                    <a:pt x="19" y="0"/>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3"/>
            <p:cNvSpPr/>
            <p:nvPr/>
          </p:nvSpPr>
          <p:spPr>
            <a:xfrm>
              <a:off x="3742200" y="1663750"/>
              <a:ext cx="25825" cy="102850"/>
            </a:xfrm>
            <a:custGeom>
              <a:avLst/>
              <a:gdLst/>
              <a:ahLst/>
              <a:cxnLst/>
              <a:rect l="l" t="t" r="r" b="b"/>
              <a:pathLst>
                <a:path w="1033" h="4114" extrusionOk="0">
                  <a:moveTo>
                    <a:pt x="17" y="1"/>
                  </a:moveTo>
                  <a:cubicBezTo>
                    <a:pt x="9" y="1"/>
                    <a:pt x="1" y="9"/>
                    <a:pt x="9" y="17"/>
                  </a:cubicBezTo>
                  <a:lnTo>
                    <a:pt x="990" y="4105"/>
                  </a:lnTo>
                  <a:cubicBezTo>
                    <a:pt x="990" y="4113"/>
                    <a:pt x="998" y="4113"/>
                    <a:pt x="1016" y="4113"/>
                  </a:cubicBezTo>
                  <a:cubicBezTo>
                    <a:pt x="1024" y="4113"/>
                    <a:pt x="1032" y="4105"/>
                    <a:pt x="1024" y="4087"/>
                  </a:cubicBezTo>
                  <a:lnTo>
                    <a:pt x="41" y="9"/>
                  </a:lnTo>
                  <a:cubicBezTo>
                    <a:pt x="41" y="1"/>
                    <a:pt x="25" y="1"/>
                    <a:pt x="17" y="1"/>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3"/>
            <p:cNvSpPr/>
            <p:nvPr/>
          </p:nvSpPr>
          <p:spPr>
            <a:xfrm>
              <a:off x="3944450" y="1483900"/>
              <a:ext cx="120800" cy="100725"/>
            </a:xfrm>
            <a:custGeom>
              <a:avLst/>
              <a:gdLst/>
              <a:ahLst/>
              <a:cxnLst/>
              <a:rect l="l" t="t" r="r" b="b"/>
              <a:pathLst>
                <a:path w="4832" h="4029" extrusionOk="0">
                  <a:moveTo>
                    <a:pt x="4824" y="1"/>
                  </a:moveTo>
                  <a:cubicBezTo>
                    <a:pt x="2766" y="653"/>
                    <a:pt x="1016" y="2109"/>
                    <a:pt x="0" y="4012"/>
                  </a:cubicBezTo>
                  <a:lnTo>
                    <a:pt x="35" y="4028"/>
                  </a:lnTo>
                  <a:cubicBezTo>
                    <a:pt x="1040" y="2141"/>
                    <a:pt x="2793" y="687"/>
                    <a:pt x="4832" y="35"/>
                  </a:cubicBezTo>
                  <a:lnTo>
                    <a:pt x="4824" y="1"/>
                  </a:ln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3"/>
            <p:cNvSpPr/>
            <p:nvPr/>
          </p:nvSpPr>
          <p:spPr>
            <a:xfrm>
              <a:off x="3952250" y="1518375"/>
              <a:ext cx="121025" cy="100775"/>
            </a:xfrm>
            <a:custGeom>
              <a:avLst/>
              <a:gdLst/>
              <a:ahLst/>
              <a:cxnLst/>
              <a:rect l="l" t="t" r="r" b="b"/>
              <a:pathLst>
                <a:path w="4841" h="4031" extrusionOk="0">
                  <a:moveTo>
                    <a:pt x="4824" y="1"/>
                  </a:moveTo>
                  <a:cubicBezTo>
                    <a:pt x="2777" y="645"/>
                    <a:pt x="1016" y="2109"/>
                    <a:pt x="1" y="4012"/>
                  </a:cubicBezTo>
                  <a:lnTo>
                    <a:pt x="35" y="4030"/>
                  </a:lnTo>
                  <a:cubicBezTo>
                    <a:pt x="1043" y="2133"/>
                    <a:pt x="2793" y="679"/>
                    <a:pt x="4841" y="35"/>
                  </a:cubicBezTo>
                  <a:lnTo>
                    <a:pt x="4824" y="1"/>
                  </a:ln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3"/>
            <p:cNvSpPr/>
            <p:nvPr/>
          </p:nvSpPr>
          <p:spPr>
            <a:xfrm>
              <a:off x="3960275" y="1552650"/>
              <a:ext cx="120875" cy="100775"/>
            </a:xfrm>
            <a:custGeom>
              <a:avLst/>
              <a:gdLst/>
              <a:ahLst/>
              <a:cxnLst/>
              <a:rect l="l" t="t" r="r" b="b"/>
              <a:pathLst>
                <a:path w="4835" h="4031" extrusionOk="0">
                  <a:moveTo>
                    <a:pt x="4824" y="1"/>
                  </a:moveTo>
                  <a:cubicBezTo>
                    <a:pt x="2769" y="653"/>
                    <a:pt x="1008" y="2117"/>
                    <a:pt x="1" y="4012"/>
                  </a:cubicBezTo>
                  <a:lnTo>
                    <a:pt x="35" y="4030"/>
                  </a:lnTo>
                  <a:cubicBezTo>
                    <a:pt x="1043" y="2141"/>
                    <a:pt x="2785" y="687"/>
                    <a:pt x="4834" y="35"/>
                  </a:cubicBezTo>
                  <a:lnTo>
                    <a:pt x="4824" y="1"/>
                  </a:ln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3"/>
            <p:cNvSpPr/>
            <p:nvPr/>
          </p:nvSpPr>
          <p:spPr>
            <a:xfrm>
              <a:off x="3968150" y="1587125"/>
              <a:ext cx="120825" cy="100775"/>
            </a:xfrm>
            <a:custGeom>
              <a:avLst/>
              <a:gdLst/>
              <a:ahLst/>
              <a:cxnLst/>
              <a:rect l="l" t="t" r="r" b="b"/>
              <a:pathLst>
                <a:path w="4833" h="4031" extrusionOk="0">
                  <a:moveTo>
                    <a:pt x="4824" y="1"/>
                  </a:moveTo>
                  <a:cubicBezTo>
                    <a:pt x="2767" y="653"/>
                    <a:pt x="1016" y="2109"/>
                    <a:pt x="0" y="4012"/>
                  </a:cubicBezTo>
                  <a:lnTo>
                    <a:pt x="33" y="4030"/>
                  </a:lnTo>
                  <a:cubicBezTo>
                    <a:pt x="1040" y="2133"/>
                    <a:pt x="2793" y="679"/>
                    <a:pt x="4832" y="35"/>
                  </a:cubicBezTo>
                  <a:lnTo>
                    <a:pt x="4824" y="1"/>
                  </a:ln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3"/>
            <p:cNvSpPr/>
            <p:nvPr/>
          </p:nvSpPr>
          <p:spPr>
            <a:xfrm>
              <a:off x="3975975" y="1621650"/>
              <a:ext cx="121025" cy="100525"/>
            </a:xfrm>
            <a:custGeom>
              <a:avLst/>
              <a:gdLst/>
              <a:ahLst/>
              <a:cxnLst/>
              <a:rect l="l" t="t" r="r" b="b"/>
              <a:pathLst>
                <a:path w="4841" h="4021" extrusionOk="0">
                  <a:moveTo>
                    <a:pt x="4824" y="1"/>
                  </a:moveTo>
                  <a:cubicBezTo>
                    <a:pt x="2775" y="643"/>
                    <a:pt x="1016" y="2107"/>
                    <a:pt x="0" y="4002"/>
                  </a:cubicBezTo>
                  <a:lnTo>
                    <a:pt x="33" y="4020"/>
                  </a:lnTo>
                  <a:cubicBezTo>
                    <a:pt x="1040" y="2133"/>
                    <a:pt x="2793" y="677"/>
                    <a:pt x="4840" y="33"/>
                  </a:cubicBezTo>
                  <a:lnTo>
                    <a:pt x="4824" y="1"/>
                  </a:ln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3"/>
            <p:cNvSpPr/>
            <p:nvPr/>
          </p:nvSpPr>
          <p:spPr>
            <a:xfrm>
              <a:off x="3984000" y="1655925"/>
              <a:ext cx="120800" cy="100725"/>
            </a:xfrm>
            <a:custGeom>
              <a:avLst/>
              <a:gdLst/>
              <a:ahLst/>
              <a:cxnLst/>
              <a:rect l="l" t="t" r="r" b="b"/>
              <a:pathLst>
                <a:path w="4832" h="4029" extrusionOk="0">
                  <a:moveTo>
                    <a:pt x="4824" y="1"/>
                  </a:moveTo>
                  <a:cubicBezTo>
                    <a:pt x="2768" y="651"/>
                    <a:pt x="1008" y="2107"/>
                    <a:pt x="0" y="4012"/>
                  </a:cubicBezTo>
                  <a:lnTo>
                    <a:pt x="35" y="4028"/>
                  </a:lnTo>
                  <a:cubicBezTo>
                    <a:pt x="1042" y="2141"/>
                    <a:pt x="2785" y="685"/>
                    <a:pt x="4832" y="33"/>
                  </a:cubicBezTo>
                  <a:lnTo>
                    <a:pt x="4824" y="1"/>
                  </a:ln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3"/>
            <p:cNvSpPr/>
            <p:nvPr/>
          </p:nvSpPr>
          <p:spPr>
            <a:xfrm>
              <a:off x="3991800" y="1690400"/>
              <a:ext cx="120825" cy="100725"/>
            </a:xfrm>
            <a:custGeom>
              <a:avLst/>
              <a:gdLst/>
              <a:ahLst/>
              <a:cxnLst/>
              <a:rect l="l" t="t" r="r" b="b"/>
              <a:pathLst>
                <a:path w="4833" h="4029" extrusionOk="0">
                  <a:moveTo>
                    <a:pt x="4824" y="1"/>
                  </a:moveTo>
                  <a:cubicBezTo>
                    <a:pt x="2769" y="643"/>
                    <a:pt x="1016" y="2107"/>
                    <a:pt x="1" y="4012"/>
                  </a:cubicBezTo>
                  <a:lnTo>
                    <a:pt x="35" y="4028"/>
                  </a:lnTo>
                  <a:cubicBezTo>
                    <a:pt x="1043" y="2133"/>
                    <a:pt x="2794" y="677"/>
                    <a:pt x="4833" y="33"/>
                  </a:cubicBezTo>
                  <a:lnTo>
                    <a:pt x="4824" y="1"/>
                  </a:ln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3"/>
            <p:cNvSpPr/>
            <p:nvPr/>
          </p:nvSpPr>
          <p:spPr>
            <a:xfrm>
              <a:off x="3795925" y="1542875"/>
              <a:ext cx="36625" cy="72200"/>
            </a:xfrm>
            <a:custGeom>
              <a:avLst/>
              <a:gdLst/>
              <a:ahLst/>
              <a:cxnLst/>
              <a:rect l="l" t="t" r="r" b="b"/>
              <a:pathLst>
                <a:path w="1465" h="2888" extrusionOk="0">
                  <a:moveTo>
                    <a:pt x="577" y="0"/>
                  </a:moveTo>
                  <a:cubicBezTo>
                    <a:pt x="284" y="0"/>
                    <a:pt x="0" y="36"/>
                    <a:pt x="0" y="36"/>
                  </a:cubicBezTo>
                  <a:lnTo>
                    <a:pt x="364" y="2888"/>
                  </a:lnTo>
                  <a:lnTo>
                    <a:pt x="872" y="2610"/>
                  </a:lnTo>
                  <a:lnTo>
                    <a:pt x="1465" y="2847"/>
                  </a:lnTo>
                  <a:lnTo>
                    <a:pt x="949" y="28"/>
                  </a:lnTo>
                  <a:cubicBezTo>
                    <a:pt x="839" y="8"/>
                    <a:pt x="707" y="0"/>
                    <a:pt x="577" y="0"/>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4" name="Google Shape;1324;p63"/>
          <p:cNvSpPr/>
          <p:nvPr/>
        </p:nvSpPr>
        <p:spPr>
          <a:xfrm>
            <a:off x="1616373" y="2604359"/>
            <a:ext cx="327300" cy="3273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0" tIns="91425" rIns="0" bIns="91425" anchor="ctr" anchorCtr="0">
            <a:noAutofit/>
          </a:bodyPr>
          <a:lstStyle/>
          <a:p>
            <a:pPr marL="0" lvl="0" indent="0" algn="ctr" rtl="0">
              <a:spcBef>
                <a:spcPts val="0"/>
              </a:spcBef>
              <a:spcAft>
                <a:spcPts val="0"/>
              </a:spcAft>
              <a:buNone/>
            </a:pPr>
            <a:r>
              <a:rPr lang="en" sz="1200">
                <a:solidFill>
                  <a:schemeClr val="lt2"/>
                </a:solidFill>
                <a:latin typeface="Fraunces Medium"/>
                <a:ea typeface="Fraunces Medium"/>
                <a:cs typeface="Fraunces Medium"/>
                <a:sym typeface="Fraunces Medium"/>
              </a:rPr>
              <a:t>1.</a:t>
            </a:r>
            <a:endParaRPr sz="1200">
              <a:solidFill>
                <a:schemeClr val="lt2"/>
              </a:solidFill>
            </a:endParaRPr>
          </a:p>
        </p:txBody>
      </p:sp>
      <p:sp>
        <p:nvSpPr>
          <p:cNvPr id="1325" name="Google Shape;1325;p63"/>
          <p:cNvSpPr/>
          <p:nvPr/>
        </p:nvSpPr>
        <p:spPr>
          <a:xfrm>
            <a:off x="2467996" y="2864815"/>
            <a:ext cx="327300" cy="3273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0" tIns="91425" rIns="0" bIns="91425" anchor="ctr" anchorCtr="0">
            <a:noAutofit/>
          </a:bodyPr>
          <a:lstStyle/>
          <a:p>
            <a:pPr marL="0" lvl="0" indent="0" algn="ctr" rtl="0">
              <a:spcBef>
                <a:spcPts val="0"/>
              </a:spcBef>
              <a:spcAft>
                <a:spcPts val="0"/>
              </a:spcAft>
              <a:buNone/>
            </a:pPr>
            <a:r>
              <a:rPr lang="en" sz="1200">
                <a:solidFill>
                  <a:schemeClr val="lt2"/>
                </a:solidFill>
                <a:latin typeface="Fraunces Medium"/>
                <a:ea typeface="Fraunces Medium"/>
                <a:cs typeface="Fraunces Medium"/>
                <a:sym typeface="Fraunces Medium"/>
              </a:rPr>
              <a:t>2.</a:t>
            </a:r>
            <a:endParaRPr sz="1200">
              <a:solidFill>
                <a:schemeClr val="lt2"/>
              </a:solidFill>
            </a:endParaRPr>
          </a:p>
        </p:txBody>
      </p:sp>
      <p:sp>
        <p:nvSpPr>
          <p:cNvPr id="1327" name="Google Shape;1327;p63"/>
          <p:cNvSpPr/>
          <p:nvPr/>
        </p:nvSpPr>
        <p:spPr>
          <a:xfrm>
            <a:off x="2042583" y="3343520"/>
            <a:ext cx="327300" cy="3273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0" tIns="91425" rIns="0" bIns="91425" anchor="ctr" anchorCtr="0">
            <a:noAutofit/>
          </a:bodyPr>
          <a:lstStyle/>
          <a:p>
            <a:pPr marL="0" lvl="0" indent="0" algn="ctr" rtl="0">
              <a:spcBef>
                <a:spcPts val="0"/>
              </a:spcBef>
              <a:spcAft>
                <a:spcPts val="0"/>
              </a:spcAft>
              <a:buNone/>
            </a:pPr>
            <a:r>
              <a:rPr lang="en" sz="1200">
                <a:solidFill>
                  <a:schemeClr val="lt2"/>
                </a:solidFill>
                <a:latin typeface="Fraunces Medium"/>
                <a:ea typeface="Fraunces Medium"/>
                <a:cs typeface="Fraunces Medium"/>
                <a:sym typeface="Fraunces Medium"/>
              </a:rPr>
              <a:t>3.</a:t>
            </a:r>
            <a:endParaRPr sz="1200">
              <a:solidFill>
                <a:schemeClr val="lt2"/>
              </a:solidFill>
            </a:endParaRPr>
          </a:p>
        </p:txBody>
      </p:sp>
      <p:cxnSp>
        <p:nvCxnSpPr>
          <p:cNvPr id="1328" name="Google Shape;1328;p63"/>
          <p:cNvCxnSpPr>
            <a:cxnSpLocks/>
            <a:endCxn id="1324" idx="0"/>
          </p:cNvCxnSpPr>
          <p:nvPr/>
        </p:nvCxnSpPr>
        <p:spPr>
          <a:xfrm rot="10800000" flipV="1">
            <a:off x="1780024" y="1648559"/>
            <a:ext cx="1829285" cy="955799"/>
          </a:xfrm>
          <a:prstGeom prst="bentConnector2">
            <a:avLst/>
          </a:prstGeom>
          <a:noFill/>
          <a:ln w="9525" cap="flat" cmpd="sng">
            <a:solidFill>
              <a:schemeClr val="accent6"/>
            </a:solidFill>
            <a:prstDash val="solid"/>
            <a:round/>
            <a:headEnd type="none" w="med" len="med"/>
            <a:tailEnd type="none" w="med" len="med"/>
          </a:ln>
        </p:spPr>
      </p:cxnSp>
      <p:cxnSp>
        <p:nvCxnSpPr>
          <p:cNvPr id="1329" name="Google Shape;1329;p63"/>
          <p:cNvCxnSpPr>
            <a:cxnSpLocks/>
          </p:cNvCxnSpPr>
          <p:nvPr/>
        </p:nvCxnSpPr>
        <p:spPr>
          <a:xfrm rot="10800000" flipV="1">
            <a:off x="2817144" y="3019660"/>
            <a:ext cx="1316426" cy="7102"/>
          </a:xfrm>
          <a:prstGeom prst="bentConnector3">
            <a:avLst>
              <a:gd name="adj1" fmla="val 50000"/>
            </a:avLst>
          </a:prstGeom>
          <a:noFill/>
          <a:ln w="9525" cap="flat" cmpd="sng">
            <a:solidFill>
              <a:schemeClr val="accent6"/>
            </a:solidFill>
            <a:prstDash val="solid"/>
            <a:round/>
            <a:headEnd type="none" w="med" len="med"/>
            <a:tailEnd type="none" w="med" len="med"/>
          </a:ln>
        </p:spPr>
      </p:cxnSp>
      <p:cxnSp>
        <p:nvCxnSpPr>
          <p:cNvPr id="1330" name="Google Shape;1330;p63"/>
          <p:cNvCxnSpPr>
            <a:cxnSpLocks/>
            <a:endCxn id="1327" idx="4"/>
          </p:cNvCxnSpPr>
          <p:nvPr/>
        </p:nvCxnSpPr>
        <p:spPr>
          <a:xfrm rot="10800000">
            <a:off x="2206233" y="3670820"/>
            <a:ext cx="2075220" cy="468014"/>
          </a:xfrm>
          <a:prstGeom prst="bentConnector2">
            <a:avLst/>
          </a:prstGeom>
          <a:noFill/>
          <a:ln w="9525" cap="flat" cmpd="sng">
            <a:solidFill>
              <a:schemeClr val="accent6"/>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78" name="TextBox 77">
            <a:extLst>
              <a:ext uri="{FF2B5EF4-FFF2-40B4-BE49-F238E27FC236}">
                <a16:creationId xmlns:a16="http://schemas.microsoft.com/office/drawing/2014/main" id="{A730CD43-4F10-4450-A39A-E278B556C0A9}"/>
              </a:ext>
            </a:extLst>
          </p:cNvPr>
          <p:cNvSpPr txBox="1"/>
          <p:nvPr/>
        </p:nvSpPr>
        <p:spPr>
          <a:xfrm>
            <a:off x="3543542" y="454925"/>
            <a:ext cx="4634564" cy="461665"/>
          </a:xfrm>
          <a:prstGeom prst="rect">
            <a:avLst/>
          </a:prstGeom>
          <a:noFill/>
        </p:spPr>
        <p:txBody>
          <a:bodyPr wrap="square">
            <a:spAutoFit/>
          </a:bodyPr>
          <a:lstStyle/>
          <a:p>
            <a:r>
              <a:rPr lang="id-ID" sz="2400">
                <a:solidFill>
                  <a:srgbClr val="CC3399"/>
                </a:solidFill>
                <a:latin typeface="Fraunces Medium" panose="020B0604020202020204" charset="0"/>
              </a:rPr>
              <a:t>Kesimpulan</a:t>
            </a:r>
            <a:endParaRPr lang="en-ID" sz="2400">
              <a:solidFill>
                <a:srgbClr val="CC3399"/>
              </a:solidFill>
              <a:latin typeface="Fraunces Medium" panose="020B0604020202020204" charset="0"/>
            </a:endParaRPr>
          </a:p>
        </p:txBody>
      </p:sp>
      <p:sp>
        <p:nvSpPr>
          <p:cNvPr id="11" name="Google Shape;553;p44">
            <a:extLst>
              <a:ext uri="{FF2B5EF4-FFF2-40B4-BE49-F238E27FC236}">
                <a16:creationId xmlns:a16="http://schemas.microsoft.com/office/drawing/2014/main" id="{CB620855-2645-4409-9BD7-699AD0B5789A}"/>
              </a:ext>
            </a:extLst>
          </p:cNvPr>
          <p:cNvSpPr txBox="1">
            <a:spLocks noGrp="1"/>
          </p:cNvSpPr>
          <p:nvPr>
            <p:ph type="subTitle" idx="1"/>
          </p:nvPr>
        </p:nvSpPr>
        <p:spPr>
          <a:xfrm>
            <a:off x="635064" y="1060969"/>
            <a:ext cx="8143177" cy="3734601"/>
          </a:xfrm>
          <a:prstGeom prst="rect">
            <a:avLst/>
          </a:prstGeom>
        </p:spPr>
        <p:txBody>
          <a:bodyPr spcFirstLastPara="1" wrap="square" lIns="91425" tIns="91425" rIns="91425" bIns="91425" anchor="b" anchorCtr="0">
            <a:noAutofit/>
          </a:bodyPr>
          <a:lstStyle/>
          <a:p>
            <a:pPr marL="0" lvl="0" indent="0" algn="just" rtl="0">
              <a:lnSpc>
                <a:spcPct val="150000"/>
              </a:lnSpc>
              <a:spcBef>
                <a:spcPts val="0"/>
              </a:spcBef>
              <a:spcAft>
                <a:spcPts val="0"/>
              </a:spcAft>
              <a:buNone/>
            </a:pPr>
            <a:r>
              <a:rPr lang="en-ID" b="0" i="0">
                <a:solidFill>
                  <a:srgbClr val="555555"/>
                </a:solidFill>
                <a:effectLst/>
                <a:latin typeface="Verdana" panose="020B0604030504040204" pitchFamily="34" charset="0"/>
              </a:rPr>
              <a:t>  </a:t>
            </a:r>
            <a:r>
              <a:rPr lang="id-ID">
                <a:solidFill>
                  <a:srgbClr val="555555"/>
                </a:solidFill>
                <a:latin typeface="Verdana" panose="020B0604030504040204" pitchFamily="34" charset="0"/>
              </a:rPr>
              <a:t> </a:t>
            </a:r>
            <a:r>
              <a:rPr lang="id-ID" sz="1400">
                <a:solidFill>
                  <a:srgbClr val="555555"/>
                </a:solidFill>
                <a:latin typeface="Verdana" panose="020B0604030504040204" pitchFamily="34" charset="0"/>
              </a:rPr>
              <a:t> </a:t>
            </a:r>
            <a:r>
              <a:rPr lang="en-ID" sz="1500" b="0" i="0">
                <a:solidFill>
                  <a:srgbClr val="555555"/>
                </a:solidFill>
                <a:effectLst/>
                <a:latin typeface="Verdana" panose="020B0604030504040204" pitchFamily="34" charset="0"/>
              </a:rPr>
              <a:t>Buku "The Perfect Muslimah“</a:t>
            </a:r>
            <a:r>
              <a:rPr lang="id-ID" sz="1500" b="0" i="0">
                <a:solidFill>
                  <a:srgbClr val="555555"/>
                </a:solidFill>
                <a:effectLst/>
                <a:latin typeface="Verdana" panose="020B0604030504040204" pitchFamily="34" charset="0"/>
              </a:rPr>
              <a:t> </a:t>
            </a:r>
            <a:r>
              <a:rPr lang="en-ID" sz="1500" b="0" i="0">
                <a:solidFill>
                  <a:srgbClr val="555555"/>
                </a:solidFill>
                <a:effectLst/>
                <a:latin typeface="Verdana" panose="020B0604030504040204" pitchFamily="34" charset="0"/>
              </a:rPr>
              <a:t>adalah sebuah panduan yang menggambarkan bagaimana seorang Muslimah dapat mencapai kesempurnaan menurut ajaran Islam. Buku ini menguraikan enam kriteria yang harus dimiliki oleh seorang Muslimah yang sempurna, yaitu brilian otaknya, suci cintanya, luas pergaulannya, indah akhlaknya, teduh parasnya, dan teguh imannya. Buku ini memberikan motivasi bagi para pembaca, khususnya kaum wanita, untuk terus memperbaiki diri dan meneladani konsep "The Perfect Muslimah" yang dijelaskan dalam buku tersebut. Meskipun idealis, buku ini memberikan pesan-pesan inspiratif dan motivasi bagi para pembaca. Dengan kutipan-kutipan yang menggugah, buku ini cocok bagi para Muslimah yang ingin belajar menjadi teladan dalam berbagai aspek kehidupan.</a:t>
            </a:r>
          </a:p>
        </p:txBody>
      </p:sp>
    </p:spTree>
    <p:extLst>
      <p:ext uri="{BB962C8B-B14F-4D97-AF65-F5344CB8AC3E}">
        <p14:creationId xmlns:p14="http://schemas.microsoft.com/office/powerpoint/2010/main" val="7511533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Literary Analysis and Interpretation - German - Foreign Language - 12th Grade by Slidesgo">
  <a:themeElements>
    <a:clrScheme name="Simple Light">
      <a:dk1>
        <a:srgbClr val="5D6E6D"/>
      </a:dk1>
      <a:lt1>
        <a:srgbClr val="F6ECE9"/>
      </a:lt1>
      <a:dk2>
        <a:srgbClr val="C26A53"/>
      </a:dk2>
      <a:lt2>
        <a:srgbClr val="FFFFFF"/>
      </a:lt2>
      <a:accent1>
        <a:srgbClr val="E4C0A3"/>
      </a:accent1>
      <a:accent2>
        <a:srgbClr val="9BA7CC"/>
      </a:accent2>
      <a:accent3>
        <a:srgbClr val="8291BF"/>
      </a:accent3>
      <a:accent4>
        <a:srgbClr val="738581"/>
      </a:accent4>
      <a:accent5>
        <a:srgbClr val="6B5E69"/>
      </a:accent5>
      <a:accent6>
        <a:srgbClr val="4E454F"/>
      </a:accent6>
      <a:hlink>
        <a:srgbClr val="6B5E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TotalTime>
  <Words>613</Words>
  <Application>Microsoft Office PowerPoint</Application>
  <PresentationFormat>On-screen Show (16:9)</PresentationFormat>
  <Paragraphs>49</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Wingdings</vt:lpstr>
      <vt:lpstr>Bebas Neue</vt:lpstr>
      <vt:lpstr>Arial</vt:lpstr>
      <vt:lpstr>Fraunces Medium</vt:lpstr>
      <vt:lpstr>Plus Jakarta Sans Medium</vt:lpstr>
      <vt:lpstr>Plus Jakarta Sans</vt:lpstr>
      <vt:lpstr>Verdana</vt:lpstr>
      <vt:lpstr>Fraunces SemiBold</vt:lpstr>
      <vt:lpstr>Literary Analysis and Interpretation - German - Foreign Language - 12th Grade by Slidesgo</vt:lpstr>
      <vt:lpstr>The Perfect Muslimah </vt:lpstr>
      <vt:lpstr>Identitas buku</vt:lpstr>
      <vt:lpstr>Biografi penulis</vt:lpstr>
      <vt:lpstr>Sinopsis</vt:lpstr>
      <vt:lpstr>bagian buku yang berisi komponen nilai – nilai penting bagi pembaca</vt:lpstr>
      <vt:lpstr>PowerPoint Presentation</vt:lpstr>
      <vt:lpstr>Kelebihan Buku</vt:lpstr>
      <vt:lpstr>Kekurangan Buku</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Literary Analysis and Interpretation - German - Foreign Language</dc:title>
  <dc:creator>ayu riyanti</dc:creator>
  <cp:lastModifiedBy>ayuriyanti25@hotmail.com</cp:lastModifiedBy>
  <cp:revision>48</cp:revision>
  <dcterms:modified xsi:type="dcterms:W3CDTF">2023-12-17T07:16:11Z</dcterms:modified>
</cp:coreProperties>
</file>