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32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85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2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6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377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9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4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5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2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8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40" y="173325"/>
            <a:ext cx="7063740" cy="4041648"/>
          </a:xfrm>
        </p:spPr>
        <p:txBody>
          <a:bodyPr>
            <a:normAutofit/>
          </a:bodyPr>
          <a:lstStyle/>
          <a:p>
            <a:r>
              <a:rPr dirty="0"/>
              <a:t>Configuring and Securing a Network Infrastructure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40" y="4718407"/>
            <a:ext cx="7063740" cy="1691640"/>
          </a:xfrm>
        </p:spPr>
        <p:txBody>
          <a:bodyPr>
            <a:normAutofit/>
          </a:bodyPr>
          <a:lstStyle/>
          <a:p>
            <a:r>
              <a:rPr sz="2400" dirty="0"/>
              <a:t>Cyber Security Minor Project</a:t>
            </a:r>
          </a:p>
          <a:p>
            <a:r>
              <a:rPr sz="2400" dirty="0"/>
              <a:t>By: Ayush Kumar Sharma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047" y="140001"/>
            <a:ext cx="5609691" cy="684455"/>
          </a:xfrm>
        </p:spPr>
        <p:txBody>
          <a:bodyPr/>
          <a:lstStyle/>
          <a:p>
            <a:r>
              <a:rPr u="sng" dirty="0"/>
              <a:t>Firewall Configuration</a:t>
            </a:r>
          </a:p>
        </p:txBody>
      </p:sp>
      <p:pic>
        <p:nvPicPr>
          <p:cNvPr id="3" name="Picture 2" descr="Screenshot_2025-07-18_05-37-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39" y="824455"/>
            <a:ext cx="6659653" cy="50009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483" y="5743254"/>
            <a:ext cx="8280971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2000" b="1" dirty="0"/>
          </a:p>
          <a:p>
            <a:pPr>
              <a:defRPr sz="1400">
                <a:solidFill>
                  <a:srgbClr val="505050"/>
                </a:solidFill>
              </a:defRPr>
            </a:pPr>
            <a:r>
              <a:rPr sz="1600" b="1" dirty="0"/>
              <a:t>Initial firewall setup using iptables. Rules defined for SSH, HTTP/HTTPS, DNS, and logging.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01" y="56061"/>
            <a:ext cx="8474998" cy="756527"/>
          </a:xfrm>
        </p:spPr>
        <p:txBody>
          <a:bodyPr>
            <a:normAutofit/>
          </a:bodyPr>
          <a:lstStyle/>
          <a:p>
            <a:r>
              <a:rPr sz="3600" u="sng" dirty="0"/>
              <a:t>Terminal Interface – Routing/Rules</a:t>
            </a:r>
          </a:p>
        </p:txBody>
      </p:sp>
      <p:pic>
        <p:nvPicPr>
          <p:cNvPr id="3" name="Picture 2" descr="Screenshot_2025-07-18_05-39-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86" y="937505"/>
            <a:ext cx="6766508" cy="50812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143655"/>
            <a:ext cx="849783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505050"/>
                </a:solidFill>
              </a:defRPr>
            </a:pPr>
            <a:r>
              <a:rPr sz="2000" b="1" dirty="0"/>
              <a:t>CLI output showing router and NAT configuration commands.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20" y="102742"/>
            <a:ext cx="7269480" cy="756374"/>
          </a:xfrm>
        </p:spPr>
        <p:txBody>
          <a:bodyPr/>
          <a:lstStyle/>
          <a:p>
            <a:r>
              <a:rPr u="sng" dirty="0"/>
              <a:t>Monitoring Tools Installation</a:t>
            </a:r>
          </a:p>
        </p:txBody>
      </p:sp>
      <p:pic>
        <p:nvPicPr>
          <p:cNvPr id="3" name="Picture 2" descr="Screenshot_2025-07-18_05-40-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51" y="859115"/>
            <a:ext cx="6585734" cy="49454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7951" y="5868977"/>
            <a:ext cx="7772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505050"/>
                </a:solidFill>
              </a:defRPr>
            </a:pPr>
            <a:r>
              <a:rPr lang="en-IN" sz="2400" dirty="0"/>
              <a:t>S</a:t>
            </a:r>
            <a:r>
              <a:rPr sz="2400" dirty="0" err="1"/>
              <a:t>etup</a:t>
            </a:r>
            <a:r>
              <a:rPr sz="2400" dirty="0"/>
              <a:t> of </a:t>
            </a:r>
            <a:r>
              <a:rPr sz="2400" dirty="0" err="1"/>
              <a:t>Netdata</a:t>
            </a:r>
            <a:r>
              <a:rPr sz="2400" dirty="0"/>
              <a:t> and </a:t>
            </a:r>
            <a:r>
              <a:rPr sz="2400" dirty="0" err="1"/>
              <a:t>iftop</a:t>
            </a:r>
            <a:r>
              <a:rPr sz="2400" dirty="0"/>
              <a:t> monitoring tools using Bash script.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49" y="92466"/>
            <a:ext cx="7269480" cy="684455"/>
          </a:xfrm>
        </p:spPr>
        <p:txBody>
          <a:bodyPr>
            <a:normAutofit fontScale="90000"/>
          </a:bodyPr>
          <a:lstStyle/>
          <a:p>
            <a:r>
              <a:rPr b="1" u="sng" dirty="0"/>
              <a:t>System Monitoring - </a:t>
            </a:r>
            <a:r>
              <a:rPr b="1" u="sng" dirty="0" err="1"/>
              <a:t>Netdata</a:t>
            </a:r>
            <a:endParaRPr b="1" u="sng" dirty="0"/>
          </a:p>
        </p:txBody>
      </p:sp>
      <p:pic>
        <p:nvPicPr>
          <p:cNvPr id="3" name="Picture 2" descr="Screenshot_2025-07-18_05-40-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01" y="776920"/>
            <a:ext cx="6824899" cy="51250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1802" y="5943600"/>
            <a:ext cx="712086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505050"/>
                </a:solidFill>
              </a:defRPr>
            </a:pPr>
            <a:r>
              <a:rPr sz="2000" dirty="0"/>
              <a:t>Web-based dashboard displaying real-time CPU, memory, </a:t>
            </a:r>
            <a:endParaRPr lang="en-IN" sz="2000" dirty="0"/>
          </a:p>
          <a:p>
            <a:pPr>
              <a:defRPr sz="1400">
                <a:solidFill>
                  <a:srgbClr val="505050"/>
                </a:solidFill>
              </a:defRPr>
            </a:pPr>
            <a:r>
              <a:rPr sz="2000" dirty="0"/>
              <a:t>and traffic usage.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97" y="213221"/>
            <a:ext cx="7269480" cy="656167"/>
          </a:xfrm>
        </p:spPr>
        <p:txBody>
          <a:bodyPr/>
          <a:lstStyle/>
          <a:p>
            <a:r>
              <a:rPr u="sng" dirty="0"/>
              <a:t>Live Network Monitoring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9474" y="931032"/>
            <a:ext cx="6285139" cy="47197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197" y="5829788"/>
            <a:ext cx="67778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505050"/>
                </a:solidFill>
              </a:defRPr>
            </a:pPr>
            <a:r>
              <a:rPr sz="2000" dirty="0"/>
              <a:t>Terminal-based network bandwidth analysis with </a:t>
            </a:r>
            <a:r>
              <a:rPr sz="2000" dirty="0" err="1"/>
              <a:t>iftop</a:t>
            </a:r>
            <a:r>
              <a:rPr sz="2000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5918F-463C-3233-4FDE-8D7610DA1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7945" y="2784295"/>
            <a:ext cx="7063740" cy="927243"/>
          </a:xfrm>
        </p:spPr>
        <p:txBody>
          <a:bodyPr>
            <a:normAutofit fontScale="90000"/>
          </a:bodyPr>
          <a:lstStyle/>
          <a:p>
            <a:r>
              <a:rPr lang="en-IN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03333156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13</TotalTime>
  <Words>94</Words>
  <Application>Microsoft Office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Configuring and Securing a Network Infrastructure</vt:lpstr>
      <vt:lpstr>Firewall Configuration</vt:lpstr>
      <vt:lpstr>Terminal Interface – Routing/Rules</vt:lpstr>
      <vt:lpstr>Monitoring Tools Installation</vt:lpstr>
      <vt:lpstr>System Monitoring - Netdata</vt:lpstr>
      <vt:lpstr>Live Network Monitoring</vt:lpstr>
      <vt:lpstr>Thankyou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Ayush kumar Sharma</cp:lastModifiedBy>
  <cp:revision>3</cp:revision>
  <dcterms:created xsi:type="dcterms:W3CDTF">2013-01-27T09:14:16Z</dcterms:created>
  <dcterms:modified xsi:type="dcterms:W3CDTF">2025-07-19T03:59:41Z</dcterms:modified>
  <cp:category/>
</cp:coreProperties>
</file>