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5" r:id="rId9"/>
  </p:sldIdLst>
  <p:sldSz cx="9144000" cy="5143500" type="screen16x9"/>
  <p:notesSz cx="6858000" cy="9144000"/>
  <p:embeddedFontLst>
    <p:embeddedFont>
      <p:font typeface="Roboto" panose="020B06040202020202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3B309C-3B93-4AD2-A0E5-8F082EE20B18}">
  <a:tblStyle styleId="{513B309C-3B93-4AD2-A0E5-8F082EE20B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are here to talk about project …. In this project, we did blah blah blah...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b72fe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b72fe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b72fe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b72fe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42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090756a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090756a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b72fe9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b72fe9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b72fe9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b72fe9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9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are here to talk about project …. In this project, we did blah blah blah...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30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Rewriting Shell Commands </a:t>
            </a:r>
            <a:br>
              <a:rPr lang="en" dirty="0"/>
            </a:br>
            <a:r>
              <a:rPr lang="en" dirty="0"/>
              <a:t>			in Linux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The Problem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899" y="1919075"/>
            <a:ext cx="8354049" cy="1612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Since linux is a multi-user system, there are multiple users who have access to the system, so it is     necessary to specify some  permissions for the files.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bg2"/>
                </a:solidFill>
              </a:rPr>
              <a:t>       There are 3 types of users-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bg2"/>
                </a:solidFill>
              </a:rPr>
              <a:t>       	</a:t>
            </a:r>
            <a:r>
              <a:rPr lang="en-US" sz="1400" dirty="0">
                <a:solidFill>
                  <a:schemeClr val="bg2"/>
                </a:solidFill>
              </a:rPr>
              <a:t>User or owner, groups, others.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bg2"/>
                </a:solidFill>
              </a:rPr>
              <a:t>       There are 3 types of permissions-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bg2"/>
                </a:solidFill>
              </a:rPr>
              <a:t>        	read, write and execute.</a:t>
            </a:r>
            <a:endParaRPr lang="en-US" sz="1400" dirty="0">
              <a:solidFill>
                <a:schemeClr val="bg2"/>
              </a:solidFill>
            </a:endParaRPr>
          </a:p>
        </p:txBody>
      </p:sp>
      <p:graphicFrame>
        <p:nvGraphicFramePr>
          <p:cNvPr id="75" name="Google Shape;75;p14"/>
          <p:cNvGraphicFramePr/>
          <p:nvPr>
            <p:extLst>
              <p:ext uri="{D42A27DB-BD31-4B8C-83A1-F6EECF244321}">
                <p14:modId xmlns:p14="http://schemas.microsoft.com/office/powerpoint/2010/main" val="4160840962"/>
              </p:ext>
            </p:extLst>
          </p:nvPr>
        </p:nvGraphicFramePr>
        <p:xfrm>
          <a:off x="5071481" y="4552231"/>
          <a:ext cx="3285800" cy="407323"/>
        </p:xfrm>
        <a:graphic>
          <a:graphicData uri="http://schemas.openxmlformats.org/drawingml/2006/table">
            <a:tbl>
              <a:tblPr>
                <a:noFill/>
                <a:tableStyleId>{513B309C-3B93-4AD2-A0E5-8F082EE20B18}</a:tableStyleId>
              </a:tblPr>
              <a:tblGrid>
                <a:gridCol w="82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Google Shape;80;p14"/>
          <p:cNvCxnSpPr/>
          <p:nvPr/>
        </p:nvCxnSpPr>
        <p:spPr>
          <a:xfrm rot="10800000">
            <a:off x="471899" y="5056386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71049CE2-C358-4157-B7D7-309533CB6BF3}"/>
              </a:ext>
            </a:extLst>
          </p:cNvPr>
          <p:cNvSpPr txBox="1">
            <a:spLocks/>
          </p:cNvSpPr>
          <p:nvPr/>
        </p:nvSpPr>
        <p:spPr>
          <a:xfrm>
            <a:off x="471899" y="3628605"/>
            <a:ext cx="7963109" cy="128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We need to create a file , see the contents of a file or we need to copy contents of one file into another without opening the files.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br>
              <a:rPr lang="en" dirty="0"/>
            </a:br>
            <a:r>
              <a:rPr lang="en" dirty="0"/>
              <a:t>  - Chmod Command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9FFEF-84E7-45F4-91D3-E4C1781AE763}"/>
              </a:ext>
            </a:extLst>
          </p:cNvPr>
          <p:cNvSpPr txBox="1"/>
          <p:nvPr/>
        </p:nvSpPr>
        <p:spPr>
          <a:xfrm>
            <a:off x="675583" y="1980377"/>
            <a:ext cx="68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Chmod command is used to assign privileges to files to users, groups and other members of the system</a:t>
            </a:r>
            <a:r>
              <a:rPr lang="en-US" dirty="0"/>
              <a:t>.</a:t>
            </a:r>
            <a:endParaRPr lang="en-US" sz="1400" dirty="0"/>
          </a:p>
          <a:p>
            <a:endParaRPr lang="en-IN" dirty="0"/>
          </a:p>
        </p:txBody>
      </p:sp>
      <p:sp>
        <p:nvSpPr>
          <p:cNvPr id="4" name="Google Shape;89;p15">
            <a:extLst>
              <a:ext uri="{FF2B5EF4-FFF2-40B4-BE49-F238E27FC236}">
                <a16:creationId xmlns:a16="http://schemas.microsoft.com/office/drawing/2014/main" id="{A2BB9D2B-D681-4CB8-88F8-B40BF3A1EA7B}"/>
              </a:ext>
            </a:extLst>
          </p:cNvPr>
          <p:cNvSpPr txBox="1">
            <a:spLocks noGrp="1"/>
          </p:cNvSpPr>
          <p:nvPr/>
        </p:nvSpPr>
        <p:spPr>
          <a:xfrm>
            <a:off x="569842" y="3155358"/>
            <a:ext cx="3226905" cy="19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2133"/>
              </a:spcAft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In this mode, file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permissions are not represented as characters but a three-digit octal number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Eg-  chmod 7</a:t>
            </a:r>
            <a:r>
              <a:rPr lang="en-US" sz="1400" dirty="0">
                <a:solidFill>
                  <a:srgbClr val="222222"/>
                </a:solidFill>
                <a:latin typeface="Source Sans Pro" panose="020B0604020202020204" pitchFamily="34" charset="0"/>
              </a:rPr>
              <a:t>64 file1.txt</a:t>
            </a:r>
            <a:endParaRPr lang="en-US" sz="1400" b="0" i="0" dirty="0">
              <a:solidFill>
                <a:srgbClr val="222222"/>
              </a:solidFill>
              <a:effectLst/>
              <a:latin typeface="Source Sans Pro" panose="020B0604020202020204" pitchFamily="34" charset="0"/>
            </a:endParaRPr>
          </a:p>
        </p:txBody>
      </p:sp>
      <p:sp>
        <p:nvSpPr>
          <p:cNvPr id="5" name="Google Shape;89;p15">
            <a:extLst>
              <a:ext uri="{FF2B5EF4-FFF2-40B4-BE49-F238E27FC236}">
                <a16:creationId xmlns:a16="http://schemas.microsoft.com/office/drawing/2014/main" id="{2D7A2DFB-E68E-4161-A571-17DB92E5766E}"/>
              </a:ext>
            </a:extLst>
          </p:cNvPr>
          <p:cNvSpPr txBox="1">
            <a:spLocks noGrp="1"/>
          </p:cNvSpPr>
          <p:nvPr/>
        </p:nvSpPr>
        <p:spPr>
          <a:xfrm>
            <a:off x="4582950" y="3155358"/>
            <a:ext cx="3339548" cy="147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2133"/>
              </a:spcAft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It makes use of mathematical symbols to modify the Unix file permissions.     </a:t>
            </a:r>
            <a:r>
              <a:rPr lang="en-US" sz="1400" dirty="0">
                <a:solidFill>
                  <a:srgbClr val="222222"/>
                </a:solidFill>
                <a:latin typeface="Source Sans Pro" panose="020B0604020202020204" pitchFamily="34" charset="0"/>
              </a:rPr>
              <a:t>a: all     u: user     g: group     o: other</a:t>
            </a:r>
          </a:p>
          <a:p>
            <a:pPr marL="0" indent="0">
              <a:spcAft>
                <a:spcPts val="2133"/>
              </a:spcAft>
              <a:buNone/>
            </a:pPr>
            <a:endParaRPr lang="en-I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Google Shape;88;p15">
            <a:extLst>
              <a:ext uri="{FF2B5EF4-FFF2-40B4-BE49-F238E27FC236}">
                <a16:creationId xmlns:a16="http://schemas.microsoft.com/office/drawing/2014/main" id="{F12061C0-74E9-48E6-963B-9117389937BE}"/>
              </a:ext>
            </a:extLst>
          </p:cNvPr>
          <p:cNvSpPr txBox="1">
            <a:spLocks noGrp="1"/>
          </p:cNvSpPr>
          <p:nvPr/>
        </p:nvSpPr>
        <p:spPr>
          <a:xfrm>
            <a:off x="675583" y="2572578"/>
            <a:ext cx="2418800" cy="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267" dirty="0">
                <a:solidFill>
                  <a:schemeClr val="dk1"/>
                </a:solidFill>
              </a:rPr>
              <a:t>Absolute Mode</a:t>
            </a:r>
            <a:endParaRPr sz="2267" dirty="0">
              <a:solidFill>
                <a:schemeClr val="dk1"/>
              </a:solidFill>
            </a:endParaRPr>
          </a:p>
        </p:txBody>
      </p:sp>
      <p:sp>
        <p:nvSpPr>
          <p:cNvPr id="7" name="Google Shape;88;p15">
            <a:extLst>
              <a:ext uri="{FF2B5EF4-FFF2-40B4-BE49-F238E27FC236}">
                <a16:creationId xmlns:a16="http://schemas.microsoft.com/office/drawing/2014/main" id="{FFD13A92-6BAB-4817-91FE-5E4F7BDD1FB5}"/>
              </a:ext>
            </a:extLst>
          </p:cNvPr>
          <p:cNvSpPr txBox="1">
            <a:spLocks noGrp="1"/>
          </p:cNvSpPr>
          <p:nvPr/>
        </p:nvSpPr>
        <p:spPr>
          <a:xfrm>
            <a:off x="4840217" y="2571750"/>
            <a:ext cx="2418800" cy="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267" dirty="0">
                <a:solidFill>
                  <a:schemeClr val="dk1"/>
                </a:solidFill>
              </a:rPr>
              <a:t>Symbolic Mode</a:t>
            </a:r>
            <a:endParaRPr sz="2267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80508-E908-4C9B-A133-E959EAF51195}"/>
              </a:ext>
            </a:extLst>
          </p:cNvPr>
          <p:cNvSpPr txBox="1"/>
          <p:nvPr/>
        </p:nvSpPr>
        <p:spPr>
          <a:xfrm>
            <a:off x="4638261" y="4214085"/>
            <a:ext cx="299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Eg-  chmod u=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rwx,g</a:t>
            </a:r>
            <a:r>
              <a:rPr lang="en-US" dirty="0" err="1">
                <a:solidFill>
                  <a:srgbClr val="222222"/>
                </a:solidFill>
                <a:latin typeface="Source Sans Pro" panose="020B0604020202020204" pitchFamily="34" charset="0"/>
              </a:rPr>
              <a:t>+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rw,o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=r</a:t>
            </a:r>
            <a:r>
              <a:rPr lang="en-US" sz="1400" dirty="0">
                <a:solidFill>
                  <a:srgbClr val="222222"/>
                </a:solidFill>
                <a:latin typeface="Source Sans Pro" panose="020B0604020202020204" pitchFamily="34" charset="0"/>
              </a:rPr>
              <a:t> file1.txt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br>
              <a:rPr lang="en" dirty="0"/>
            </a:br>
            <a:r>
              <a:rPr lang="en" dirty="0"/>
              <a:t>  - Cat Command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9FFEF-84E7-45F4-91D3-E4C1781AE763}"/>
              </a:ext>
            </a:extLst>
          </p:cNvPr>
          <p:cNvSpPr txBox="1"/>
          <p:nvPr/>
        </p:nvSpPr>
        <p:spPr>
          <a:xfrm>
            <a:off x="212034" y="2079211"/>
            <a:ext cx="7301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Cat command is used to create file, display content of files, copy contents of one file to another, etc. </a:t>
            </a:r>
            <a:endParaRPr lang="en-US" sz="1400" dirty="0"/>
          </a:p>
          <a:p>
            <a:endParaRPr lang="en-IN" dirty="0"/>
          </a:p>
        </p:txBody>
      </p:sp>
      <p:sp>
        <p:nvSpPr>
          <p:cNvPr id="4" name="Google Shape;89;p15">
            <a:extLst>
              <a:ext uri="{FF2B5EF4-FFF2-40B4-BE49-F238E27FC236}">
                <a16:creationId xmlns:a16="http://schemas.microsoft.com/office/drawing/2014/main" id="{9E812710-D08E-4D68-BC12-F02826CD5324}"/>
              </a:ext>
            </a:extLst>
          </p:cNvPr>
          <p:cNvSpPr txBox="1">
            <a:spLocks noGrp="1"/>
          </p:cNvSpPr>
          <p:nvPr/>
        </p:nvSpPr>
        <p:spPr>
          <a:xfrm>
            <a:off x="212035" y="3461986"/>
            <a:ext cx="2608100" cy="135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2133"/>
              </a:spcAft>
              <a:buNone/>
            </a:pP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cat &gt; file1.txt</a:t>
            </a:r>
            <a:endParaRPr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Google Shape;89;p15">
            <a:extLst>
              <a:ext uri="{FF2B5EF4-FFF2-40B4-BE49-F238E27FC236}">
                <a16:creationId xmlns:a16="http://schemas.microsoft.com/office/drawing/2014/main" id="{1F582994-AC0D-4F49-B7BB-AE3EA806F498}"/>
              </a:ext>
            </a:extLst>
          </p:cNvPr>
          <p:cNvSpPr txBox="1">
            <a:spLocks noGrp="1"/>
          </p:cNvSpPr>
          <p:nvPr/>
        </p:nvSpPr>
        <p:spPr>
          <a:xfrm>
            <a:off x="2955872" y="3465155"/>
            <a:ext cx="2608100" cy="135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2133"/>
              </a:spcAft>
              <a:buNone/>
            </a:pP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cat file1.txt    or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cat file1.txt file2.txt …</a:t>
            </a:r>
            <a:endParaRPr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Google Shape;89;p15">
            <a:extLst>
              <a:ext uri="{FF2B5EF4-FFF2-40B4-BE49-F238E27FC236}">
                <a16:creationId xmlns:a16="http://schemas.microsoft.com/office/drawing/2014/main" id="{D0E7917B-DE6D-49C4-8F91-9B75F450DD12}"/>
              </a:ext>
            </a:extLst>
          </p:cNvPr>
          <p:cNvSpPr txBox="1">
            <a:spLocks noGrp="1"/>
          </p:cNvSpPr>
          <p:nvPr/>
        </p:nvSpPr>
        <p:spPr>
          <a:xfrm>
            <a:off x="5970101" y="3461986"/>
            <a:ext cx="2820410" cy="135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Roboto"/>
              <a:buChar char="■"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2133"/>
              </a:spcAft>
              <a:buNone/>
            </a:pP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cat file1.txt &gt; file2.txt    or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Cat file1.txt &gt;&gt; file2.txt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Google Shape;88;p15">
            <a:extLst>
              <a:ext uri="{FF2B5EF4-FFF2-40B4-BE49-F238E27FC236}">
                <a16:creationId xmlns:a16="http://schemas.microsoft.com/office/drawing/2014/main" id="{79CD8108-911D-4A73-82DC-F90668E38C97}"/>
              </a:ext>
            </a:extLst>
          </p:cNvPr>
          <p:cNvSpPr txBox="1">
            <a:spLocks noGrp="1"/>
          </p:cNvSpPr>
          <p:nvPr/>
        </p:nvSpPr>
        <p:spPr>
          <a:xfrm>
            <a:off x="212034" y="3004320"/>
            <a:ext cx="2588875" cy="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267" dirty="0">
                <a:solidFill>
                  <a:schemeClr val="dk1"/>
                </a:solidFill>
              </a:rPr>
              <a:t>Creating new File</a:t>
            </a:r>
            <a:endParaRPr sz="2267" dirty="0">
              <a:solidFill>
                <a:schemeClr val="dk1"/>
              </a:solidFill>
            </a:endParaRPr>
          </a:p>
        </p:txBody>
      </p:sp>
      <p:sp>
        <p:nvSpPr>
          <p:cNvPr id="8" name="Google Shape;88;p15">
            <a:extLst>
              <a:ext uri="{FF2B5EF4-FFF2-40B4-BE49-F238E27FC236}">
                <a16:creationId xmlns:a16="http://schemas.microsoft.com/office/drawing/2014/main" id="{2C1931DA-7AFC-41BE-A192-E7B27DB5EF22}"/>
              </a:ext>
            </a:extLst>
          </p:cNvPr>
          <p:cNvSpPr txBox="1">
            <a:spLocks noGrp="1"/>
          </p:cNvSpPr>
          <p:nvPr/>
        </p:nvSpPr>
        <p:spPr>
          <a:xfrm>
            <a:off x="2936646" y="2998160"/>
            <a:ext cx="2821146" cy="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267" dirty="0">
                <a:solidFill>
                  <a:schemeClr val="dk1"/>
                </a:solidFill>
              </a:rPr>
              <a:t>Display F</a:t>
            </a:r>
            <a:r>
              <a:rPr lang="en-IN" sz="2267" dirty="0" err="1">
                <a:solidFill>
                  <a:schemeClr val="dk1"/>
                </a:solidFill>
              </a:rPr>
              <a:t>i</a:t>
            </a:r>
            <a:r>
              <a:rPr lang="en" sz="2267" dirty="0">
                <a:solidFill>
                  <a:schemeClr val="dk1"/>
                </a:solidFill>
              </a:rPr>
              <a:t>le Content</a:t>
            </a:r>
            <a:endParaRPr sz="2267" dirty="0">
              <a:solidFill>
                <a:schemeClr val="dk1"/>
              </a:solidFill>
            </a:endParaRPr>
          </a:p>
        </p:txBody>
      </p:sp>
      <p:sp>
        <p:nvSpPr>
          <p:cNvPr id="9" name="Google Shape;88;p15">
            <a:extLst>
              <a:ext uri="{FF2B5EF4-FFF2-40B4-BE49-F238E27FC236}">
                <a16:creationId xmlns:a16="http://schemas.microsoft.com/office/drawing/2014/main" id="{A7F60F3A-9490-4488-A385-964C85C100B6}"/>
              </a:ext>
            </a:extLst>
          </p:cNvPr>
          <p:cNvSpPr txBox="1">
            <a:spLocks noGrp="1"/>
          </p:cNvSpPr>
          <p:nvPr/>
        </p:nvSpPr>
        <p:spPr>
          <a:xfrm>
            <a:off x="5970102" y="2998160"/>
            <a:ext cx="2608099" cy="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267" dirty="0">
                <a:solidFill>
                  <a:schemeClr val="dk1"/>
                </a:solidFill>
              </a:rPr>
              <a:t>Concatenate Files</a:t>
            </a:r>
            <a:endParaRPr sz="2267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9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it works: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29561B-13B0-4D2E-8A37-C8A6846D2B9B}"/>
              </a:ext>
            </a:extLst>
          </p:cNvPr>
          <p:cNvSpPr/>
          <p:nvPr/>
        </p:nvSpPr>
        <p:spPr>
          <a:xfrm>
            <a:off x="53006" y="2190258"/>
            <a:ext cx="1815551" cy="7053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the mode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-absolute or symbolic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D4522-4B6B-420A-B1DE-9D1515832439}"/>
              </a:ext>
            </a:extLst>
          </p:cNvPr>
          <p:cNvSpPr/>
          <p:nvPr/>
        </p:nvSpPr>
        <p:spPr>
          <a:xfrm>
            <a:off x="2858383" y="2190259"/>
            <a:ext cx="2281633" cy="59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the file permissions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10763-801D-44E2-8FEB-677C9E2B0E83}"/>
              </a:ext>
            </a:extLst>
          </p:cNvPr>
          <p:cNvSpPr/>
          <p:nvPr/>
        </p:nvSpPr>
        <p:spPr>
          <a:xfrm>
            <a:off x="6188553" y="2190258"/>
            <a:ext cx="2281633" cy="599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 new permissions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7BAFD4-BD81-461A-BE0C-A14687B5255E}"/>
              </a:ext>
            </a:extLst>
          </p:cNvPr>
          <p:cNvSpPr/>
          <p:nvPr/>
        </p:nvSpPr>
        <p:spPr>
          <a:xfrm>
            <a:off x="1948386" y="2383246"/>
            <a:ext cx="773764" cy="165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7D0AA6D-9256-46AA-99D7-01375678BC1B}"/>
              </a:ext>
            </a:extLst>
          </p:cNvPr>
          <p:cNvSpPr/>
          <p:nvPr/>
        </p:nvSpPr>
        <p:spPr>
          <a:xfrm>
            <a:off x="5322584" y="2410471"/>
            <a:ext cx="683401" cy="15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ED74A65-B923-45D0-B1E4-697CB584D4B4}"/>
              </a:ext>
            </a:extLst>
          </p:cNvPr>
          <p:cNvSpPr txBox="1"/>
          <p:nvPr/>
        </p:nvSpPr>
        <p:spPr>
          <a:xfrm>
            <a:off x="53007" y="1729606"/>
            <a:ext cx="2073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dirty="0"/>
              <a:t>myChmod: </a:t>
            </a:r>
            <a:endParaRPr lang="en-IN" sz="2000" b="1" i="1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F70A37B-1534-47FF-A957-7374D07E4D87}"/>
              </a:ext>
            </a:extLst>
          </p:cNvPr>
          <p:cNvSpPr txBox="1"/>
          <p:nvPr/>
        </p:nvSpPr>
        <p:spPr>
          <a:xfrm>
            <a:off x="53007" y="3108929"/>
            <a:ext cx="2073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dirty="0"/>
              <a:t>myCat: </a:t>
            </a:r>
            <a:endParaRPr lang="en-IN" sz="20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7AAC4-FB5D-45DB-9A6A-A5EE4708C7B6}"/>
              </a:ext>
            </a:extLst>
          </p:cNvPr>
          <p:cNvSpPr/>
          <p:nvPr/>
        </p:nvSpPr>
        <p:spPr>
          <a:xfrm>
            <a:off x="53007" y="3618564"/>
            <a:ext cx="1709531" cy="641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arguments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968F7-B909-475F-ADE3-19E6BA5691DF}"/>
              </a:ext>
            </a:extLst>
          </p:cNvPr>
          <p:cNvSpPr/>
          <p:nvPr/>
        </p:nvSpPr>
        <p:spPr>
          <a:xfrm>
            <a:off x="2844210" y="3660280"/>
            <a:ext cx="2281633" cy="59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what operation is to be performed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123DA8-87DB-4E8F-A92F-94FD947CD069}"/>
              </a:ext>
            </a:extLst>
          </p:cNvPr>
          <p:cNvSpPr/>
          <p:nvPr/>
        </p:nvSpPr>
        <p:spPr>
          <a:xfrm>
            <a:off x="6253694" y="3721331"/>
            <a:ext cx="2281633" cy="599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file in suitable mode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F287C8-59BB-473B-B338-780F8D1B3019}"/>
              </a:ext>
            </a:extLst>
          </p:cNvPr>
          <p:cNvSpPr/>
          <p:nvPr/>
        </p:nvSpPr>
        <p:spPr>
          <a:xfrm>
            <a:off x="1916492" y="3855876"/>
            <a:ext cx="773764" cy="165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2809352-A209-4079-9BA7-6F00CFB81C3A}"/>
              </a:ext>
            </a:extLst>
          </p:cNvPr>
          <p:cNvSpPr/>
          <p:nvPr/>
        </p:nvSpPr>
        <p:spPr>
          <a:xfrm>
            <a:off x="5348068" y="3880493"/>
            <a:ext cx="683401" cy="15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55F3D-9715-4FAB-B3C9-E319BF5F1427}"/>
              </a:ext>
            </a:extLst>
          </p:cNvPr>
          <p:cNvSpPr/>
          <p:nvPr/>
        </p:nvSpPr>
        <p:spPr>
          <a:xfrm>
            <a:off x="2844209" y="4475804"/>
            <a:ext cx="2281633" cy="599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file in suitable mode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92A9118-4250-41F0-ADF1-BEDF7EFF8520}"/>
              </a:ext>
            </a:extLst>
          </p:cNvPr>
          <p:cNvSpPr/>
          <p:nvPr/>
        </p:nvSpPr>
        <p:spPr>
          <a:xfrm rot="10800000">
            <a:off x="5777947" y="4718525"/>
            <a:ext cx="1479684" cy="15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589E5BB-73A1-4A88-9458-3F474EF032A1}"/>
              </a:ext>
            </a:extLst>
          </p:cNvPr>
          <p:cNvSpPr/>
          <p:nvPr/>
        </p:nvSpPr>
        <p:spPr>
          <a:xfrm rot="5400000">
            <a:off x="7066918" y="4582452"/>
            <a:ext cx="381433" cy="168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60950" y="599577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3DE741-72A7-44F5-85E8-2E4F3190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" y="3098767"/>
            <a:ext cx="4299805" cy="1445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167F7-5CE1-4350-B6BC-FA5E521D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78" y="3098767"/>
            <a:ext cx="3822458" cy="1445156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07B734E9-5289-4522-ADBD-4011D4B2E848}"/>
              </a:ext>
            </a:extLst>
          </p:cNvPr>
          <p:cNvSpPr txBox="1"/>
          <p:nvPr/>
        </p:nvSpPr>
        <p:spPr>
          <a:xfrm>
            <a:off x="1054384" y="2449228"/>
            <a:ext cx="2073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dirty="0"/>
              <a:t>Absolute mode </a:t>
            </a:r>
            <a:endParaRPr lang="en-IN" sz="2000" b="1" i="1" dirty="0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07B734E9-5289-4522-ADBD-4011D4B2E848}"/>
              </a:ext>
            </a:extLst>
          </p:cNvPr>
          <p:cNvSpPr txBox="1"/>
          <p:nvPr/>
        </p:nvSpPr>
        <p:spPr>
          <a:xfrm>
            <a:off x="5785094" y="2449228"/>
            <a:ext cx="219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dirty="0"/>
              <a:t>Symbolic mode</a:t>
            </a:r>
            <a:endParaRPr lang="en-IN" sz="2000" b="1" i="1" dirty="0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07B734E9-5289-4522-ADBD-4011D4B2E848}"/>
              </a:ext>
            </a:extLst>
          </p:cNvPr>
          <p:cNvSpPr txBox="1"/>
          <p:nvPr/>
        </p:nvSpPr>
        <p:spPr>
          <a:xfrm>
            <a:off x="1731733" y="1771530"/>
            <a:ext cx="5680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dirty="0"/>
              <a:t>Changing file Permissions using myChmod</a:t>
            </a:r>
            <a:endParaRPr lang="en-IN" sz="20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60950" y="599577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98CFD-7F4F-45CB-8F46-39A702304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68" y="2152393"/>
            <a:ext cx="3938709" cy="961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EEDF4-3A37-40E5-98C5-20CE31536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52393"/>
            <a:ext cx="4415788" cy="1021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E6125-1DFE-47B6-83B1-1ACE2F862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69" y="3901261"/>
            <a:ext cx="3938708" cy="1248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B7D8C-32D3-4634-AA80-3B98FF4DE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3894635"/>
            <a:ext cx="4415787" cy="1139609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07B734E9-5289-4522-ADBD-4011D4B2E848}"/>
              </a:ext>
            </a:extLst>
          </p:cNvPr>
          <p:cNvSpPr txBox="1"/>
          <p:nvPr/>
        </p:nvSpPr>
        <p:spPr>
          <a:xfrm>
            <a:off x="848974" y="1752282"/>
            <a:ext cx="23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dirty="0"/>
              <a:t>Creating new File</a:t>
            </a:r>
            <a:endParaRPr lang="en-IN" sz="2000" b="1" i="1" dirty="0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07B734E9-5289-4522-ADBD-4011D4B2E848}"/>
              </a:ext>
            </a:extLst>
          </p:cNvPr>
          <p:cNvSpPr txBox="1"/>
          <p:nvPr/>
        </p:nvSpPr>
        <p:spPr>
          <a:xfrm>
            <a:off x="5168350" y="1752282"/>
            <a:ext cx="296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dirty="0"/>
              <a:t>Displaying file content</a:t>
            </a:r>
            <a:endParaRPr lang="en-IN" sz="2000" b="1" i="1" dirty="0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07B734E9-5289-4522-ADBD-4011D4B2E848}"/>
              </a:ext>
            </a:extLst>
          </p:cNvPr>
          <p:cNvSpPr txBox="1"/>
          <p:nvPr/>
        </p:nvSpPr>
        <p:spPr>
          <a:xfrm>
            <a:off x="-39756" y="3376114"/>
            <a:ext cx="451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dirty="0"/>
              <a:t>Copying content of file into another</a:t>
            </a:r>
            <a:endParaRPr lang="en-IN" sz="2000" b="1" i="1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07B734E9-5289-4522-ADBD-4011D4B2E848}"/>
              </a:ext>
            </a:extLst>
          </p:cNvPr>
          <p:cNvSpPr txBox="1"/>
          <p:nvPr/>
        </p:nvSpPr>
        <p:spPr>
          <a:xfrm>
            <a:off x="5168350" y="3376114"/>
            <a:ext cx="288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i="1" dirty="0"/>
              <a:t>Concatenating 2 files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127796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1586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will be adding flags to these commands in future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50973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388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Sans Pro</vt:lpstr>
      <vt:lpstr>Arial</vt:lpstr>
      <vt:lpstr>Roboto</vt:lpstr>
      <vt:lpstr>Material</vt:lpstr>
      <vt:lpstr>Rewriting Shell Commands     in Linux</vt:lpstr>
      <vt:lpstr>The Problem</vt:lpstr>
      <vt:lpstr>The solution   - Chmod Command</vt:lpstr>
      <vt:lpstr>The solution   - Cat Command</vt:lpstr>
      <vt:lpstr>How it works: </vt:lpstr>
      <vt:lpstr>Demo</vt:lpstr>
      <vt:lpstr>Demo</vt:lpstr>
      <vt:lpstr>I will be adding flags to these commands in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Rewriting Linux Commands</dc:title>
  <cp:lastModifiedBy>Ayush Singh</cp:lastModifiedBy>
  <cp:revision>7</cp:revision>
  <dcterms:modified xsi:type="dcterms:W3CDTF">2021-09-11T17:08:38Z</dcterms:modified>
</cp:coreProperties>
</file>