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handoutMasterIdLst>
    <p:handoutMasterId r:id="rId24"/>
  </p:handoutMasterIdLst>
  <p:sldIdLst>
    <p:sldId id="259" r:id="rId2"/>
    <p:sldId id="261" r:id="rId3"/>
    <p:sldId id="281" r:id="rId4"/>
    <p:sldId id="282" r:id="rId5"/>
    <p:sldId id="284" r:id="rId6"/>
    <p:sldId id="286" r:id="rId7"/>
    <p:sldId id="288" r:id="rId8"/>
    <p:sldId id="267" r:id="rId9"/>
    <p:sldId id="268" r:id="rId10"/>
    <p:sldId id="269" r:id="rId11"/>
    <p:sldId id="289" r:id="rId12"/>
    <p:sldId id="290" r:id="rId13"/>
    <p:sldId id="291" r:id="rId14"/>
    <p:sldId id="292" r:id="rId15"/>
    <p:sldId id="293" r:id="rId16"/>
    <p:sldId id="294" r:id="rId17"/>
    <p:sldId id="270" r:id="rId18"/>
    <p:sldId id="272" r:id="rId19"/>
    <p:sldId id="295" r:id="rId20"/>
    <p:sldId id="278" r:id="rId21"/>
    <p:sldId id="2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61"/>
            <p14:sldId id="281"/>
            <p14:sldId id="282"/>
            <p14:sldId id="284"/>
            <p14:sldId id="286"/>
            <p14:sldId id="288"/>
            <p14:sldId id="267"/>
            <p14:sldId id="268"/>
            <p14:sldId id="269"/>
            <p14:sldId id="289"/>
            <p14:sldId id="290"/>
            <p14:sldId id="291"/>
            <p14:sldId id="292"/>
            <p14:sldId id="293"/>
            <p14:sldId id="294"/>
            <p14:sldId id="270"/>
            <p14:sldId id="272"/>
            <p14:sldId id="295"/>
            <p14:sldId id="278"/>
            <p14:sldId id="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3977" autoAdjust="0"/>
  </p:normalViewPr>
  <p:slideViewPr>
    <p:cSldViewPr>
      <p:cViewPr varScale="1">
        <p:scale>
          <a:sx n="59" d="100"/>
          <a:sy n="59" d="100"/>
        </p:scale>
        <p:origin x="1728" y="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24-Apr-15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06501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24-Apr-15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10285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87333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6083" name="Rectangle 25"/>
          <p:cNvSpPr>
            <a:spLocks noGrp="1" noChangeArrowheads="1"/>
          </p:cNvSpPr>
          <p:nvPr>
            <p:ph type="ftr" sz="quarter" idx="4"/>
          </p:nvPr>
        </p:nvSpPr>
        <p:spPr>
          <a:noFill/>
        </p:spPr>
        <p:txBody>
          <a:bodyPr/>
          <a:lstStyle/>
          <a:p>
            <a:r>
              <a:rPr lang="en-US" smtClean="0"/>
              <a:t>Microsoft Confidential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en-US" smtClean="0"/>
              <a:pPr/>
              <a:t>10</a:t>
            </a:fld>
            <a:endParaRPr lang="en-US"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en-US" dirty="0" smtClean="0"/>
          </a:p>
        </p:txBody>
      </p:sp>
    </p:spTree>
    <p:extLst>
      <p:ext uri="{BB962C8B-B14F-4D97-AF65-F5344CB8AC3E}">
        <p14:creationId xmlns:p14="http://schemas.microsoft.com/office/powerpoint/2010/main" val="3791827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17</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3658126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a:p>
        </p:txBody>
      </p:sp>
    </p:spTree>
    <p:extLst>
      <p:ext uri="{BB962C8B-B14F-4D97-AF65-F5344CB8AC3E}">
        <p14:creationId xmlns:p14="http://schemas.microsoft.com/office/powerpoint/2010/main" val="145122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20</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p:txBody>
      </p:sp>
    </p:spTree>
    <p:extLst>
      <p:ext uri="{BB962C8B-B14F-4D97-AF65-F5344CB8AC3E}">
        <p14:creationId xmlns:p14="http://schemas.microsoft.com/office/powerpoint/2010/main" val="247425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extLst>
      <p:ext uri="{BB962C8B-B14F-4D97-AF65-F5344CB8AC3E}">
        <p14:creationId xmlns:p14="http://schemas.microsoft.com/office/powerpoint/2010/main" val="327585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extLst>
      <p:ext uri="{BB962C8B-B14F-4D97-AF65-F5344CB8AC3E}">
        <p14:creationId xmlns:p14="http://schemas.microsoft.com/office/powerpoint/2010/main" val="944437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extLst>
      <p:ext uri="{BB962C8B-B14F-4D97-AF65-F5344CB8AC3E}">
        <p14:creationId xmlns:p14="http://schemas.microsoft.com/office/powerpoint/2010/main" val="363104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extLst>
      <p:ext uri="{BB962C8B-B14F-4D97-AF65-F5344CB8AC3E}">
        <p14:creationId xmlns:p14="http://schemas.microsoft.com/office/powerpoint/2010/main" val="14654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97664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300610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extLst>
      <p:ext uri="{BB962C8B-B14F-4D97-AF65-F5344CB8AC3E}">
        <p14:creationId xmlns:p14="http://schemas.microsoft.com/office/powerpoint/2010/main" val="3407274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extLst>
      <p:ext uri="{BB962C8B-B14F-4D97-AF65-F5344CB8AC3E}">
        <p14:creationId xmlns:p14="http://schemas.microsoft.com/office/powerpoint/2010/main" val="3006776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24-Apr-15</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24-Apr-15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24-Apr-15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24-Apr-15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143000" y="2286000"/>
            <a:ext cx="7704224" cy="685800"/>
          </a:xfrm>
        </p:spPr>
        <p:txBody>
          <a:bodyPr>
            <a:normAutofit fontScale="90000"/>
          </a:bodyPr>
          <a:lstStyle/>
          <a:p>
            <a:pPr algn="ctr"/>
            <a:r>
              <a:rPr lang="en-US" dirty="0" smtClean="0"/>
              <a:t>CINEBUZZ</a:t>
            </a:r>
            <a:endParaRPr lang="en-US" dirty="0"/>
          </a:p>
        </p:txBody>
      </p:sp>
      <p:sp>
        <p:nvSpPr>
          <p:cNvPr id="3" name="Subtitle 2"/>
          <p:cNvSpPr>
            <a:spLocks noGrp="1"/>
          </p:cNvSpPr>
          <p:nvPr>
            <p:ph type="subTitle" idx="1"/>
            <p:custDataLst>
              <p:tags r:id="rId3"/>
            </p:custDataLst>
          </p:nvPr>
        </p:nvSpPr>
        <p:spPr>
          <a:xfrm>
            <a:off x="4038600" y="3352800"/>
            <a:ext cx="5092700" cy="1981200"/>
          </a:xfrm>
        </p:spPr>
        <p:txBody>
          <a:bodyPr>
            <a:normAutofit/>
          </a:bodyPr>
          <a:lstStyle/>
          <a:p>
            <a:r>
              <a:rPr lang="en-US" sz="2400" b="1" dirty="0" smtClean="0">
                <a:latin typeface="+mn-lt"/>
              </a:rPr>
              <a:t>TEAM MEMBERS</a:t>
            </a:r>
          </a:p>
          <a:p>
            <a:r>
              <a:rPr lang="en-US" sz="2400" dirty="0" smtClean="0">
                <a:latin typeface="+mn-lt"/>
              </a:rPr>
              <a:t>SAGAR SAHNI-1031310543</a:t>
            </a:r>
          </a:p>
          <a:p>
            <a:r>
              <a:rPr lang="en-US" sz="2400" dirty="0" smtClean="0">
                <a:latin typeface="+mn-lt"/>
              </a:rPr>
              <a:t>AYUSH AGGARWAL-1031310523</a:t>
            </a:r>
            <a:endParaRPr lang="en-US" sz="2400" dirty="0" smtClean="0">
              <a:latin typeface="+mn-lt"/>
            </a:endParaRPr>
          </a:p>
          <a:p>
            <a:r>
              <a:rPr lang="en-US" sz="2400" dirty="0" smtClean="0">
                <a:latin typeface="+mn-lt"/>
              </a:rPr>
              <a:t>RISHAV MEDHI-1031310540</a:t>
            </a:r>
            <a:endParaRPr lang="en-US" sz="2400" dirty="0" smtClean="0">
              <a:latin typeface="+mn-lt"/>
            </a:endParaRPr>
          </a:p>
          <a:p>
            <a:endParaRPr lang="en-US" sz="2400" dirty="0">
              <a:latin typeface="+mn-lt"/>
            </a:endParaRPr>
          </a:p>
        </p:txBody>
      </p:sp>
      <p:pic>
        <p:nvPicPr>
          <p:cNvPr id="4" name="Picture 3" descr="SRM-University-logo.JPG"/>
          <p:cNvPicPr/>
          <p:nvPr/>
        </p:nvPicPr>
        <p:blipFill>
          <a:blip r:embed="rId6"/>
          <a:srcRect/>
          <a:stretch>
            <a:fillRect/>
          </a:stretch>
        </p:blipFill>
        <p:spPr bwMode="auto">
          <a:xfrm>
            <a:off x="6254750" y="104865"/>
            <a:ext cx="2667000" cy="1295400"/>
          </a:xfrm>
          <a:prstGeom prst="rect">
            <a:avLst/>
          </a:prstGeom>
          <a:noFill/>
          <a:ln w="9525">
            <a:noFill/>
            <a:miter lim="800000"/>
            <a:headEnd/>
            <a:tailEnd/>
          </a:ln>
        </p:spPr>
      </p:pic>
      <p:sp>
        <p:nvSpPr>
          <p:cNvPr id="7" name="Rectangle 6"/>
          <p:cNvSpPr/>
          <p:nvPr/>
        </p:nvSpPr>
        <p:spPr>
          <a:xfrm>
            <a:off x="-12700" y="3886200"/>
            <a:ext cx="5001435" cy="2308324"/>
          </a:xfrm>
          <a:prstGeom prst="rect">
            <a:avLst/>
          </a:prstGeom>
        </p:spPr>
        <p:txBody>
          <a:bodyPr wrap="square">
            <a:spAutoFit/>
          </a:bodyPr>
          <a:lstStyle/>
          <a:p>
            <a:r>
              <a:rPr lang="en-US" sz="2000" b="1" dirty="0" smtClean="0"/>
              <a:t>Faculty In-Charge:- </a:t>
            </a:r>
            <a:endParaRPr lang="en-US" sz="2000" dirty="0"/>
          </a:p>
          <a:p>
            <a:r>
              <a:rPr lang="en-US" sz="1600" b="1" dirty="0"/>
              <a:t>Ms. </a:t>
            </a:r>
            <a:r>
              <a:rPr lang="en-US" sz="1600" b="1" dirty="0" smtClean="0"/>
              <a:t>R. </a:t>
            </a:r>
            <a:r>
              <a:rPr lang="en-US" sz="1600" b="1" dirty="0" err="1" smtClean="0"/>
              <a:t>Pradeepa</a:t>
            </a:r>
            <a:r>
              <a:rPr lang="en-US" sz="1600" b="1" dirty="0"/>
              <a:t/>
            </a:r>
            <a:br>
              <a:rPr lang="en-US" sz="1600" b="1" dirty="0"/>
            </a:br>
            <a:r>
              <a:rPr lang="en-US" sz="1600" b="1" dirty="0"/>
              <a:t>Assistant Professor,  </a:t>
            </a:r>
            <a:endParaRPr lang="en-US" sz="1600" dirty="0"/>
          </a:p>
          <a:p>
            <a:r>
              <a:rPr lang="en-US" sz="1400" b="1" dirty="0"/>
              <a:t>DEPARTMENT OF COMPUTER SCIENCE AND ENGINEERING </a:t>
            </a:r>
            <a:endParaRPr lang="en-US" sz="1400" dirty="0"/>
          </a:p>
          <a:p>
            <a:r>
              <a:rPr lang="en-US" sz="1600" b="1" dirty="0"/>
              <a:t>SRM UNIVERSITY </a:t>
            </a:r>
            <a:endParaRPr lang="en-US" sz="1600" dirty="0"/>
          </a:p>
          <a:p>
            <a:r>
              <a:rPr lang="en-US" sz="1600" b="1" dirty="0" err="1" smtClean="0"/>
              <a:t>Kattankulathur</a:t>
            </a:r>
            <a:r>
              <a:rPr lang="en-US" sz="1600" b="1" dirty="0" smtClean="0"/>
              <a:t> </a:t>
            </a:r>
            <a:r>
              <a:rPr lang="en-US" sz="1600" b="1" dirty="0"/>
              <a:t>– 603 203 </a:t>
            </a:r>
            <a:endParaRPr lang="en-US" sz="1600" dirty="0"/>
          </a:p>
          <a:p>
            <a:r>
              <a:rPr lang="en-US" sz="1600" b="1" dirty="0" smtClean="0"/>
              <a:t>Tamil Nadu</a:t>
            </a:r>
            <a:endParaRPr lang="en-US" sz="1600" dirty="0"/>
          </a:p>
          <a:p>
            <a:r>
              <a:rPr lang="en-US" sz="1600" b="1" dirty="0" smtClean="0"/>
              <a:t>November</a:t>
            </a:r>
            <a:r>
              <a:rPr lang="en-US" sz="1600" b="1" dirty="0"/>
              <a:t>, 2013</a:t>
            </a:r>
            <a:endParaRPr lang="en-US" sz="1600" dirty="0"/>
          </a:p>
        </p:txBody>
      </p:sp>
      <p:sp>
        <p:nvSpPr>
          <p:cNvPr id="8" name="TextBox 7"/>
          <p:cNvSpPr txBox="1"/>
          <p:nvPr/>
        </p:nvSpPr>
        <p:spPr>
          <a:xfrm>
            <a:off x="3352800" y="5334000"/>
            <a:ext cx="5803900" cy="1477328"/>
          </a:xfrm>
          <a:prstGeom prst="rect">
            <a:avLst/>
          </a:prstGeom>
          <a:noFill/>
        </p:spPr>
        <p:txBody>
          <a:bodyPr wrap="square" rtlCol="0">
            <a:spAutoFit/>
          </a:bodyPr>
          <a:lstStyle/>
          <a:p>
            <a:pPr algn="r"/>
            <a:r>
              <a:rPr lang="en-US" b="1" dirty="0" smtClean="0"/>
              <a:t>Department: Computer Science </a:t>
            </a:r>
            <a:r>
              <a:rPr lang="en-US" b="1" dirty="0" smtClean="0"/>
              <a:t>And Engineering</a:t>
            </a:r>
            <a:endParaRPr lang="en-US" b="1" dirty="0" smtClean="0"/>
          </a:p>
          <a:p>
            <a:pPr algn="r"/>
            <a:r>
              <a:rPr lang="en-US" b="1" dirty="0" smtClean="0"/>
              <a:t>Course: </a:t>
            </a:r>
            <a:r>
              <a:rPr lang="en-US" b="1" dirty="0" err="1" smtClean="0"/>
              <a:t>B.Tech</a:t>
            </a:r>
            <a:r>
              <a:rPr lang="en-US" b="1" dirty="0" smtClean="0"/>
              <a:t>.(UG</a:t>
            </a:r>
            <a:r>
              <a:rPr lang="en-US" b="1" dirty="0" smtClean="0"/>
              <a:t>)</a:t>
            </a:r>
          </a:p>
          <a:p>
            <a:pPr algn="r"/>
            <a:r>
              <a:rPr lang="en-US" b="1" dirty="0" smtClean="0"/>
              <a:t>Semester: 4</a:t>
            </a:r>
            <a:endParaRPr lang="en-US" dirty="0" smtClean="0"/>
          </a:p>
          <a:p>
            <a:pPr algn="r"/>
            <a:r>
              <a:rPr lang="en-US" b="1" dirty="0" smtClean="0"/>
              <a:t>Section: </a:t>
            </a:r>
            <a:r>
              <a:rPr lang="en-US" b="1" dirty="0" smtClean="0"/>
              <a:t>I</a:t>
            </a:r>
            <a:endParaRPr lang="en-US" dirty="0" smtClean="0"/>
          </a:p>
          <a:p>
            <a:pPr algn="r"/>
            <a:r>
              <a:rPr lang="en-US" b="1" dirty="0" smtClean="0"/>
              <a:t>Batch: 2013-14</a:t>
            </a:r>
            <a:endParaRPr lang="en-US" dirty="0"/>
          </a:p>
        </p:txBody>
      </p:sp>
      <p:sp>
        <p:nvSpPr>
          <p:cNvPr id="9" name="Rectangle 8"/>
          <p:cNvSpPr/>
          <p:nvPr/>
        </p:nvSpPr>
        <p:spPr>
          <a:xfrm>
            <a:off x="2667000" y="1460500"/>
            <a:ext cx="4331250" cy="830997"/>
          </a:xfrm>
          <a:prstGeom prst="rect">
            <a:avLst/>
          </a:prstGeom>
        </p:spPr>
        <p:txBody>
          <a:bodyPr wrap="none">
            <a:spAutoFit/>
          </a:bodyPr>
          <a:lstStyle/>
          <a:p>
            <a:r>
              <a:rPr lang="en-US" sz="2400" b="1" dirty="0" smtClean="0"/>
              <a:t>CS1010 COMPUTER SKILLS</a:t>
            </a:r>
          </a:p>
          <a:p>
            <a:r>
              <a:rPr lang="en-US" sz="2400" b="1" dirty="0" smtClean="0"/>
              <a:t>Programming </a:t>
            </a:r>
            <a:r>
              <a:rPr lang="en-US" sz="2400" b="1" dirty="0"/>
              <a:t>with </a:t>
            </a:r>
            <a:r>
              <a:rPr lang="en-US" sz="2400" b="1" dirty="0" smtClean="0"/>
              <a:t>PYTHON </a:t>
            </a:r>
            <a:endParaRPr 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00" y="0"/>
            <a:ext cx="9144000" cy="6858000"/>
          </a:xfrm>
          <a:prstGeom prst="rect">
            <a:avLst/>
          </a:prstGeom>
        </p:spPr>
      </p:pic>
    </p:spTree>
    <p:custDataLst>
      <p:tags r:id="rId1"/>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0"/>
            <a:ext cx="9180115" cy="6858000"/>
          </a:xfrm>
          <a:prstGeom prst="rect">
            <a:avLst/>
          </a:prstGeom>
        </p:spPr>
      </p:pic>
    </p:spTree>
    <p:extLst>
      <p:ext uri="{BB962C8B-B14F-4D97-AF65-F5344CB8AC3E}">
        <p14:creationId xmlns:p14="http://schemas.microsoft.com/office/powerpoint/2010/main" val="357416906"/>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0"/>
            <a:ext cx="9220200" cy="6858000"/>
          </a:xfrm>
          <a:prstGeom prst="rect">
            <a:avLst/>
          </a:prstGeom>
        </p:spPr>
      </p:pic>
    </p:spTree>
    <p:extLst>
      <p:ext uri="{BB962C8B-B14F-4D97-AF65-F5344CB8AC3E}">
        <p14:creationId xmlns:p14="http://schemas.microsoft.com/office/powerpoint/2010/main" val="3960019973"/>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76200"/>
            <a:ext cx="9220200" cy="7010400"/>
          </a:xfrm>
          <a:prstGeom prst="rect">
            <a:avLst/>
          </a:prstGeom>
        </p:spPr>
      </p:pic>
    </p:spTree>
    <p:extLst>
      <p:ext uri="{BB962C8B-B14F-4D97-AF65-F5344CB8AC3E}">
        <p14:creationId xmlns:p14="http://schemas.microsoft.com/office/powerpoint/2010/main" val="463430335"/>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0"/>
            <a:ext cx="9144000" cy="6858000"/>
          </a:xfrm>
          <a:prstGeom prst="rect">
            <a:avLst/>
          </a:prstGeom>
        </p:spPr>
      </p:pic>
    </p:spTree>
    <p:extLst>
      <p:ext uri="{BB962C8B-B14F-4D97-AF65-F5344CB8AC3E}">
        <p14:creationId xmlns:p14="http://schemas.microsoft.com/office/powerpoint/2010/main" val="1936008279"/>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0"/>
            <a:ext cx="9220200" cy="6858000"/>
          </a:xfrm>
          <a:prstGeom prst="rect">
            <a:avLst/>
          </a:prstGeom>
        </p:spPr>
      </p:pic>
    </p:spTree>
    <p:extLst>
      <p:ext uri="{BB962C8B-B14F-4D97-AF65-F5344CB8AC3E}">
        <p14:creationId xmlns:p14="http://schemas.microsoft.com/office/powerpoint/2010/main" val="3061304257"/>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934200"/>
          </a:xfrm>
          <a:prstGeom prst="rect">
            <a:avLst/>
          </a:prstGeom>
        </p:spPr>
      </p:pic>
    </p:spTree>
    <p:extLst>
      <p:ext uri="{BB962C8B-B14F-4D97-AF65-F5344CB8AC3E}">
        <p14:creationId xmlns:p14="http://schemas.microsoft.com/office/powerpoint/2010/main" val="301781230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3698" y="143470"/>
            <a:ext cx="751660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FUTURE ENHANCEMENTS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Rectangle 6"/>
          <p:cNvSpPr/>
          <p:nvPr/>
        </p:nvSpPr>
        <p:spPr>
          <a:xfrm>
            <a:off x="1066800" y="1720840"/>
            <a:ext cx="7467600" cy="3170099"/>
          </a:xfrm>
          <a:prstGeom prst="rect">
            <a:avLst/>
          </a:prstGeom>
        </p:spPr>
        <p:txBody>
          <a:bodyPr wrap="square">
            <a:spAutoFit/>
          </a:bodyPr>
          <a:lstStyle/>
          <a:p>
            <a:pPr marL="342900" lvl="0" indent="-342900">
              <a:buFont typeface="+mj-lt"/>
              <a:buAutoNum type="arabicPeriod"/>
            </a:pPr>
            <a:r>
              <a:rPr lang="en-US" sz="2000" dirty="0" smtClean="0"/>
              <a:t>To install it on a proper server so as to establish it as a client server project and allow its users to directly use it </a:t>
            </a:r>
            <a:r>
              <a:rPr lang="en-US" sz="2000" dirty="0" smtClean="0"/>
              <a:t>as a website.</a:t>
            </a:r>
          </a:p>
          <a:p>
            <a:pPr marL="342900" lvl="0" indent="-342900">
              <a:buFont typeface="+mj-lt"/>
              <a:buAutoNum type="arabicPeriod"/>
            </a:pPr>
            <a:r>
              <a:rPr lang="en-US" sz="2000" dirty="0" smtClean="0"/>
              <a:t>To take into consideration a much wider range of keywords that can even remotely relate to the module’s functiona</a:t>
            </a:r>
            <a:r>
              <a:rPr lang="en-US" sz="2000" dirty="0" smtClean="0"/>
              <a:t>lity and incorporating them into the project.</a:t>
            </a:r>
          </a:p>
          <a:p>
            <a:pPr marL="342900" lvl="0" indent="-342900">
              <a:buFont typeface="+mj-lt"/>
              <a:buAutoNum type="arabicPeriod"/>
            </a:pPr>
            <a:r>
              <a:rPr lang="en-US" sz="2000" dirty="0" smtClean="0"/>
              <a:t>To do a more complex query handling so as to reduce the minimal chances of failure.</a:t>
            </a:r>
          </a:p>
          <a:p>
            <a:pPr marL="342900" lvl="0" indent="-342900">
              <a:buFont typeface="+mj-lt"/>
              <a:buAutoNum type="arabicPeriod"/>
            </a:pPr>
            <a:r>
              <a:rPr lang="en-US" sz="2000" dirty="0" smtClean="0"/>
              <a:t>To use the project on a better hardware platform than using our machine as a local server.</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52109" y="152400"/>
            <a:ext cx="48397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Rectangle 7"/>
          <p:cNvSpPr/>
          <p:nvPr/>
        </p:nvSpPr>
        <p:spPr>
          <a:xfrm>
            <a:off x="1600202" y="1677412"/>
            <a:ext cx="6095998" cy="3539430"/>
          </a:xfrm>
          <a:prstGeom prst="rect">
            <a:avLst/>
          </a:prstGeom>
        </p:spPr>
        <p:txBody>
          <a:bodyPr wrap="square">
            <a:spAutoFit/>
          </a:bodyPr>
          <a:lstStyle/>
          <a:p>
            <a:r>
              <a:rPr lang="en-US" sz="3200" dirty="0"/>
              <a:t>CINEBUZZ was completed successfully. Using this project, one can directly search for movie show times in theatres and also search for movie details without going to different websites. </a:t>
            </a:r>
            <a:endParaRPr lang="en-US" sz="32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1524000"/>
            <a:ext cx="7391400" cy="4154984"/>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dirty="0" err="1" smtClean="0"/>
              <a:t>Sagar</a:t>
            </a:r>
            <a:r>
              <a:rPr lang="en-US" sz="2400" dirty="0" smtClean="0"/>
              <a:t> </a:t>
            </a:r>
            <a:r>
              <a:rPr lang="en-US" sz="2400" dirty="0" err="1"/>
              <a:t>Sahni</a:t>
            </a:r>
            <a:r>
              <a:rPr lang="en-US" sz="2400" dirty="0"/>
              <a:t> : development of front-end and query filtering to transfer appropriate details to backend using Python  </a:t>
            </a:r>
          </a:p>
          <a:p>
            <a:pPr marL="285750" indent="-285750">
              <a:buFont typeface="Arial" panose="020B0604020202020204" pitchFamily="34" charset="0"/>
              <a:buChar char="•"/>
            </a:pPr>
            <a:r>
              <a:rPr lang="en-US" sz="2400" dirty="0" err="1" smtClean="0"/>
              <a:t>Ayush</a:t>
            </a:r>
            <a:r>
              <a:rPr lang="en-US" sz="2400" dirty="0" smtClean="0"/>
              <a:t> </a:t>
            </a:r>
            <a:r>
              <a:rPr lang="en-US" sz="2400" dirty="0"/>
              <a:t>Aggarwal: development of back-end regarding query processing and retrieval for displaying movie details. Also created the movie crawler.  </a:t>
            </a:r>
          </a:p>
          <a:p>
            <a:pPr marL="285750" indent="-285750">
              <a:buFont typeface="Arial" panose="020B0604020202020204" pitchFamily="34" charset="0"/>
              <a:buChar char="•"/>
            </a:pPr>
            <a:r>
              <a:rPr lang="en-US" sz="2400" dirty="0" err="1" smtClean="0"/>
              <a:t>Rishav</a:t>
            </a:r>
            <a:r>
              <a:rPr lang="en-US" sz="2400" dirty="0" smtClean="0"/>
              <a:t> </a:t>
            </a:r>
            <a:r>
              <a:rPr lang="en-US" sz="2400" dirty="0" err="1"/>
              <a:t>Medhi</a:t>
            </a:r>
            <a:r>
              <a:rPr lang="en-US" sz="2400" dirty="0"/>
              <a:t>: development of back-end regarding query processing and retrieval for displaying theatre details. Also created the theatre crawler. </a:t>
            </a:r>
          </a:p>
        </p:txBody>
      </p:sp>
      <p:sp>
        <p:nvSpPr>
          <p:cNvPr id="6" name="Rectangle 5"/>
          <p:cNvSpPr/>
          <p:nvPr/>
        </p:nvSpPr>
        <p:spPr>
          <a:xfrm>
            <a:off x="3287036" y="152400"/>
            <a:ext cx="256993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roles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868010101"/>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0563" y="219670"/>
            <a:ext cx="324287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OBJECTIVE</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Rectangle 6"/>
          <p:cNvSpPr/>
          <p:nvPr/>
        </p:nvSpPr>
        <p:spPr>
          <a:xfrm>
            <a:off x="685800" y="2209800"/>
            <a:ext cx="8153400" cy="1938992"/>
          </a:xfrm>
          <a:prstGeom prst="rect">
            <a:avLst/>
          </a:prstGeom>
        </p:spPr>
        <p:txBody>
          <a:bodyPr wrap="square">
            <a:spAutoFit/>
          </a:bodyPr>
          <a:lstStyle/>
          <a:p>
            <a:r>
              <a:rPr lang="en-US" sz="2400" dirty="0"/>
              <a:t>“The objective of this project is to create a website which accepts queries from users and displays the appropriate movie-names or nearby theatres with movie shows as results thereby eliminating to find these details by visiting different websites or by using various search engines”</a:t>
            </a:r>
            <a:endParaRPr 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5122" y="753070"/>
            <a:ext cx="377827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REFERENCES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762000" y="2274838"/>
            <a:ext cx="7696200" cy="3046988"/>
          </a:xfrm>
          <a:prstGeom prst="rect">
            <a:avLst/>
          </a:prstGeom>
        </p:spPr>
        <p:txBody>
          <a:bodyPr wrap="square">
            <a:spAutoFit/>
          </a:bodyPr>
          <a:lstStyle/>
          <a:p>
            <a:pPr marL="285750" lvl="0" indent="-285750">
              <a:buFont typeface="Arial" pitchFamily="34" charset="0"/>
              <a:buChar char="•"/>
            </a:pPr>
            <a:r>
              <a:rPr lang="en-US" sz="2400" dirty="0" smtClean="0"/>
              <a:t>Beginning Python from Novice to Professional </a:t>
            </a:r>
            <a:r>
              <a:rPr lang="en-US" sz="2400" dirty="0"/>
              <a:t>– </a:t>
            </a:r>
            <a:r>
              <a:rPr lang="en-US" sz="2400" dirty="0" smtClean="0"/>
              <a:t>Magnus Lie </a:t>
            </a:r>
            <a:r>
              <a:rPr lang="en-US" sz="2400" dirty="0" err="1" smtClean="0"/>
              <a:t>Hetland</a:t>
            </a:r>
            <a:endParaRPr lang="en-US" sz="2400" dirty="0" smtClean="0"/>
          </a:p>
          <a:p>
            <a:pPr marL="285750" lvl="0" indent="-285750">
              <a:buFont typeface="Arial" pitchFamily="34" charset="0"/>
              <a:buChar char="•"/>
            </a:pPr>
            <a:r>
              <a:rPr lang="en-US" sz="2400" dirty="0" smtClean="0"/>
              <a:t>Programming with Python – Oh Really Publishers</a:t>
            </a:r>
            <a:endParaRPr lang="en-US" sz="2400" dirty="0"/>
          </a:p>
          <a:p>
            <a:pPr marL="285750" lvl="0" indent="-285750">
              <a:buFont typeface="Arial" pitchFamily="34" charset="0"/>
              <a:buChar char="•"/>
            </a:pPr>
            <a:r>
              <a:rPr lang="en-US" sz="2400" dirty="0" smtClean="0"/>
              <a:t>docs.mongodb.org</a:t>
            </a:r>
          </a:p>
          <a:p>
            <a:pPr marL="285750" lvl="0" indent="-285750">
              <a:buFont typeface="Arial" pitchFamily="34" charset="0"/>
              <a:buChar char="•"/>
            </a:pPr>
            <a:r>
              <a:rPr lang="en-US" sz="2400" dirty="0" smtClean="0"/>
              <a:t>python.org</a:t>
            </a:r>
          </a:p>
          <a:p>
            <a:pPr marL="285750" lvl="0" indent="-285750">
              <a:buFont typeface="Arial" pitchFamily="34" charset="0"/>
              <a:buChar char="•"/>
            </a:pPr>
            <a:r>
              <a:rPr lang="en-US" sz="2400" dirty="0" smtClean="0"/>
              <a:t>tutorialspoint.com</a:t>
            </a:r>
          </a:p>
          <a:p>
            <a:pPr marL="285750" lvl="0" indent="-285750">
              <a:buFont typeface="Arial" pitchFamily="34" charset="0"/>
              <a:buChar char="•"/>
            </a:pPr>
            <a:r>
              <a:rPr lang="en-US" sz="2400" dirty="0"/>
              <a:t>w</a:t>
            </a:r>
            <a:r>
              <a:rPr lang="en-US" sz="2400" dirty="0" smtClean="0"/>
              <a:t>3schools.com</a:t>
            </a:r>
          </a:p>
          <a:p>
            <a:pPr marL="285750" lvl="0" indent="-285750">
              <a:buFont typeface="Arial" pitchFamily="34" charset="0"/>
              <a:buChar char="•"/>
            </a:pPr>
            <a:r>
              <a:rPr lang="en-US" sz="2400" dirty="0"/>
              <a:t>s</a:t>
            </a:r>
            <a:r>
              <a:rPr lang="en-US" sz="2400" dirty="0" smtClean="0"/>
              <a:t>tackoverflow.com</a:t>
            </a:r>
            <a:endParaRPr 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7664" y="2967335"/>
            <a:ext cx="4288675"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33182890"/>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5600" y="2362200"/>
            <a:ext cx="8305800" cy="3808750"/>
          </a:xfrm>
          <a:prstGeom prst="rect">
            <a:avLst/>
          </a:prstGeom>
          <a:noFill/>
        </p:spPr>
        <p:txBody>
          <a:bodyPr wrap="square" rtlCol="0">
            <a:normAutofit fontScale="25000" lnSpcReduction="20000"/>
          </a:bodyPr>
          <a:lstStyle/>
          <a:p>
            <a:r>
              <a:rPr lang="en-US" sz="7200" dirty="0"/>
              <a:t>This project called “CINEBUZZ” is a query handling system aimed particularly for movie lovers and for those who seek movie details. This project accepts queries from users and depending upon the form of query, it displays two types of </a:t>
            </a:r>
            <a:r>
              <a:rPr lang="en-US" sz="7200" dirty="0" smtClean="0"/>
              <a:t>results</a:t>
            </a:r>
          </a:p>
          <a:p>
            <a:pPr marL="857250" indent="-857250">
              <a:buFont typeface="Arial" panose="020B0604020202020204" pitchFamily="34" charset="0"/>
              <a:buChar char="•"/>
            </a:pPr>
            <a:r>
              <a:rPr lang="en-US" sz="7200" dirty="0" smtClean="0"/>
              <a:t>Details </a:t>
            </a:r>
            <a:r>
              <a:rPr lang="en-US" sz="7200" dirty="0"/>
              <a:t>of the movie as entered in the </a:t>
            </a:r>
            <a:r>
              <a:rPr lang="en-US" sz="7200" dirty="0" smtClean="0"/>
              <a:t>query</a:t>
            </a:r>
          </a:p>
          <a:p>
            <a:pPr marL="857250" indent="-857250">
              <a:buFont typeface="Arial" panose="020B0604020202020204" pitchFamily="34" charset="0"/>
              <a:buChar char="•"/>
            </a:pPr>
            <a:r>
              <a:rPr lang="en-US" sz="7200" dirty="0" smtClean="0"/>
              <a:t>Details </a:t>
            </a:r>
            <a:r>
              <a:rPr lang="en-US" sz="7200" dirty="0"/>
              <a:t>of the theatres showing the movie which was mentioned in the query </a:t>
            </a:r>
            <a:endParaRPr lang="en-US" sz="7200" dirty="0" smtClean="0"/>
          </a:p>
          <a:p>
            <a:endParaRPr lang="en-US" sz="7200" dirty="0"/>
          </a:p>
          <a:p>
            <a:r>
              <a:rPr lang="en-US" sz="7200" dirty="0" smtClean="0"/>
              <a:t>The </a:t>
            </a:r>
            <a:r>
              <a:rPr lang="en-US" sz="7200" dirty="0"/>
              <a:t>entire query processing application is made using Python and data for displaying results is stored in databases of MySQL and MongoDB. The data is regularly updated for new content and for this we have web crawlers which are also made using Python. The crawlers extracts theatre details and movie timings from BookMyShow.com. The movie details are extracted from IMDb. </a:t>
            </a:r>
            <a:endParaRPr lang="en-US" sz="7200" dirty="0" smtClean="0"/>
          </a:p>
          <a:p>
            <a:endParaRPr lang="en-US" sz="7200" dirty="0"/>
          </a:p>
          <a:p>
            <a:r>
              <a:rPr lang="en-US" sz="7200" dirty="0" smtClean="0"/>
              <a:t>The </a:t>
            </a:r>
            <a:r>
              <a:rPr lang="en-US" sz="7200" dirty="0"/>
              <a:t>front-end of the project i.e. the website is made using HTML and CSS. The queries are transferred to backend via Python programs that filters the query to extract the necessary details and sends it to the appropriate application. The results are displayed on the website using JavaScript and Ajax calls.</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2" name="Rectangle 1"/>
          <p:cNvSpPr/>
          <p:nvPr/>
        </p:nvSpPr>
        <p:spPr>
          <a:xfrm>
            <a:off x="2206675" y="219670"/>
            <a:ext cx="473065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8400" y="1935540"/>
            <a:ext cx="6032054" cy="3855660"/>
          </a:xfrm>
          <a:prstGeom prst="rect">
            <a:avLst/>
          </a:prstGeom>
          <a:noFill/>
        </p:spPr>
        <p:txBody>
          <a:bodyPr wrap="square" rtlCol="0">
            <a:normAutofit fontScale="92500" lnSpcReduction="10000"/>
          </a:bodyPr>
          <a:lstStyle/>
          <a:p>
            <a:pPr marL="457200" lvl="0" indent="-457200">
              <a:buFont typeface="Arial" pitchFamily="34" charset="0"/>
              <a:buChar char="•"/>
            </a:pPr>
            <a:r>
              <a:rPr lang="en-US" sz="2800" dirty="0"/>
              <a:t>To allow </a:t>
            </a:r>
            <a:r>
              <a:rPr lang="en-US" sz="2800" dirty="0" smtClean="0"/>
              <a:t>its users to get information and synopsis on any movie of their choice.</a:t>
            </a:r>
          </a:p>
          <a:p>
            <a:pPr lvl="0"/>
            <a:endParaRPr lang="en-US" sz="2800" dirty="0" smtClean="0"/>
          </a:p>
          <a:p>
            <a:pPr marL="457200" lvl="0" indent="-457200">
              <a:buFont typeface="Arial" pitchFamily="34" charset="0"/>
              <a:buChar char="•"/>
            </a:pPr>
            <a:r>
              <a:rPr lang="en-US" sz="2800" dirty="0" smtClean="0"/>
              <a:t>To allow its users to get their nearby theatre showing the released movies along with </a:t>
            </a:r>
            <a:r>
              <a:rPr lang="en-US" sz="2800" dirty="0" err="1" smtClean="0"/>
              <a:t>showtimes</a:t>
            </a:r>
            <a:r>
              <a:rPr lang="en-US" sz="2800" dirty="0" smtClean="0"/>
              <a:t>.</a:t>
            </a:r>
            <a:endParaRPr lang="en-US" sz="2800" dirty="0"/>
          </a:p>
          <a:p>
            <a:pPr marL="457200" lvl="0" indent="-457200">
              <a:buFont typeface="Arial" pitchFamily="34" charset="0"/>
              <a:buChar char="•"/>
            </a:pPr>
            <a:endParaRPr lang="en-US" sz="2800" dirty="0" smtClean="0"/>
          </a:p>
          <a:p>
            <a:pPr marL="457200" lvl="0" indent="-457200">
              <a:buFont typeface="Arial" pitchFamily="34" charset="0"/>
              <a:buChar char="•"/>
            </a:pPr>
            <a:r>
              <a:rPr lang="en-US" sz="2800" dirty="0" smtClean="0"/>
              <a:t>To create an interface that is user friendly and give appropriate results.</a:t>
            </a:r>
            <a:endParaRPr lang="en-US" sz="2800" dirty="0"/>
          </a:p>
          <a:p>
            <a:endParaRPr lang="en-US" sz="28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2" name="Rectangle 1"/>
          <p:cNvSpPr/>
          <p:nvPr/>
        </p:nvSpPr>
        <p:spPr>
          <a:xfrm>
            <a:off x="2569499" y="295870"/>
            <a:ext cx="400500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APPLICATION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0" y="1981199"/>
            <a:ext cx="7620000" cy="3657601"/>
          </a:xfrm>
          <a:prstGeom prst="rect">
            <a:avLst/>
          </a:prstGeom>
          <a:noFill/>
        </p:spPr>
        <p:txBody>
          <a:bodyPr wrap="square" rtlCol="0">
            <a:normAutofit/>
          </a:bodyPr>
          <a:lstStyle/>
          <a:p>
            <a:pPr marL="342900" lvl="0" indent="-342900">
              <a:buFont typeface="+mj-lt"/>
              <a:buAutoNum type="arabicPeriod"/>
            </a:pPr>
            <a:r>
              <a:rPr lang="en-US" sz="2400" dirty="0" smtClean="0"/>
              <a:t>We have assumed that the user willing to get details of a movie gives a keyword “movie”, “film” or “cinema” along with the movie name.</a:t>
            </a:r>
            <a:br>
              <a:rPr lang="en-US" sz="2400" dirty="0" smtClean="0"/>
            </a:br>
            <a:r>
              <a:rPr lang="en-US" sz="2400" dirty="0" err="1" smtClean="0"/>
              <a:t>Eg</a:t>
            </a:r>
            <a:r>
              <a:rPr lang="en-US" sz="2400" dirty="0" smtClean="0"/>
              <a:t>. Interstellar movie</a:t>
            </a:r>
          </a:p>
          <a:p>
            <a:pPr marL="342900" indent="-342900">
              <a:buFont typeface="+mj-lt"/>
              <a:buAutoNum type="arabicPeriod"/>
            </a:pPr>
            <a:r>
              <a:rPr lang="en-US" sz="2400" dirty="0"/>
              <a:t>We have assumed that the user willing to get details of </a:t>
            </a:r>
            <a:r>
              <a:rPr lang="en-US" sz="2400" dirty="0" smtClean="0"/>
              <a:t>theatres showing a particular movie and timings of each show </a:t>
            </a:r>
            <a:r>
              <a:rPr lang="en-US" sz="2400" dirty="0"/>
              <a:t>gives a keyword </a:t>
            </a:r>
            <a:r>
              <a:rPr lang="en-US" sz="2400" dirty="0" smtClean="0"/>
              <a:t>“theatre” along with the movie name and the place the user wants.</a:t>
            </a:r>
            <a:br>
              <a:rPr lang="en-US" sz="2400" dirty="0" smtClean="0"/>
            </a:br>
            <a:r>
              <a:rPr lang="en-US" sz="2400" dirty="0" err="1" smtClean="0"/>
              <a:t>Eg</a:t>
            </a:r>
            <a:r>
              <a:rPr lang="en-US" sz="2400" dirty="0" smtClean="0"/>
              <a:t>. Theatres showing Furious 7 in </a:t>
            </a:r>
            <a:r>
              <a:rPr lang="en-US" sz="2400" dirty="0" err="1" smtClean="0"/>
              <a:t>Lucknow</a:t>
            </a:r>
            <a:r>
              <a:rPr lang="en-US" sz="2400" dirty="0" smtClean="0"/>
              <a:t> </a:t>
            </a:r>
            <a:endParaRPr lang="en-US" sz="2400" dirty="0"/>
          </a:p>
          <a:p>
            <a:pPr marL="342900" lvl="0" indent="-342900">
              <a:buFont typeface="+mj-lt"/>
              <a:buAutoNum type="arabicPeriod"/>
            </a:pPr>
            <a:endParaRPr lang="en-US" sz="1600" dirty="0" smtClean="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2" name="Rectangle 1"/>
          <p:cNvSpPr/>
          <p:nvPr/>
        </p:nvSpPr>
        <p:spPr>
          <a:xfrm>
            <a:off x="2340687" y="152400"/>
            <a:ext cx="4462632"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ASSUMPTIONS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743200"/>
            <a:ext cx="7924800" cy="156966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9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SNAPSHOTS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12806827"/>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00" y="0"/>
            <a:ext cx="9220200"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00" y="0"/>
            <a:ext cx="9220200"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6.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7.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8.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597</Words>
  <Application>Microsoft Office PowerPoint</Application>
  <PresentationFormat>On-screen Show (4:3)</PresentationFormat>
  <Paragraphs>79</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Georgia</vt:lpstr>
      <vt:lpstr>Training</vt:lpstr>
      <vt:lpstr>CINEBUZZ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2013-10-28T18:01:12Z</dcterms:created>
  <dcterms:modified xsi:type="dcterms:W3CDTF">2015-04-23T19:55:30Z</dcterms:modified>
</cp:coreProperties>
</file>