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24" autoAdjust="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A93D8-3D2A-4A86-87ED-EC6536F9158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32096-0F6A-4732-9F7A-226570AAB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3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6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6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26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4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107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2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12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5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3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0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2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0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CE6A-65A7-4E9B-B8E3-078B1A3D1E3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1040CF-2978-4568-9A52-0D0E4BD96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0BAB-E605-44E3-ADA5-CAB24E394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04" y="1160865"/>
            <a:ext cx="7766936" cy="1646302"/>
          </a:xfrm>
        </p:spPr>
        <p:txBody>
          <a:bodyPr/>
          <a:lstStyle/>
          <a:p>
            <a:r>
              <a:rPr lang="en-IN" dirty="0"/>
              <a:t>Intro To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2625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9DFC4-2BDD-4640-834E-3819D3B6B69E}"/>
              </a:ext>
            </a:extLst>
          </p:cNvPr>
          <p:cNvSpPr txBox="1"/>
          <p:nvPr/>
        </p:nvSpPr>
        <p:spPr>
          <a:xfrm>
            <a:off x="1106129" y="722671"/>
            <a:ext cx="1044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completing the xml &amp; java file you just have to connect your android device to pc and install</a:t>
            </a:r>
          </a:p>
          <a:p>
            <a:r>
              <a:rPr lang="en-IN" dirty="0"/>
              <a:t>The app by clicking the green button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95727-E137-4146-A96B-20346E21A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1" r="5246" b="72915"/>
          <a:stretch/>
        </p:blipFill>
        <p:spPr>
          <a:xfrm>
            <a:off x="5766619" y="3864078"/>
            <a:ext cx="5780189" cy="18730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687D0F8-E8C3-4C19-A909-2DB5C815486B}"/>
              </a:ext>
            </a:extLst>
          </p:cNvPr>
          <p:cNvSpPr/>
          <p:nvPr/>
        </p:nvSpPr>
        <p:spPr>
          <a:xfrm>
            <a:off x="9011265" y="4232787"/>
            <a:ext cx="383458" cy="36871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A50DC-B596-477D-B265-EEDD0E124C67}"/>
              </a:ext>
            </a:extLst>
          </p:cNvPr>
          <p:cNvCxnSpPr/>
          <p:nvPr/>
        </p:nvCxnSpPr>
        <p:spPr>
          <a:xfrm>
            <a:off x="7934633" y="3340509"/>
            <a:ext cx="1076632" cy="110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DC21B5-B210-4065-ABA9-705E6F0E2F58}"/>
              </a:ext>
            </a:extLst>
          </p:cNvPr>
          <p:cNvSpPr txBox="1"/>
          <p:nvPr/>
        </p:nvSpPr>
        <p:spPr>
          <a:xfrm>
            <a:off x="5399090" y="2694178"/>
            <a:ext cx="283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button used to build and install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1AF8B-35E7-45B1-9D71-0CDCD9A39B74}"/>
              </a:ext>
            </a:extLst>
          </p:cNvPr>
          <p:cNvSpPr txBox="1"/>
          <p:nvPr/>
        </p:nvSpPr>
        <p:spPr>
          <a:xfrm>
            <a:off x="766916" y="3429000"/>
            <a:ext cx="300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this is all about the first app. Try it and ping me if u have any query about it.</a:t>
            </a:r>
          </a:p>
        </p:txBody>
      </p:sp>
    </p:spTree>
    <p:extLst>
      <p:ext uri="{BB962C8B-B14F-4D97-AF65-F5344CB8AC3E}">
        <p14:creationId xmlns:p14="http://schemas.microsoft.com/office/powerpoint/2010/main" val="391404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0F52E-20E3-4FE8-B72C-8A97E1561267}"/>
              </a:ext>
            </a:extLst>
          </p:cNvPr>
          <p:cNvSpPr txBox="1"/>
          <p:nvPr/>
        </p:nvSpPr>
        <p:spPr>
          <a:xfrm>
            <a:off x="942535" y="942536"/>
            <a:ext cx="6963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Android, a software stack for mobiles.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Android SDK( Software Development Kit) is used to develop 	various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Android studio is one of the SDK we’ll use to develop applications.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B37B4-1969-4C20-9F0B-2852541EEAF2}"/>
              </a:ext>
            </a:extLst>
          </p:cNvPr>
          <p:cNvSpPr txBox="1"/>
          <p:nvPr/>
        </p:nvSpPr>
        <p:spPr>
          <a:xfrm>
            <a:off x="942535" y="3967089"/>
            <a:ext cx="1000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without wasting let’s get to our SDK i.e. Android Studio.</a:t>
            </a:r>
          </a:p>
        </p:txBody>
      </p:sp>
    </p:spTree>
    <p:extLst>
      <p:ext uri="{BB962C8B-B14F-4D97-AF65-F5344CB8AC3E}">
        <p14:creationId xmlns:p14="http://schemas.microsoft.com/office/powerpoint/2010/main" val="339382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578AC8-7AEC-4E3B-BE4C-F5FD94424D39}"/>
              </a:ext>
            </a:extLst>
          </p:cNvPr>
          <p:cNvSpPr txBox="1"/>
          <p:nvPr/>
        </p:nvSpPr>
        <p:spPr>
          <a:xfrm>
            <a:off x="900332" y="464234"/>
            <a:ext cx="9734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Android Studio is a SDK we’ll use to develop apps, </a:t>
            </a:r>
            <a:r>
              <a:rPr lang="en-IN" dirty="0" err="1"/>
              <a:t>InteliJ</a:t>
            </a:r>
            <a:r>
              <a:rPr lang="en-IN" dirty="0"/>
              <a:t>, Swift are other examples of SDK to build application.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b="1" dirty="0"/>
              <a:t>Flutter, </a:t>
            </a:r>
            <a:r>
              <a:rPr lang="en-IN" dirty="0"/>
              <a:t>a technology introduced by google which is an SDK used to develop Native app, can be operated in IOS, android or other mobile systems. May be will work on it later.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9F6CD-0BAD-405E-9B2E-6F028043A39E}"/>
              </a:ext>
            </a:extLst>
          </p:cNvPr>
          <p:cNvSpPr txBox="1"/>
          <p:nvPr/>
        </p:nvSpPr>
        <p:spPr>
          <a:xfrm>
            <a:off x="900332" y="3900777"/>
            <a:ext cx="945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Introduction to android studio by making a simple application:</a:t>
            </a:r>
          </a:p>
        </p:txBody>
      </p:sp>
    </p:spTree>
    <p:extLst>
      <p:ext uri="{BB962C8B-B14F-4D97-AF65-F5344CB8AC3E}">
        <p14:creationId xmlns:p14="http://schemas.microsoft.com/office/powerpoint/2010/main" val="306682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5380B-47A9-4824-9A7F-32FC3C02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8" y="1632646"/>
            <a:ext cx="9294055" cy="5225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8F889-C990-4983-A9C0-A5730C876EC9}"/>
              </a:ext>
            </a:extLst>
          </p:cNvPr>
          <p:cNvSpPr txBox="1"/>
          <p:nvPr/>
        </p:nvSpPr>
        <p:spPr>
          <a:xfrm>
            <a:off x="1364566" y="506437"/>
            <a:ext cx="901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 Download Android studio and JDK in your PC. Open it and choose start new project.</a:t>
            </a:r>
          </a:p>
          <a:p>
            <a:r>
              <a:rPr lang="en-IN" dirty="0"/>
              <a:t>Step 2: Give a name to your application.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CBE72C-9221-4843-A815-558542D2DD71}"/>
              </a:ext>
            </a:extLst>
          </p:cNvPr>
          <p:cNvCxnSpPr>
            <a:cxnSpLocks/>
          </p:cNvCxnSpPr>
          <p:nvPr/>
        </p:nvCxnSpPr>
        <p:spPr>
          <a:xfrm flipH="1">
            <a:off x="5294140" y="4076510"/>
            <a:ext cx="576775" cy="3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C529A8-4BE4-4482-96AA-F72BE29F333F}"/>
              </a:ext>
            </a:extLst>
          </p:cNvPr>
          <p:cNvSpPr txBox="1"/>
          <p:nvPr/>
        </p:nvSpPr>
        <p:spPr>
          <a:xfrm>
            <a:off x="5870915" y="3713871"/>
            <a:ext cx="126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Project Location</a:t>
            </a:r>
          </a:p>
        </p:txBody>
      </p:sp>
    </p:spTree>
    <p:extLst>
      <p:ext uri="{BB962C8B-B14F-4D97-AF65-F5344CB8AC3E}">
        <p14:creationId xmlns:p14="http://schemas.microsoft.com/office/powerpoint/2010/main" val="66621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0C7168-F1C0-4CAB-83B5-5627CD63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3" y="1343959"/>
            <a:ext cx="9807526" cy="5514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7F54B0-97EA-4466-A69E-6E55434F8B70}"/>
              </a:ext>
            </a:extLst>
          </p:cNvPr>
          <p:cNvSpPr txBox="1"/>
          <p:nvPr/>
        </p:nvSpPr>
        <p:spPr>
          <a:xfrm>
            <a:off x="1322363" y="323557"/>
            <a:ext cx="8645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3: Give an API version (Android Program interface, it is the version for which</a:t>
            </a:r>
          </a:p>
          <a:p>
            <a:r>
              <a:rPr lang="en-IN" dirty="0"/>
              <a:t> we are developing the application).Here we set API at, API 15: that is </a:t>
            </a:r>
          </a:p>
          <a:p>
            <a:r>
              <a:rPr lang="en-IN" dirty="0"/>
              <a:t>Ice-cream sandwich (4.0.3).</a:t>
            </a:r>
          </a:p>
        </p:txBody>
      </p:sp>
    </p:spTree>
    <p:extLst>
      <p:ext uri="{BB962C8B-B14F-4D97-AF65-F5344CB8AC3E}">
        <p14:creationId xmlns:p14="http://schemas.microsoft.com/office/powerpoint/2010/main" val="248368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E9A6EB-1E08-42AB-9ED5-F2EF7BE0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55" y="1470115"/>
            <a:ext cx="9758289" cy="5486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CB34E1-9C72-4089-B244-36DACF1930D8}"/>
              </a:ext>
            </a:extLst>
          </p:cNvPr>
          <p:cNvSpPr txBox="1"/>
          <p:nvPr/>
        </p:nvSpPr>
        <p:spPr>
          <a:xfrm>
            <a:off x="1216855" y="269786"/>
            <a:ext cx="9381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4: Add an activity( Activity is a screen with which user directly interacts, as well as</a:t>
            </a:r>
          </a:p>
          <a:p>
            <a:r>
              <a:rPr lang="en-IN" dirty="0"/>
              <a:t>		user can also do various things like input, output etc.). Here we set the activity</a:t>
            </a:r>
          </a:p>
          <a:p>
            <a:r>
              <a:rPr lang="en-IN" dirty="0"/>
              <a:t>		to empty activity which contains nothing but a screen. Then click next and </a:t>
            </a:r>
          </a:p>
          <a:p>
            <a:r>
              <a:rPr lang="en-IN" dirty="0"/>
              <a:t>		then finish.</a:t>
            </a:r>
          </a:p>
        </p:txBody>
      </p:sp>
    </p:spTree>
    <p:extLst>
      <p:ext uri="{BB962C8B-B14F-4D97-AF65-F5344CB8AC3E}">
        <p14:creationId xmlns:p14="http://schemas.microsoft.com/office/powerpoint/2010/main" val="26307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002143-9568-421F-A41D-94522D76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89" y="1242097"/>
            <a:ext cx="10053711" cy="5652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DDA2F6-3358-4578-AAC3-4687F15EB7B9}"/>
              </a:ext>
            </a:extLst>
          </p:cNvPr>
          <p:cNvSpPr txBox="1"/>
          <p:nvPr/>
        </p:nvSpPr>
        <p:spPr>
          <a:xfrm>
            <a:off x="0" y="364934"/>
            <a:ext cx="119346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the screen you got after clicking finish. On the left, we can see all the files. Java file includes the logic</a:t>
            </a:r>
          </a:p>
          <a:p>
            <a:r>
              <a:rPr lang="en-IN" dirty="0"/>
              <a:t>Behind your app. For example, if else conditions, what happen if one clicks a button etc.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also a </a:t>
            </a:r>
          </a:p>
          <a:p>
            <a:r>
              <a:rPr lang="en-IN" dirty="0"/>
              <a:t>Layout file which </a:t>
            </a:r>
          </a:p>
          <a:p>
            <a:r>
              <a:rPr lang="en-IN" dirty="0"/>
              <a:t>Includes the layout</a:t>
            </a:r>
          </a:p>
          <a:p>
            <a:r>
              <a:rPr lang="en-IN" dirty="0"/>
              <a:t>Of the application.</a:t>
            </a:r>
          </a:p>
          <a:p>
            <a:r>
              <a:rPr lang="en-IN" dirty="0"/>
              <a:t>Layout file has an</a:t>
            </a:r>
          </a:p>
          <a:p>
            <a:r>
              <a:rPr lang="en-IN" dirty="0"/>
              <a:t>Extension, XML in </a:t>
            </a:r>
          </a:p>
          <a:p>
            <a:r>
              <a:rPr lang="en-IN" dirty="0"/>
              <a:t>Which we can add</a:t>
            </a:r>
          </a:p>
          <a:p>
            <a:r>
              <a:rPr lang="en-IN" dirty="0"/>
              <a:t>Buttons, </a:t>
            </a:r>
            <a:r>
              <a:rPr lang="en-IN" dirty="0" err="1"/>
              <a:t>textview</a:t>
            </a:r>
            <a:r>
              <a:rPr lang="en-IN" dirty="0"/>
              <a:t>,</a:t>
            </a:r>
          </a:p>
          <a:p>
            <a:r>
              <a:rPr lang="en-IN" dirty="0" err="1"/>
              <a:t>Webview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44262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82C70-8A93-4C3A-A9BD-B578AB428509}"/>
              </a:ext>
            </a:extLst>
          </p:cNvPr>
          <p:cNvSpPr txBox="1"/>
          <p:nvPr/>
        </p:nvSpPr>
        <p:spPr>
          <a:xfrm>
            <a:off x="590843" y="717452"/>
            <a:ext cx="989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So, lets get started with an application which just shows “ Hello World” or any text on screen.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10BDD-0B03-4F55-BB86-6B62E81F702B}"/>
              </a:ext>
            </a:extLst>
          </p:cNvPr>
          <p:cNvSpPr txBox="1"/>
          <p:nvPr/>
        </p:nvSpPr>
        <p:spPr>
          <a:xfrm>
            <a:off x="886265" y="1400642"/>
            <a:ext cx="101505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is the XML, named “activity_main.xml” . In which we describe various things like</a:t>
            </a:r>
          </a:p>
          <a:p>
            <a:r>
              <a:rPr lang="en-IN" dirty="0"/>
              <a:t>		 buttons, </a:t>
            </a:r>
            <a:r>
              <a:rPr lang="en-IN" dirty="0" err="1"/>
              <a:t>textview</a:t>
            </a:r>
            <a:r>
              <a:rPr lang="en-IN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we have to give a layout, ( Linear Layout, Relative layout etc ) in which we give</a:t>
            </a:r>
          </a:p>
          <a:p>
            <a:r>
              <a:rPr lang="en-IN" dirty="0"/>
              <a:t>	we describe the height, width etc for the layout. I set the layout to linear but you can also </a:t>
            </a:r>
          </a:p>
          <a:p>
            <a:r>
              <a:rPr lang="en-IN" dirty="0"/>
              <a:t>	leave it as default i.e. </a:t>
            </a:r>
            <a:r>
              <a:rPr lang="en-IN" dirty="0" err="1"/>
              <a:t>constraintlayout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Then, we add a widget (it is a miniature application, </a:t>
            </a:r>
            <a:r>
              <a:rPr lang="en-IN" dirty="0" err="1"/>
              <a:t>eg.</a:t>
            </a:r>
            <a:r>
              <a:rPr lang="en-IN" dirty="0"/>
              <a:t> Text view, Button, web view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are adding “TEXTVIEW” to show out desired sentence in application.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71D83-59F6-4BBA-BABF-7D5F0DB60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55" t="9416" r="28386" b="40638"/>
          <a:stretch/>
        </p:blipFill>
        <p:spPr>
          <a:xfrm>
            <a:off x="614591" y="3434332"/>
            <a:ext cx="5481409" cy="3423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CBCDF0-6D4C-4256-9DFA-C8CBBF768ED5}"/>
              </a:ext>
            </a:extLst>
          </p:cNvPr>
          <p:cNvSpPr txBox="1"/>
          <p:nvPr/>
        </p:nvSpPr>
        <p:spPr>
          <a:xfrm>
            <a:off x="6493441" y="3653492"/>
            <a:ext cx="56444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Text view widget is a widget which shows </a:t>
            </a:r>
          </a:p>
          <a:p>
            <a:r>
              <a:rPr lang="en-IN" dirty="0"/>
              <a:t>only text on the application’s screen.</a:t>
            </a:r>
          </a:p>
          <a:p>
            <a:r>
              <a:rPr lang="en-IN" dirty="0"/>
              <a:t>In this, we have to describe every things like </a:t>
            </a:r>
          </a:p>
          <a:p>
            <a:r>
              <a:rPr lang="en-IN" dirty="0"/>
              <a:t>Height, width, where it will be shown on screen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0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63820-4714-43D5-8BE7-44BA82FE145F}"/>
              </a:ext>
            </a:extLst>
          </p:cNvPr>
          <p:cNvSpPr txBox="1"/>
          <p:nvPr/>
        </p:nvSpPr>
        <p:spPr>
          <a:xfrm>
            <a:off x="929148" y="811161"/>
            <a:ext cx="88344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this we have to edit our .java file which contains logic behind our app. </a:t>
            </a:r>
          </a:p>
          <a:p>
            <a:endParaRPr lang="en-IN" dirty="0"/>
          </a:p>
          <a:p>
            <a:r>
              <a:rPr lang="en-IN" dirty="0"/>
              <a:t>In this application, we just have to give the logic that use our activity_main.xml </a:t>
            </a:r>
          </a:p>
          <a:p>
            <a:r>
              <a:rPr lang="en-IN" dirty="0"/>
              <a:t>File to set the view of app. </a:t>
            </a:r>
          </a:p>
          <a:p>
            <a:r>
              <a:rPr lang="en-IN" dirty="0"/>
              <a:t>So the code is,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 is a pure object oriented language so we have to include all our code in a </a:t>
            </a:r>
          </a:p>
          <a:p>
            <a:r>
              <a:rPr lang="en-IN" dirty="0"/>
              <a:t>Class.</a:t>
            </a:r>
          </a:p>
          <a:p>
            <a:endParaRPr lang="en-IN" dirty="0"/>
          </a:p>
          <a:p>
            <a:r>
              <a:rPr lang="en-IN" dirty="0"/>
              <a:t>Here, </a:t>
            </a:r>
            <a:r>
              <a:rPr lang="en-IN" dirty="0" err="1"/>
              <a:t>Mainacticity</a:t>
            </a:r>
            <a:r>
              <a:rPr lang="en-IN" dirty="0"/>
              <a:t> is our class name, else are the default code which is there when</a:t>
            </a:r>
          </a:p>
          <a:p>
            <a:r>
              <a:rPr lang="en-IN" dirty="0"/>
              <a:t>You open the .java file.</a:t>
            </a:r>
          </a:p>
          <a:p>
            <a:r>
              <a:rPr lang="en-IN" dirty="0" err="1"/>
              <a:t>setContentView</a:t>
            </a:r>
            <a:r>
              <a:rPr lang="en-IN" dirty="0"/>
              <a:t> is used to set out application view,</a:t>
            </a:r>
          </a:p>
          <a:p>
            <a:r>
              <a:rPr lang="en-IN" dirty="0"/>
              <a:t>Which is set to our .xml file.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1F3D4-9DAE-4A7D-A597-A3564F44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65" t="10303" r="39516" b="57424"/>
          <a:stretch/>
        </p:blipFill>
        <p:spPr>
          <a:xfrm>
            <a:off x="6434623" y="3701845"/>
            <a:ext cx="5305094" cy="27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529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Intro To Android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Android Development</dc:title>
  <dc:creator>Ayush Bhan</dc:creator>
  <cp:lastModifiedBy>Ayush Bhan</cp:lastModifiedBy>
  <cp:revision>12</cp:revision>
  <dcterms:created xsi:type="dcterms:W3CDTF">2019-01-05T11:02:43Z</dcterms:created>
  <dcterms:modified xsi:type="dcterms:W3CDTF">2019-01-05T13:16:07Z</dcterms:modified>
</cp:coreProperties>
</file>