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9" r:id="rId1"/>
  </p:sldMasterIdLst>
  <p:sldIdLst>
    <p:sldId id="256" r:id="rId2"/>
    <p:sldId id="257" r:id="rId3"/>
    <p:sldId id="298" r:id="rId4"/>
    <p:sldId id="300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3" r:id="rId17"/>
    <p:sldId id="274" r:id="rId18"/>
    <p:sldId id="277" r:id="rId19"/>
    <p:sldId id="278" r:id="rId20"/>
    <p:sldId id="279" r:id="rId21"/>
    <p:sldId id="280" r:id="rId22"/>
    <p:sldId id="281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4" r:id="rId32"/>
    <p:sldId id="295" r:id="rId33"/>
    <p:sldId id="299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8247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868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439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345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1343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2568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30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6294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541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89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28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467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18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365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3472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2355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969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766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  <p:sldLayoutId id="214748374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95101" y="1380068"/>
            <a:ext cx="8574622" cy="2616199"/>
          </a:xfrm>
        </p:spPr>
        <p:txBody>
          <a:bodyPr/>
          <a:lstStyle/>
          <a:p>
            <a:r>
              <a:rPr lang="en-US" dirty="0" smtClean="0"/>
              <a:t>MINI-PROJECT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2021" y="4127497"/>
            <a:ext cx="6997702" cy="1104903"/>
          </a:xfrm>
        </p:spPr>
        <p:txBody>
          <a:bodyPr/>
          <a:lstStyle/>
          <a:p>
            <a:r>
              <a:rPr lang="en-US" dirty="0" smtClean="0"/>
              <a:t>ANALYSIS ON KICKSTARTER PROJECTS DATASET</a:t>
            </a:r>
          </a:p>
          <a:p>
            <a:r>
              <a:rPr lang="en-US" dirty="0" smtClean="0"/>
              <a:t>Animesh </a:t>
            </a:r>
            <a:r>
              <a:rPr lang="en-US" dirty="0" err="1" smtClean="0"/>
              <a:t>Gautam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518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101" y="551392"/>
            <a:ext cx="9601196" cy="108796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1. Total number of projects in the Kickstarter Dataset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686" y="1001184"/>
            <a:ext cx="7739617" cy="15319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80" y="2982384"/>
            <a:ext cx="9472659" cy="35581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5652" y="3426884"/>
            <a:ext cx="2224248" cy="174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467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2549" y="-365523"/>
            <a:ext cx="9601196" cy="21717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2. Total number of projects and successful projects from each country</a:t>
            </a:r>
            <a:br>
              <a:rPr lang="en-US" sz="2400" dirty="0" smtClean="0"/>
            </a:b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986" y="893364"/>
            <a:ext cx="8020413" cy="15072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602" y="2786061"/>
            <a:ext cx="9284198" cy="366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168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5280" y="149692"/>
            <a:ext cx="11200514" cy="20855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174" y="2438399"/>
            <a:ext cx="3260726" cy="439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729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9358" y="290152"/>
            <a:ext cx="7322966" cy="16910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99" y="2792412"/>
            <a:ext cx="9619270" cy="28209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0869" y="2158999"/>
            <a:ext cx="2339976" cy="456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760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2" y="-186268"/>
            <a:ext cx="9601196" cy="267546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3. The various main categories and no. of sub-categories under each category</a:t>
            </a:r>
            <a:br>
              <a:rPr lang="en-US" sz="2400" dirty="0" smtClean="0"/>
            </a:b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423" y="1376487"/>
            <a:ext cx="6804353" cy="12287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31142"/>
            <a:ext cx="8677682" cy="25283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8100" y="2721225"/>
            <a:ext cx="2972072" cy="382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1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0"/>
            <a:ext cx="9601196" cy="2311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4. Total number of countries involved in the Kickstarter Program</a:t>
            </a:r>
            <a:br>
              <a:rPr lang="en-US" sz="2400" dirty="0" smtClean="0"/>
            </a:br>
            <a:r>
              <a:rPr lang="en-US" sz="2400" dirty="0" smtClean="0"/>
              <a:t> </a:t>
            </a:r>
            <a:endParaRPr lang="en-US" sz="2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468" y="3487182"/>
            <a:ext cx="9337176" cy="29263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1101" y="1417600"/>
            <a:ext cx="8100834" cy="14816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2506" y="4230926"/>
            <a:ext cx="2216294" cy="145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495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0"/>
            <a:ext cx="9601196" cy="2298700"/>
          </a:xfrm>
        </p:spPr>
        <p:txBody>
          <a:bodyPr>
            <a:normAutofit/>
          </a:bodyPr>
          <a:lstStyle/>
          <a:p>
            <a:r>
              <a:rPr lang="en-US" sz="2400" dirty="0"/>
              <a:t>5</a:t>
            </a:r>
            <a:r>
              <a:rPr lang="en-US" sz="2400" dirty="0" smtClean="0"/>
              <a:t>. Projects which were launched after the deadline </a:t>
            </a:r>
            <a:br>
              <a:rPr lang="en-US" sz="2400" dirty="0" smtClean="0"/>
            </a:b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964" y="1250950"/>
            <a:ext cx="7654567" cy="1289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01" y="3014662"/>
            <a:ext cx="11002001" cy="352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214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2" y="349250"/>
            <a:ext cx="10337798" cy="30646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4055540"/>
            <a:ext cx="3321678" cy="204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682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701" y="444500"/>
            <a:ext cx="9601196" cy="2015068"/>
          </a:xfrm>
        </p:spPr>
        <p:txBody>
          <a:bodyPr>
            <a:normAutofit/>
          </a:bodyPr>
          <a:lstStyle/>
          <a:p>
            <a:r>
              <a:rPr lang="en-US" sz="2400" dirty="0"/>
              <a:t>6</a:t>
            </a:r>
            <a:r>
              <a:rPr lang="en-US" sz="2400" dirty="0" smtClean="0"/>
              <a:t>. Number of projects launched year-wise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161" y="1117070"/>
            <a:ext cx="9309567" cy="15626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796" y="3132138"/>
            <a:ext cx="11359143" cy="329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564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184346"/>
            <a:ext cx="7863343" cy="28763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" y="3453208"/>
            <a:ext cx="7830050" cy="19061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3099" y="2077638"/>
            <a:ext cx="3623706" cy="284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564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889000"/>
            <a:ext cx="9601196" cy="1257299"/>
          </a:xfrm>
        </p:spPr>
        <p:txBody>
          <a:bodyPr>
            <a:normAutofit/>
          </a:bodyPr>
          <a:lstStyle/>
          <a:p>
            <a:r>
              <a:rPr lang="en-US" sz="4800" dirty="0" smtClean="0"/>
              <a:t>INDEX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About the dataset</a:t>
            </a:r>
          </a:p>
          <a:p>
            <a:r>
              <a:rPr lang="en-US" dirty="0" smtClean="0"/>
              <a:t>Kickstarter</a:t>
            </a:r>
          </a:p>
          <a:p>
            <a:r>
              <a:rPr lang="en-US" dirty="0" err="1" smtClean="0"/>
              <a:t>Talend</a:t>
            </a:r>
            <a:r>
              <a:rPr lang="en-US" dirty="0" smtClean="0"/>
              <a:t> ETL Tool</a:t>
            </a:r>
          </a:p>
          <a:p>
            <a:r>
              <a:rPr lang="en-US" dirty="0" smtClean="0"/>
              <a:t>Cleaning of dataset</a:t>
            </a:r>
          </a:p>
          <a:p>
            <a:r>
              <a:rPr lang="en-US" dirty="0" smtClean="0"/>
              <a:t>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23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334432"/>
            <a:ext cx="9601196" cy="1913468"/>
          </a:xfrm>
        </p:spPr>
        <p:txBody>
          <a:bodyPr>
            <a:normAutofit/>
          </a:bodyPr>
          <a:lstStyle/>
          <a:p>
            <a:r>
              <a:rPr lang="en-US" sz="2400" dirty="0"/>
              <a:t>7</a:t>
            </a:r>
            <a:r>
              <a:rPr lang="en-US" sz="2400" dirty="0" smtClean="0"/>
              <a:t>. The maximum pledged amount received by a Kickstarter Project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900" y="1254125"/>
            <a:ext cx="7470528" cy="1425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063" y="3167593"/>
            <a:ext cx="8415462" cy="32713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2566" y="3505200"/>
            <a:ext cx="2889233" cy="179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871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402" y="207432"/>
            <a:ext cx="9601196" cy="2002368"/>
          </a:xfrm>
        </p:spPr>
        <p:txBody>
          <a:bodyPr>
            <a:normAutofit/>
          </a:bodyPr>
          <a:lstStyle/>
          <a:p>
            <a:r>
              <a:rPr lang="en-US" sz="2400" dirty="0"/>
              <a:t>8</a:t>
            </a:r>
            <a:r>
              <a:rPr lang="en-US" sz="2400" dirty="0" smtClean="0"/>
              <a:t>. Number of projects from the main category ‘Games’ from each country</a:t>
            </a:r>
            <a:br>
              <a:rPr lang="en-US" sz="2400" dirty="0" smtClean="0"/>
            </a:br>
            <a:r>
              <a:rPr lang="en-US" sz="2400" dirty="0" smtClean="0"/>
              <a:t>`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900" y="1424944"/>
            <a:ext cx="7006161" cy="12420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02" y="3124200"/>
            <a:ext cx="11062786" cy="289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4114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1816100"/>
            <a:ext cx="8596313" cy="27718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2400" y="957938"/>
            <a:ext cx="2743200" cy="518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315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0502" y="524932"/>
            <a:ext cx="9601196" cy="1303867"/>
          </a:xfrm>
        </p:spPr>
        <p:txBody>
          <a:bodyPr>
            <a:normAutofit/>
          </a:bodyPr>
          <a:lstStyle/>
          <a:p>
            <a:r>
              <a:rPr lang="en-US" sz="2400" dirty="0"/>
              <a:t>9</a:t>
            </a:r>
            <a:r>
              <a:rPr lang="en-US" sz="2400" dirty="0" smtClean="0"/>
              <a:t>. Number of projects launched between 2011 &amp; 2015</a:t>
            </a:r>
            <a:br>
              <a:rPr lang="en-US" sz="2400" dirty="0" smtClean="0"/>
            </a:b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099" y="1320797"/>
            <a:ext cx="7604185" cy="13123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407" y="2861732"/>
            <a:ext cx="11096617" cy="364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416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395287"/>
            <a:ext cx="11557000" cy="32891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418" y="4132943"/>
            <a:ext cx="3723482" cy="244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9003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118532"/>
            <a:ext cx="9601196" cy="210396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10. Number of projects which were launched in the month of December</a:t>
            </a:r>
            <a:br>
              <a:rPr lang="en-US" sz="2400" dirty="0" smtClean="0"/>
            </a:br>
            <a:r>
              <a:rPr lang="en-US" sz="2400" dirty="0" smtClean="0"/>
              <a:t> 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096" y="1320801"/>
            <a:ext cx="8908950" cy="14001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42" y="2898775"/>
            <a:ext cx="11989658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7699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37" y="206374"/>
            <a:ext cx="11817033" cy="38957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055" y="4268787"/>
            <a:ext cx="3214688" cy="192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075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537632"/>
            <a:ext cx="9601196" cy="130386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11. Number of projects that failed to meet the deadline in 2016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903" y="2638788"/>
            <a:ext cx="11378193" cy="36731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399" y="1243896"/>
            <a:ext cx="8743581" cy="119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8865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1" y="250825"/>
            <a:ext cx="8745824" cy="2225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1" y="3022600"/>
            <a:ext cx="8802832" cy="345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1000" y="2115344"/>
            <a:ext cx="2794495" cy="142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0171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0501" y="575732"/>
            <a:ext cx="9601196" cy="130386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12. Number of projects that didn’t meet their goal amount </a:t>
            </a:r>
            <a:br>
              <a:rPr lang="en-US" sz="2400" dirty="0" smtClean="0"/>
            </a:b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301" y="1420281"/>
            <a:ext cx="7574710" cy="12488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928" y="3039532"/>
            <a:ext cx="10832472" cy="348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144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16453"/>
            <a:ext cx="9601196" cy="1303867"/>
          </a:xfrm>
        </p:spPr>
        <p:txBody>
          <a:bodyPr>
            <a:normAutofit/>
          </a:bodyPr>
          <a:lstStyle/>
          <a:p>
            <a:r>
              <a:rPr lang="en-US" sz="4800" dirty="0" smtClean="0"/>
              <a:t>About the dataset</a:t>
            </a:r>
            <a:endParaRPr lang="en-US" sz="4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39872" y="4563532"/>
            <a:ext cx="9601196" cy="20404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Source: </a:t>
            </a:r>
            <a:r>
              <a:rPr lang="en-US" dirty="0" err="1" smtClean="0"/>
              <a:t>Kaggle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Content</a:t>
            </a:r>
            <a:r>
              <a:rPr lang="en-US" dirty="0" smtClean="0"/>
              <a:t>: </a:t>
            </a:r>
            <a:r>
              <a:rPr lang="en-US" dirty="0"/>
              <a:t>Each row has values for Project-IDs, project-names, country, launch-dates, amount pledged, deadlines, goal-amount, no. of backers, state of the project, categories &amp; sub-categories to which the project belongs to.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872" y="1633801"/>
            <a:ext cx="915352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3886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74" y="388937"/>
            <a:ext cx="11136594" cy="28495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2730" y="4025900"/>
            <a:ext cx="3686070" cy="226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1899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2" y="414336"/>
            <a:ext cx="9601196" cy="151976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13. Number of projects with an Undefined Status</a:t>
            </a:r>
            <a:br>
              <a:rPr lang="en-US" sz="2400" dirty="0" smtClean="0"/>
            </a:b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262" y="1379008"/>
            <a:ext cx="8652141" cy="14022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75" y="3312584"/>
            <a:ext cx="11883451" cy="275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5357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957" y="466724"/>
            <a:ext cx="11289436" cy="33935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4393698"/>
            <a:ext cx="4432300" cy="176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3022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45179" y="2006599"/>
            <a:ext cx="8930747" cy="2110382"/>
          </a:xfrm>
        </p:spPr>
        <p:txBody>
          <a:bodyPr>
            <a:normAutofit/>
          </a:bodyPr>
          <a:lstStyle/>
          <a:p>
            <a:pPr algn="ctr"/>
            <a:r>
              <a:rPr lang="en-US" sz="8800" dirty="0" smtClean="0"/>
              <a:t>Thank You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214224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476" y="0"/>
            <a:ext cx="10943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795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Kickstarter 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7510" y="2336799"/>
            <a:ext cx="10018713" cy="3124201"/>
          </a:xfrm>
        </p:spPr>
        <p:txBody>
          <a:bodyPr/>
          <a:lstStyle/>
          <a:p>
            <a:r>
              <a:rPr lang="en-US" dirty="0"/>
              <a:t>Kickstarter is an American public-benefit </a:t>
            </a:r>
            <a:r>
              <a:rPr lang="en-US" dirty="0" smtClean="0"/>
              <a:t>corporation</a:t>
            </a:r>
            <a:r>
              <a:rPr lang="en-US" dirty="0"/>
              <a:t> based in Brooklyn, New </a:t>
            </a:r>
            <a:r>
              <a:rPr lang="en-US" dirty="0" smtClean="0"/>
              <a:t>York, </a:t>
            </a:r>
            <a:r>
              <a:rPr lang="en-US" dirty="0"/>
              <a:t>that maintains a global </a:t>
            </a:r>
            <a:r>
              <a:rPr lang="en-US" dirty="0" smtClean="0"/>
              <a:t>crowd funding</a:t>
            </a:r>
            <a:r>
              <a:rPr lang="en-US" dirty="0"/>
              <a:t> platform focused on creativity and merchandising</a:t>
            </a:r>
            <a:r>
              <a:rPr lang="en-US" dirty="0" smtClean="0"/>
              <a:t>.</a:t>
            </a:r>
            <a:r>
              <a:rPr lang="en-US" dirty="0"/>
              <a:t> The company's stated mission is to "help bring creative projects to life</a:t>
            </a:r>
            <a:r>
              <a:rPr lang="en-US" dirty="0" smtClean="0"/>
              <a:t>".</a:t>
            </a:r>
            <a:r>
              <a:rPr lang="en-US" dirty="0"/>
              <a:t> Kickstarter has reportedly received more than $4 billion in pledges from 15.5 million backers to fund 257,000 creative projects, such as films, music, stage shows, comics, journalism, video games, technology and food-related projects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679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401" y="1045632"/>
            <a:ext cx="9601196" cy="1049868"/>
          </a:xfrm>
        </p:spPr>
        <p:txBody>
          <a:bodyPr>
            <a:normAutofit/>
          </a:bodyPr>
          <a:lstStyle/>
          <a:p>
            <a:r>
              <a:rPr lang="en-US" dirty="0" smtClean="0"/>
              <a:t>TALEND ETL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730500"/>
            <a:ext cx="4965699" cy="3009900"/>
          </a:xfrm>
        </p:spPr>
        <p:txBody>
          <a:bodyPr>
            <a:normAutofit/>
          </a:bodyPr>
          <a:lstStyle/>
          <a:p>
            <a:r>
              <a:rPr lang="en-US" dirty="0" err="1"/>
              <a:t>Talend</a:t>
            </a:r>
            <a:r>
              <a:rPr lang="en-US" dirty="0"/>
              <a:t> is an open source data integration platform. It provides various software and services for data integration, data management, enterprise application integration, data quality, cloud storage and Big Data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1026" name="Picture 2" descr="Talend Open Studio - What Is Talend - Edurek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65" b="-14365"/>
          <a:stretch/>
        </p:blipFill>
        <p:spPr bwMode="auto">
          <a:xfrm>
            <a:off x="6400800" y="4604657"/>
            <a:ext cx="5029200" cy="1825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ale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028" y="2297793"/>
            <a:ext cx="2561318" cy="2090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687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CLEANING OF THE DATASET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6710" y="2438399"/>
            <a:ext cx="10018713" cy="3124201"/>
          </a:xfrm>
        </p:spPr>
        <p:txBody>
          <a:bodyPr/>
          <a:lstStyle/>
          <a:p>
            <a:r>
              <a:rPr lang="en-US" dirty="0" smtClean="0"/>
              <a:t>Created Metadata of the original dataset on </a:t>
            </a:r>
            <a:r>
              <a:rPr lang="en-US" dirty="0" err="1" smtClean="0"/>
              <a:t>Talend</a:t>
            </a:r>
            <a:endParaRPr lang="en-US" dirty="0" smtClean="0"/>
          </a:p>
          <a:p>
            <a:r>
              <a:rPr lang="en-US" dirty="0" smtClean="0"/>
              <a:t>Got </a:t>
            </a:r>
            <a:r>
              <a:rPr lang="en-US" dirty="0" smtClean="0"/>
              <a:t>rid of the dates given alongside the launch date in the same column to avoid discrepancies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453" y="4876800"/>
            <a:ext cx="9040426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30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698500"/>
            <a:ext cx="1221652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999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5079" y="2031999"/>
            <a:ext cx="8930747" cy="2110382"/>
          </a:xfrm>
        </p:spPr>
        <p:txBody>
          <a:bodyPr>
            <a:normAutofit/>
          </a:bodyPr>
          <a:lstStyle/>
          <a:p>
            <a:pPr algn="ctr"/>
            <a:r>
              <a:rPr lang="en-US" sz="8000" dirty="0" smtClean="0"/>
              <a:t>Analysis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6338400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389</TotalTime>
  <Words>285</Words>
  <Application>Microsoft Office PowerPoint</Application>
  <PresentationFormat>Widescreen</PresentationFormat>
  <Paragraphs>34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Arial</vt:lpstr>
      <vt:lpstr>Corbel</vt:lpstr>
      <vt:lpstr>Parallax</vt:lpstr>
      <vt:lpstr>MINI-PROJECT </vt:lpstr>
      <vt:lpstr>INDEX</vt:lpstr>
      <vt:lpstr>About the dataset</vt:lpstr>
      <vt:lpstr>PowerPoint Presentation</vt:lpstr>
      <vt:lpstr>Kickstarter </vt:lpstr>
      <vt:lpstr>TALEND ETL TOOL</vt:lpstr>
      <vt:lpstr>CLEANING OF THE DATASET</vt:lpstr>
      <vt:lpstr>PowerPoint Presentation</vt:lpstr>
      <vt:lpstr>Analysis</vt:lpstr>
      <vt:lpstr>PowerPoint Presentation</vt:lpstr>
      <vt:lpstr>2. Total number of projects and successful projects from each country </vt:lpstr>
      <vt:lpstr>PowerPoint Presentation</vt:lpstr>
      <vt:lpstr>PowerPoint Presentation</vt:lpstr>
      <vt:lpstr>3. The various main categories and no. of sub-categories under each category </vt:lpstr>
      <vt:lpstr>4. Total number of countries involved in the Kickstarter Program  </vt:lpstr>
      <vt:lpstr>5. Projects which were launched after the deadline  </vt:lpstr>
      <vt:lpstr>PowerPoint Presentation</vt:lpstr>
      <vt:lpstr>6. Number of projects launched year-wise    </vt:lpstr>
      <vt:lpstr>PowerPoint Presentation</vt:lpstr>
      <vt:lpstr>7. The maximum pledged amount received by a Kickstarter Project  </vt:lpstr>
      <vt:lpstr>8. Number of projects from the main category ‘Games’ from each country `</vt:lpstr>
      <vt:lpstr>PowerPoint Presentation</vt:lpstr>
      <vt:lpstr>9. Number of projects launched between 2011 &amp; 2015 </vt:lpstr>
      <vt:lpstr>PowerPoint Presentation</vt:lpstr>
      <vt:lpstr>10. Number of projects which were launched in the month of December  </vt:lpstr>
      <vt:lpstr>PowerPoint Presentation</vt:lpstr>
      <vt:lpstr>11. Number of projects that failed to meet the deadline in 2016 </vt:lpstr>
      <vt:lpstr>PowerPoint Presentation</vt:lpstr>
      <vt:lpstr>12. Number of projects that didn’t meet their goal amount  </vt:lpstr>
      <vt:lpstr>PowerPoint Presentation</vt:lpstr>
      <vt:lpstr>13. Number of projects with an Undefined Status </vt:lpstr>
      <vt:lpstr>PowerPoint Presentation</vt:lpstr>
      <vt:lpstr>Thank You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MINI-PROJECT</dc:title>
  <dc:creator>Gautam, Animesh</dc:creator>
  <cp:lastModifiedBy>Gautam, Animesh</cp:lastModifiedBy>
  <cp:revision>184</cp:revision>
  <dcterms:created xsi:type="dcterms:W3CDTF">2019-03-23T06:50:47Z</dcterms:created>
  <dcterms:modified xsi:type="dcterms:W3CDTF">2019-03-27T04:41:24Z</dcterms:modified>
</cp:coreProperties>
</file>