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99" r:id="rId4"/>
    <p:sldId id="304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86" r:id="rId25"/>
    <p:sldId id="287" r:id="rId26"/>
    <p:sldId id="292" r:id="rId27"/>
    <p:sldId id="293" r:id="rId28"/>
    <p:sldId id="296" r:id="rId29"/>
    <p:sldId id="297" r:id="rId30"/>
    <p:sldId id="301" r:id="rId31"/>
    <p:sldId id="30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9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18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9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2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2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5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1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5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9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67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01" y="496647"/>
            <a:ext cx="10572000" cy="2971051"/>
          </a:xfrm>
        </p:spPr>
        <p:txBody>
          <a:bodyPr/>
          <a:lstStyle/>
          <a:p>
            <a:r>
              <a:rPr lang="en-US" dirty="0" smtClean="0"/>
              <a:t>MINI-PROJECT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698" y="3975097"/>
            <a:ext cx="6997702" cy="1104903"/>
          </a:xfrm>
        </p:spPr>
        <p:txBody>
          <a:bodyPr/>
          <a:lstStyle/>
          <a:p>
            <a:r>
              <a:rPr lang="en-US" dirty="0" smtClean="0"/>
              <a:t>ANALYSIS ON KICKSTARTER PROJECTS DATASET</a:t>
            </a:r>
          </a:p>
          <a:p>
            <a:r>
              <a:rPr lang="en-US" dirty="0" smtClean="0"/>
              <a:t>BY MEGHNA SARKAR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1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1" y="-1048544"/>
            <a:ext cx="9601196" cy="2171700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. Total number of projects and successful projects from each country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500856"/>
            <a:ext cx="6604000" cy="1241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7" y="2420936"/>
            <a:ext cx="9027793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14" y="822792"/>
            <a:ext cx="11677965" cy="2174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997200"/>
            <a:ext cx="2727325" cy="36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600" y="148608"/>
            <a:ext cx="6600824" cy="1524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9" y="2800975"/>
            <a:ext cx="9378951" cy="2750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324" y="2311399"/>
            <a:ext cx="18764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01" y="-1507068"/>
            <a:ext cx="9601196" cy="2675468"/>
          </a:xfrm>
        </p:spPr>
        <p:txBody>
          <a:bodyPr>
            <a:norm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The various main categories and no. of sub-categories under each category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97417"/>
            <a:ext cx="6796090" cy="1227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0" y="2708524"/>
            <a:ext cx="8793067" cy="256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628" y="2441825"/>
            <a:ext cx="2771775" cy="35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2" y="-919693"/>
            <a:ext cx="9601196" cy="2142068"/>
          </a:xfrm>
        </p:spPr>
        <p:txBody>
          <a:bodyPr>
            <a:norm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No. of projects without any Backers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44500"/>
            <a:ext cx="6858657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3" y="2865968"/>
            <a:ext cx="11783592" cy="26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0" y="529726"/>
            <a:ext cx="10602540" cy="2619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38" y="3889374"/>
            <a:ext cx="4909383" cy="16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-1265236"/>
            <a:ext cx="9601196" cy="2298700"/>
          </a:xfrm>
        </p:spPr>
        <p:txBody>
          <a:bodyPr>
            <a:norm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. No. of projects which were launched after the deadline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1" y="647182"/>
            <a:ext cx="6705600" cy="1129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3" y="2451100"/>
            <a:ext cx="10739454" cy="3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857250"/>
            <a:ext cx="9382125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055540"/>
            <a:ext cx="2921000" cy="17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2" y="-1231900"/>
            <a:ext cx="9601196" cy="2116668"/>
          </a:xfrm>
        </p:spPr>
        <p:txBody>
          <a:bodyPr>
            <a:norm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Number of projects that got rejected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82" y="2925235"/>
            <a:ext cx="10725380" cy="2751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1" y="567267"/>
            <a:ext cx="6608762" cy="12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8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939801"/>
            <a:ext cx="9490077" cy="275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4465143"/>
            <a:ext cx="4103688" cy="16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1" y="0"/>
            <a:ext cx="9601196" cy="1257299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2310" y="2654299"/>
            <a:ext cx="10018713" cy="3124201"/>
          </a:xfrm>
        </p:spPr>
        <p:txBody>
          <a:bodyPr/>
          <a:lstStyle/>
          <a:p>
            <a:r>
              <a:rPr lang="en-US" dirty="0" smtClean="0"/>
              <a:t>About the dataset</a:t>
            </a:r>
          </a:p>
          <a:p>
            <a:r>
              <a:rPr lang="en-US" dirty="0" smtClean="0"/>
              <a:t>Kickstarter</a:t>
            </a:r>
          </a:p>
          <a:p>
            <a:r>
              <a:rPr lang="en-US" dirty="0" smtClean="0"/>
              <a:t>Talend ETL Tool</a:t>
            </a:r>
          </a:p>
          <a:p>
            <a:r>
              <a:rPr lang="en-US" dirty="0" smtClean="0"/>
              <a:t>Cleaning of dataset</a:t>
            </a:r>
          </a:p>
          <a:p>
            <a:r>
              <a:rPr lang="en-US" dirty="0" smtClean="0"/>
              <a:t>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1" y="-440798"/>
            <a:ext cx="9601196" cy="2015068"/>
          </a:xfrm>
        </p:spPr>
        <p:txBody>
          <a:bodyPr>
            <a:norm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Number of projects launched year-wise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61" y="566736"/>
            <a:ext cx="7786875" cy="1307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7" y="3009900"/>
            <a:ext cx="10868278" cy="31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6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820737"/>
            <a:ext cx="762952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4228304"/>
            <a:ext cx="762952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299" y="2077639"/>
            <a:ext cx="3498053" cy="27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7568"/>
            <a:ext cx="9601196" cy="1303867"/>
          </a:xfrm>
        </p:spPr>
        <p:txBody>
          <a:bodyPr>
            <a:norm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. </a:t>
            </a:r>
            <a:r>
              <a:rPr lang="en-US" sz="2400" dirty="0"/>
              <a:t>Number of projects from the main category </a:t>
            </a:r>
            <a:r>
              <a:rPr lang="en-US" sz="2400" dirty="0" smtClean="0"/>
              <a:t>‘Fashion’ </a:t>
            </a:r>
            <a:r>
              <a:rPr lang="en-US" sz="2400" dirty="0"/>
              <a:t>from each country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558799"/>
            <a:ext cx="7160815" cy="1247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8" y="2984346"/>
            <a:ext cx="11282709" cy="25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4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6" y="2720974"/>
            <a:ext cx="8623775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1" y="1316899"/>
            <a:ext cx="2886074" cy="50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1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1" y="-850790"/>
            <a:ext cx="9601196" cy="2103968"/>
          </a:xfrm>
        </p:spPr>
        <p:txBody>
          <a:bodyPr>
            <a:norm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Number of projects which were launched in the month of ‘February’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1" y="546323"/>
            <a:ext cx="7881936" cy="131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" y="2336800"/>
            <a:ext cx="11810309" cy="34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577849"/>
            <a:ext cx="10363200" cy="2994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4242753"/>
            <a:ext cx="243840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71034"/>
            <a:ext cx="9601196" cy="1938868"/>
          </a:xfrm>
        </p:spPr>
        <p:txBody>
          <a:bodyPr>
            <a:norm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. The country with maximum number of projects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02" y="600230"/>
            <a:ext cx="8426420" cy="1165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1" y="2372926"/>
            <a:ext cx="7938030" cy="4040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901" y="2372926"/>
            <a:ext cx="3427422" cy="42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560313"/>
            <a:ext cx="10231437" cy="3154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4445654"/>
            <a:ext cx="3725863" cy="16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3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7568"/>
            <a:ext cx="9601196" cy="13038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10. Project with maximum number of backers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25" y="484715"/>
            <a:ext cx="6261176" cy="1788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62249"/>
            <a:ext cx="10934698" cy="32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68034"/>
            <a:ext cx="10248897" cy="4460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1" y="5003396"/>
            <a:ext cx="5091110" cy="13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0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About the dataset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1" y="4817532"/>
            <a:ext cx="9601196" cy="20404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Content: Each row has values for Project-IDs, project-names</a:t>
            </a:r>
            <a:r>
              <a:rPr lang="en-US" dirty="0" smtClean="0"/>
              <a:t>, country, </a:t>
            </a:r>
            <a:r>
              <a:rPr lang="en-US" dirty="0" smtClean="0"/>
              <a:t>launch-dates, amount </a:t>
            </a:r>
            <a:r>
              <a:rPr lang="en-US" dirty="0" smtClean="0"/>
              <a:t>pledged, deadlines, goal-amount, no. </a:t>
            </a:r>
            <a:r>
              <a:rPr lang="en-US" dirty="0" smtClean="0"/>
              <a:t>of backers, state of the project, categories &amp; sub-categories to which the project belongs to.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637101"/>
            <a:ext cx="9153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6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1" y="-38100"/>
            <a:ext cx="9601196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11. Number of projects that met their goal amount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21" y="526520"/>
            <a:ext cx="8110779" cy="1264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7" y="2616200"/>
            <a:ext cx="1111031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70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552450"/>
            <a:ext cx="10164761" cy="290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4384391"/>
            <a:ext cx="3862385" cy="15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99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6123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0"/>
            <a:ext cx="10869112" cy="68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Kickstarter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Kickstarter is an American public-benefit </a:t>
            </a:r>
            <a:r>
              <a:rPr lang="en-US" sz="2400" dirty="0" smtClean="0"/>
              <a:t>corporation</a:t>
            </a:r>
            <a:r>
              <a:rPr lang="en-US" sz="2400" dirty="0"/>
              <a:t> based in Brooklyn, New York, that maintains a global </a:t>
            </a:r>
            <a:r>
              <a:rPr lang="en-US" sz="2400" dirty="0" smtClean="0"/>
              <a:t>crowd funding</a:t>
            </a:r>
            <a:r>
              <a:rPr lang="en-US" sz="2400" dirty="0"/>
              <a:t> platform focused on creativity and merchandising</a:t>
            </a:r>
            <a:r>
              <a:rPr lang="en-US" sz="2400" dirty="0" smtClean="0"/>
              <a:t>.</a:t>
            </a:r>
            <a:r>
              <a:rPr lang="en-US" sz="2400" dirty="0"/>
              <a:t> The company's stated mission is to "help bring creative projects to life</a:t>
            </a:r>
            <a:r>
              <a:rPr lang="en-US" sz="2400" dirty="0" smtClean="0"/>
              <a:t>".</a:t>
            </a:r>
            <a:r>
              <a:rPr lang="en-US" sz="2400" dirty="0"/>
              <a:t> Kickstarter has reportedly received more than $4 billion in pledges from 15.5 million backers to fund 257,000 creative projects, such as films, music, stage shows, comics, journalism, video games, technology and food-related projects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67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263070"/>
            <a:ext cx="9601196" cy="1049868"/>
          </a:xfrm>
        </p:spPr>
        <p:txBody>
          <a:bodyPr>
            <a:normAutofit/>
          </a:bodyPr>
          <a:lstStyle/>
          <a:p>
            <a:r>
              <a:rPr lang="en-US" dirty="0" smtClean="0"/>
              <a:t>TALEND ETL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2558324"/>
            <a:ext cx="5397499" cy="3639276"/>
          </a:xfrm>
        </p:spPr>
        <p:txBody>
          <a:bodyPr>
            <a:normAutofit/>
          </a:bodyPr>
          <a:lstStyle/>
          <a:p>
            <a:r>
              <a:rPr lang="en-US" sz="2400" dirty="0"/>
              <a:t>Talend is an open source data integration platform. It provides various software and services for data integration, data management, enterprise application integration, data quality, cloud storage and Big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1026" name="Picture 2" descr="Talend Open Studio - What Is Talend - Edurek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5" b="-14365"/>
          <a:stretch/>
        </p:blipFill>
        <p:spPr bwMode="auto">
          <a:xfrm>
            <a:off x="6578600" y="4655457"/>
            <a:ext cx="5029200" cy="18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l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28" y="2133600"/>
            <a:ext cx="2561318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68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OF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993687"/>
            <a:ext cx="10554574" cy="3636511"/>
          </a:xfrm>
        </p:spPr>
        <p:txBody>
          <a:bodyPr/>
          <a:lstStyle/>
          <a:p>
            <a:r>
              <a:rPr lang="en-US" dirty="0" smtClean="0"/>
              <a:t>Created Metadata of the original dataset on Talend</a:t>
            </a:r>
          </a:p>
          <a:p>
            <a:r>
              <a:rPr lang="en-US" dirty="0" smtClean="0"/>
              <a:t>Replaced unnecessary commas in certain columns to load dataset correctly</a:t>
            </a:r>
          </a:p>
          <a:p>
            <a:r>
              <a:rPr lang="en-US" dirty="0" smtClean="0"/>
              <a:t>Got rid of the dates given alongside the launch date in the same column to avoid discrepancies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1" y="4787900"/>
            <a:ext cx="8453020" cy="14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33" y="2312949"/>
            <a:ext cx="11510767" cy="39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9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Analysis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3384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284</TotalTime>
  <Words>270</Words>
  <Application>Microsoft Office PowerPoint</Application>
  <PresentationFormat>Widescreen</PresentationFormat>
  <Paragraphs>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Quotable</vt:lpstr>
      <vt:lpstr>MINI-PROJECT </vt:lpstr>
      <vt:lpstr>INDEX</vt:lpstr>
      <vt:lpstr>About the dataset</vt:lpstr>
      <vt:lpstr>PowerPoint Presentation</vt:lpstr>
      <vt:lpstr>Kickstarter </vt:lpstr>
      <vt:lpstr>TALEND ETL TOOL</vt:lpstr>
      <vt:lpstr>CLEANING OF THE DATASET</vt:lpstr>
      <vt:lpstr>PowerPoint Presentation</vt:lpstr>
      <vt:lpstr>Analysis</vt:lpstr>
      <vt:lpstr>1. Total number of projects and successful projects from each country </vt:lpstr>
      <vt:lpstr>PowerPoint Presentation</vt:lpstr>
      <vt:lpstr>PowerPoint Presentation</vt:lpstr>
      <vt:lpstr>2. The various main categories and no. of sub-categories under each category </vt:lpstr>
      <vt:lpstr>3. No. of projects without any Backers  </vt:lpstr>
      <vt:lpstr>PowerPoint Presentation</vt:lpstr>
      <vt:lpstr>4. No. of projects which were launched after the deadline  </vt:lpstr>
      <vt:lpstr>PowerPoint Presentation</vt:lpstr>
      <vt:lpstr>5. Number of projects that got rejected  </vt:lpstr>
      <vt:lpstr>PowerPoint Presentation</vt:lpstr>
      <vt:lpstr>6. Number of projects launched year-wise    </vt:lpstr>
      <vt:lpstr>PowerPoint Presentation</vt:lpstr>
      <vt:lpstr>7. Number of projects from the main category ‘Fashion’ from each country </vt:lpstr>
      <vt:lpstr>PowerPoint Presentation</vt:lpstr>
      <vt:lpstr>8. Number of projects which were launched in the month of ‘February’  </vt:lpstr>
      <vt:lpstr>PowerPoint Presentation</vt:lpstr>
      <vt:lpstr>9. The country with maximum number of projects </vt:lpstr>
      <vt:lpstr>PowerPoint Presentation</vt:lpstr>
      <vt:lpstr>10. Project with maximum number of backers </vt:lpstr>
      <vt:lpstr>PowerPoint Presentation</vt:lpstr>
      <vt:lpstr>11. Number of projects that met their goal amount      </vt:lpstr>
      <vt:lpstr>PowerPoint Presentation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Meghna Sarkar</dc:creator>
  <cp:lastModifiedBy>Gautam, Animesh</cp:lastModifiedBy>
  <cp:revision>226</cp:revision>
  <dcterms:created xsi:type="dcterms:W3CDTF">2019-03-23T06:50:47Z</dcterms:created>
  <dcterms:modified xsi:type="dcterms:W3CDTF">2019-03-27T04:41:17Z</dcterms:modified>
</cp:coreProperties>
</file>