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Insights — EcomVista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AYUSH GANGWAR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KPIs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Total Net Sales: $19,842,234.85</a:t>
            </a:r>
          </a:p>
          <a:p>
            <a:pPr>
              <a:defRPr sz="1800"/>
            </a:pPr>
            <a:r>
              <a:t>Total Gross Profit: $7,897,594.85</a:t>
            </a:r>
          </a:p>
          <a:p>
            <a:pPr>
              <a:defRPr sz="1800"/>
            </a:pPr>
            <a:r>
              <a:t>Profit Margin: 39.80%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Sales Trend by Month</a:t>
            </a:r>
          </a:p>
        </p:txBody>
      </p:sp>
      <p:pic>
        <p:nvPicPr>
          <p:cNvPr id="3" name="Picture 2" descr="net_sales_by_mon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Top 10 Products</a:t>
            </a:r>
          </a:p>
        </p:txBody>
      </p:sp>
      <p:pic>
        <p:nvPicPr>
          <p:cNvPr id="3" name="Picture 2" descr="top_10_produ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Region Performance</a:t>
            </a:r>
          </a:p>
        </p:txBody>
      </p:sp>
      <p:pic>
        <p:nvPicPr>
          <p:cNvPr id="3" name="Picture 2" descr="region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Conclusions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Focus promotions on top products during peak months.</a:t>
            </a:r>
          </a:p>
          <a:p>
            <a:r>
              <a:t>- Investigate underperforming regions for local strategies.</a:t>
            </a:r>
          </a:p>
          <a:p>
            <a:r>
              <a:t>- Add forecasting &amp; RFM analyses as next steps.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67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Sales Insights — EcomVista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Ayush Gangwar</cp:lastModifiedBy>
  <cp:revision>2</cp:revision>
  <dcterms:created xsi:type="dcterms:W3CDTF">2013-01-27T09:14:16Z</dcterms:created>
  <dcterms:modified xsi:type="dcterms:W3CDTF">2025-09-05T11:23:45Z</dcterms:modified>
  <cp:category/>
</cp:coreProperties>
</file>