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75" r:id="rId4"/>
    <p:sldId id="276" r:id="rId5"/>
    <p:sldId id="282" r:id="rId6"/>
    <p:sldId id="278" r:id="rId7"/>
    <p:sldId id="279" r:id="rId8"/>
    <p:sldId id="281" r:id="rId9"/>
    <p:sldId id="280" r:id="rId10"/>
    <p:sldId id="25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1812" y="8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11/16/2018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11/16/2018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Aging Inventory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627" y="5061344"/>
            <a:ext cx="1097137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90EC-155D-48FA-8B32-41FD97D4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/>
              <a:t>Members:</a:t>
            </a:r>
          </a:p>
          <a:p>
            <a:endParaRPr lang="en-IN" sz="4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53D5CE-C7AD-43D4-BEA7-B6D425FF6CA9}"/>
              </a:ext>
            </a:extLst>
          </p:cNvPr>
          <p:cNvSpPr/>
          <p:nvPr/>
        </p:nvSpPr>
        <p:spPr>
          <a:xfrm>
            <a:off x="1446212" y="1580970"/>
            <a:ext cx="6092825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Aditya Bose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Arshita</a:t>
            </a:r>
            <a:r>
              <a:rPr lang="en-IN" sz="2800" dirty="0"/>
              <a:t> Malhotra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Ayush Jindal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Satabdi</a:t>
            </a:r>
            <a:r>
              <a:rPr lang="en-IN" sz="2800" dirty="0"/>
              <a:t> Nayak</a:t>
            </a: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INFERENCE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Dell has various products and they are lying in different 3rd party logistics we need to monitor the inflow, outflow, specs of different products and also keep a track of which product in how much quantity is lying in which 3pl.</a:t>
            </a:r>
          </a:p>
          <a:p>
            <a:r>
              <a:rPr lang="en-US" dirty="0"/>
              <a:t> We need to keep a track of number of days a particular product is lying in the inventory. If the duration is more than 90 days we need to suggest different ways to clear out the inventory.</a:t>
            </a:r>
          </a:p>
          <a:p>
            <a:r>
              <a:rPr lang="en-US" dirty="0"/>
              <a:t>We also need to predict that how many products of a kind will be sold in a particular period based on the previous selling pattern and how many will be left behind in the inventory after 90 days.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895600"/>
            <a:ext cx="5486400" cy="1066800"/>
          </a:xfrm>
        </p:spPr>
        <p:txBody>
          <a:bodyPr/>
          <a:lstStyle/>
          <a:p>
            <a:pPr algn="ctr"/>
            <a:r>
              <a:rPr lang="en-US" dirty="0"/>
              <a:t>Flow 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A08775-8ED6-45ED-9E27-955D33D4A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369938"/>
            <a:ext cx="6372534" cy="5975226"/>
          </a:xfrm>
        </p:spPr>
      </p:pic>
    </p:spTree>
    <p:extLst>
      <p:ext uri="{BB962C8B-B14F-4D97-AF65-F5344CB8AC3E}">
        <p14:creationId xmlns:p14="http://schemas.microsoft.com/office/powerpoint/2010/main" val="4184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441" y="5410200"/>
            <a:ext cx="10971372" cy="1066800"/>
          </a:xfrm>
        </p:spPr>
        <p:txBody>
          <a:bodyPr>
            <a:normAutofit/>
          </a:bodyPr>
          <a:lstStyle/>
          <a:p>
            <a:r>
              <a:rPr lang="en-US" dirty="0"/>
              <a:t>POSSIBLE OPTIONS AND WAY FORWARDS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/>
              <a:t>Suggestion of moving another 3PL.</a:t>
            </a:r>
          </a:p>
          <a:p>
            <a:pPr fontAlgn="base"/>
            <a:r>
              <a:rPr lang="en-US" dirty="0"/>
              <a:t>"GDO sale": International sale of an item if it's not selling well locally.</a:t>
            </a:r>
          </a:p>
          <a:p>
            <a:pPr fontAlgn="base"/>
            <a:r>
              <a:rPr lang="en-US" dirty="0"/>
              <a:t>Social network inputs to find right customer for these aging inventory.</a:t>
            </a:r>
          </a:p>
          <a:p>
            <a:pPr fontAlgn="base"/>
            <a:r>
              <a:rPr lang="en-US" dirty="0"/>
              <a:t>Bundle up products. </a:t>
            </a:r>
          </a:p>
          <a:p>
            <a:pPr fontAlgn="base"/>
            <a:r>
              <a:rPr lang="en-US" dirty="0"/>
              <a:t>Put a discount on that product.</a:t>
            </a:r>
          </a:p>
          <a:p>
            <a:pPr fontAlgn="base"/>
            <a:r>
              <a:rPr lang="en-US" dirty="0"/>
              <a:t>Introducing flash </a:t>
            </a:r>
            <a:r>
              <a:rPr lang="en-US" sz="2400" dirty="0"/>
              <a:t>deals.  </a:t>
            </a:r>
          </a:p>
        </p:txBody>
      </p:sp>
    </p:spTree>
    <p:extLst>
      <p:ext uri="{BB962C8B-B14F-4D97-AF65-F5344CB8AC3E}">
        <p14:creationId xmlns:p14="http://schemas.microsoft.com/office/powerpoint/2010/main" val="27264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6818-202D-46B4-98C9-E7D948C0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A46A1-0ED9-4855-ADBA-1FB3AC492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444500"/>
            <a:ext cx="6545424" cy="4648200"/>
          </a:xfrm>
        </p:spPr>
      </p:pic>
    </p:spTree>
    <p:extLst>
      <p:ext uri="{BB962C8B-B14F-4D97-AF65-F5344CB8AC3E}">
        <p14:creationId xmlns:p14="http://schemas.microsoft.com/office/powerpoint/2010/main" val="284125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76974" y="4705602"/>
            <a:ext cx="122237" cy="7994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2876213" y="4965077"/>
            <a:ext cx="152400" cy="996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71"/>
            <a:ext cx="12188825" cy="6879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0812" y="304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 </a:t>
            </a:r>
          </a:p>
          <a:p>
            <a:r>
              <a:rPr lang="en-US" dirty="0"/>
              <a:t>weight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2175" y="108632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6413" y="24916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3PL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441" y="953234"/>
            <a:ext cx="79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838" y="265893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5366" y="43362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27898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0"/>
            <a:ext cx="12038013" cy="6858000"/>
          </a:xfrm>
        </p:spPr>
      </p:pic>
    </p:spTree>
    <p:extLst>
      <p:ext uri="{BB962C8B-B14F-4D97-AF65-F5344CB8AC3E}">
        <p14:creationId xmlns:p14="http://schemas.microsoft.com/office/powerpoint/2010/main" val="92081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8554D2-FAF5-4FA5-A1E2-85E5B205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61016-5CC0-4889-B0B6-0B6DAAF5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Back-end: node.js</a:t>
            </a:r>
          </a:p>
          <a:p>
            <a:r>
              <a:rPr lang="en-IN" sz="3600" dirty="0"/>
              <a:t>Database: MySQL</a:t>
            </a:r>
          </a:p>
          <a:p>
            <a:r>
              <a:rPr lang="en-IN" sz="3600" dirty="0"/>
              <a:t>Front-End: HTML5/CSS/JS, Bootstrap, jQuery</a:t>
            </a:r>
          </a:p>
          <a:p>
            <a:r>
              <a:rPr lang="en-IN" sz="3600" dirty="0" err="1"/>
              <a:t>ZeroRPC</a:t>
            </a:r>
            <a:r>
              <a:rPr lang="en-IN" sz="3600" dirty="0"/>
              <a:t> for Communication between server and Machine Learning code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264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8554D2-FAF5-4FA5-A1E2-85E5B205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61016-5CC0-4889-B0B6-0B6DAAF5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724400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/>
              <a:t>Get an overview of all available items</a:t>
            </a:r>
          </a:p>
          <a:p>
            <a:r>
              <a:rPr lang="en-IN" sz="3600" dirty="0"/>
              <a:t>Show the aging items and suggested actions</a:t>
            </a:r>
          </a:p>
          <a:p>
            <a:r>
              <a:rPr lang="en-IN" sz="3600" dirty="0" err="1"/>
              <a:t>Ablility</a:t>
            </a:r>
            <a:r>
              <a:rPr lang="en-IN" sz="3600" dirty="0"/>
              <a:t> to move to a different 3PL, GDO or discard the item if it’s too old</a:t>
            </a:r>
          </a:p>
          <a:p>
            <a:r>
              <a:rPr lang="en-IN" sz="3600" dirty="0"/>
              <a:t>Items highlighted according to their age</a:t>
            </a:r>
          </a:p>
          <a:p>
            <a:r>
              <a:rPr lang="en-IN" sz="3600" dirty="0"/>
              <a:t>Suggested actions based on ML results from Python</a:t>
            </a:r>
          </a:p>
          <a:p>
            <a:r>
              <a:rPr lang="en-IN" sz="3600" dirty="0"/>
              <a:t>Graphs and reports to let the user analyse past sales and make decisions</a:t>
            </a:r>
          </a:p>
        </p:txBody>
      </p:sp>
    </p:spTree>
    <p:extLst>
      <p:ext uri="{BB962C8B-B14F-4D97-AF65-F5344CB8AC3E}">
        <p14:creationId xmlns:p14="http://schemas.microsoft.com/office/powerpoint/2010/main" val="2810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197</TotalTime>
  <Words>287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Marketing 16x9</vt:lpstr>
      <vt:lpstr>Predicting Aging Inventory</vt:lpstr>
      <vt:lpstr>INFERENCE</vt:lpstr>
      <vt:lpstr>Flow Chart</vt:lpstr>
      <vt:lpstr>POSSIBLE OPTIONS AND WAY FORWARDS</vt:lpstr>
      <vt:lpstr>USECASE DIAGRAM</vt:lpstr>
      <vt:lpstr>PowerPoint Presentation</vt:lpstr>
      <vt:lpstr>PowerPoint Presentation</vt:lpstr>
      <vt:lpstr>Technologies</vt:lpstr>
      <vt:lpstr>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Aging Inventory</dc:title>
  <dc:creator>Ayush Jindal</dc:creator>
  <cp:lastModifiedBy>Ayush Jindal</cp:lastModifiedBy>
  <cp:revision>20</cp:revision>
  <dcterms:created xsi:type="dcterms:W3CDTF">2018-11-16T03:59:14Z</dcterms:created>
  <dcterms:modified xsi:type="dcterms:W3CDTF">2018-11-16T08:20:05Z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