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4"/>
  </p:notesMasterIdLst>
  <p:sldIdLst>
    <p:sldId id="257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76436" y="19761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Data Science in various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0456" y="2519189"/>
            <a:ext cx="1201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Data Science in various fields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76" y="792479"/>
            <a:ext cx="1146361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modeling and prediction.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 and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Wildlife conservation and biodiversity studies.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Pollution tracking and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4754" y="467510"/>
            <a:ext cx="64530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Data Science in various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1366837"/>
            <a:ext cx="48577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76" y="792479"/>
            <a:ext cx="11463610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has a wide range of applications across various fields, helping organizations make informed decisions, optimize processes, and gain valuable insights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for patient outcomes.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diagnosis and early detection.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discovery and development.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medicine based on patient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76" y="792479"/>
            <a:ext cx="1146361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and prevention.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scoring and risk assessment.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 trading and financial modeling.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for targeted marketing.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76" y="792479"/>
            <a:ext cx="114636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 and inventory optimization.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and personalized marketing.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optimization and dynamic pricing.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for product recommendations.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4195" y="792479"/>
            <a:ext cx="114636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platforms.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for student performance.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Admissions and enrollment optimization.</a:t>
            </a:r>
          </a:p>
          <a:p>
            <a:pPr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 allocation.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76" y="792479"/>
            <a:ext cx="1146361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and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optimization and fleet management.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 for transportation services.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for vehicles and equipment.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optimization.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76" y="792479"/>
            <a:ext cx="1146361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and targeting.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 optimization and A/B testing.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analytics.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sentiment analysis.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6                                         CD-404   Applications of Data Science in various fields                                      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76" y="792479"/>
            <a:ext cx="1146361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analytics.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Recruitment and talent acquisition optimization.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satisfaction and engagement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Workforce planning and optimization.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</TotalTime>
  <Words>615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94</cp:revision>
  <dcterms:created xsi:type="dcterms:W3CDTF">2024-01-16T04:34:42Z</dcterms:created>
  <dcterms:modified xsi:type="dcterms:W3CDTF">2024-03-03T12:49:09Z</dcterms:modified>
</cp:coreProperties>
</file>