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14"/>
  </p:notesMasterIdLst>
  <p:sldIdLst>
    <p:sldId id="257" r:id="rId3"/>
    <p:sldId id="272" r:id="rId4"/>
    <p:sldId id="274" r:id="rId5"/>
    <p:sldId id="275" r:id="rId6"/>
    <p:sldId id="276" r:id="rId7"/>
    <p:sldId id="279" r:id="rId8"/>
    <p:sldId id="277" r:id="rId9"/>
    <p:sldId id="280" r:id="rId10"/>
    <p:sldId id="278" r:id="rId11"/>
    <p:sldId id="28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6436" y="19761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636" y="2533904"/>
            <a:ext cx="12017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ISSUES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7381" y="467510"/>
            <a:ext cx="118262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User Awareness: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education and awareness among users about security best practices.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may fall victim to social engineering attacks or unintentionally compromise security.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Interception: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interception of data during transmission.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Man-in-the-middle attacks can compromise the confidentiality of transmitted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5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451" y="530632"/>
            <a:ext cx="43368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Issues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450" y="1432751"/>
            <a:ext cx="5219836" cy="43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5" y="801188"/>
            <a:ext cx="11826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 a critical concern in today's digital age, as organizations and individuals increasingly rely on technology to store, process, and transmit sensitive information. 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issues pose potential risks to the confidentiality, integrity, and availability of data.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65" y="481471"/>
            <a:ext cx="118262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users gaining access to sensitive data.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or compromised authentication mechanisms, such as passwords.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disclosure or access to confidential information.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attacks, such as hacking, or internal threats from employees.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Malware and Ransomware: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software that can compromise data integrity and availability.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Ransomware encrypts data and demands payment for decryption.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86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2731" y="403031"/>
            <a:ext cx="12039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Attacks: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Deceptive attempts to obtain sensitive information by posing as a trustworthy entity.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 emails, websites, or messages can trick individuals into revealing passwords or other confidential data.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Insider Threats: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Intentional or unintentional security risks posed by employees or other trusted individuals.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Employees with access to sensitive data may misuse it or accidentally expose it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835927"/>
            <a:ext cx="119002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Insecure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Inadequate(insufficient)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data at rest, such as unencrypted databases or storage devices.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 sensitive information on insecure servers or cloud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2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5" y="801188"/>
            <a:ext cx="1182624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 Data Encryption: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encryption during data transmission or storage.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Unencrypted communication channels may be vulnerable to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interception.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 Patch Management: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apply timely security patches and updates to software and systems.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Outdated software may have known vulnerabilities that can be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8045" y="801188"/>
            <a:ext cx="11826241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Threats: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Theft or damage to physical devices containing sensitive data.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controls to secure servers, computers, or storage devices.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4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7                                                     CD-404   DATA SECURITY ISSUES				UNIT 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79" y="619971"/>
            <a:ext cx="1182624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Residency and Compliance: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to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comply(to obey the rules)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data protection regulations and laws.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Inadequate(insufficient) 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 to ensure data residency requirements are 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Insecure APIs: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 in application programming interfaces (APIs) that can be exploited.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Insecure APIs may expose sensitive data to unauthorized access</a:t>
            </a:r>
            <a:r>
              <a:rPr lang="en-IN" sz="28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850</TotalTime>
  <Words>720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Monotype Corsiva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95</cp:revision>
  <dcterms:created xsi:type="dcterms:W3CDTF">2024-01-16T04:34:42Z</dcterms:created>
  <dcterms:modified xsi:type="dcterms:W3CDTF">2024-03-11T05:43:36Z</dcterms:modified>
</cp:coreProperties>
</file>