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29"/>
  </p:notesMasterIdLst>
  <p:sldIdLst>
    <p:sldId id="257" r:id="rId3"/>
    <p:sldId id="276" r:id="rId4"/>
    <p:sldId id="274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6436" y="19761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636" y="2533904"/>
            <a:ext cx="1201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SECURITY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59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Cloud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1590675"/>
            <a:ext cx="6848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3930" y="2639545"/>
            <a:ext cx="9074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Cloud: Google Cloud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1151273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Google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Cloud?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,is a suit of cloud computing services running on the same infrastructure used internally for its end-user products: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5930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Benefits: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Productivity &amp; Innovative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Adoptability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ecurity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&amp; Control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to Store &amp; Compute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SDLC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API’s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59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3" y="1415652"/>
            <a:ext cx="7608842" cy="43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9404" y="2412768"/>
            <a:ext cx="593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Cloud: Amazon Web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1168132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AWS Cloud Platform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Services,provides on demand cloud computing platforms and APIs to individuals, companies, and governments on a metered pay-as-you-go basis: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100+Products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Trials + Totally Free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Compute,Storage,Databases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Console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1" y="754537"/>
            <a:ext cx="10920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 Platform Benefits: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Web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Services, is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profit driver </a:t>
            </a:r>
            <a:r>
              <a:rPr lang="en-IN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Computing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59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31" y="754537"/>
            <a:ext cx="6416720" cy="46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3816" y="2354985"/>
            <a:ext cx="8804367" cy="165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IN" sz="3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Cloud: Microsoft </a:t>
            </a:r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Cloud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8925" y="730929"/>
            <a:ext cx="59305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Cloud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on Cloud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116813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MS Azure Cloud Platform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azure application service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logical,mobile,API and business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automatically manages the resources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these applications: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200+Products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Account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+ Multi Cloud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 Prepare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Optimize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Compute, Containers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,Networking</a:t>
            </a:r>
          </a:p>
          <a:p>
            <a:endParaRPr lang="en-IN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83341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Azure Cloud Platform Benefits: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Optimization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Unmatched Speed of Services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Scale Digital Workplace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&amp; Performance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Flexibility, Reliability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Security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CICD pipelines(DevOps)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Recovery,Bussiness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APIs and Workflows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59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429252"/>
            <a:ext cx="8486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8101" y="2397529"/>
            <a:ext cx="7193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Cloud: Social 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Analytics on Cloud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1" y="754537"/>
            <a:ext cx="118523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on </a:t>
            </a:r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lvl="1" algn="just"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SMAC is an ecosystem enabling business transformation from e-business to digital and improve business operations and with minimal overhead and maximum reach: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1" y="754537"/>
            <a:ext cx="117914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on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Offers the following benefits: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Storage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&amp; Fast Computations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Tasking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Modelling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AI/ML Algorithms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81" y="1990510"/>
            <a:ext cx="4635576" cy="38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5" y="467510"/>
            <a:ext cx="120439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Data Security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(how cloud computing and data science are related)</a:t>
            </a:r>
            <a:endParaRPr lang="en-IN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on-demand availability of computer system,resource,especially: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direct active management by the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11782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clouds often have functions distributed over multiple locations, each location being a data centre: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1" y="754537"/>
            <a:ext cx="10511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Models: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 operators often have functions distributed over world: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SaaS-Software as a Service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DaaS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-Data as a Service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PaaS- Platform as a Service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IaaS-Infrastructure as a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59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85" y="1216202"/>
            <a:ext cx="7191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1" y="754537"/>
            <a:ext cx="11922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Cloud Computing and Data Science are correlated and how much dependency they have?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and cloud computing essentially go hand in hand.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Scientist typically analyses different types of data that are stored in the cloud.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11681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Its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Important?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storage are the two important challenges for organizations large and small.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big data generated has accelerated tremendously.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data in cloud is: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8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462" y="754537"/>
            <a:ext cx="11681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Benefits for data Scientist: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platforms for free or at a minimal price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 available tools: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Sources (Hadoop,Python,MySQL)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(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Oracle,MS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SQL,SAS,Tableau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1309</Words>
  <Application>Microsoft Office PowerPoint</Application>
  <PresentationFormat>Widescreen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124</cp:revision>
  <dcterms:created xsi:type="dcterms:W3CDTF">2024-01-16T04:34:42Z</dcterms:created>
  <dcterms:modified xsi:type="dcterms:W3CDTF">2024-03-15T09:26:51Z</dcterms:modified>
</cp:coreProperties>
</file>