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6"/>
  </p:notesMasterIdLst>
  <p:sldIdLst>
    <p:sldId id="257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0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186" y="2102325"/>
            <a:ext cx="116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Its Types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variable is same like ordinal variable but there is noting that indicates an intrinsic order of the labels and in principles.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labels are equal no order.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mathematical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colour: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red,blue,green,yellow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393" y="2063931"/>
            <a:ext cx="2608424" cy="2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variable contain date only, time only or date and time both.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login ,log out, birth time , death time, money withdraw.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1" y="2455408"/>
            <a:ext cx="4686572" cy="21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Variable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which contains numbers and categories (labels) is called mixed variables.</a:t>
            </a: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0" y="1885025"/>
            <a:ext cx="2916178" cy="30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6604" y="1227317"/>
            <a:ext cx="53818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variables and its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&amp;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Time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Mixed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variable?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any character, data or quantity that can be measures or counted.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Variable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numerical variable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numerical variable is a variable where the measurement or number has a numerical meaning.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92" y="2295737"/>
            <a:ext cx="8578215" cy="37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Discrete variable?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which can be counted as whole value or fixed value are called discrete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 1,5,17,45,100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5.2,7.5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737" y="1970354"/>
            <a:ext cx="3824151" cy="30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Continuous variable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contain range,measuremnets is called contiguous variable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- 1.3,4.5,6.8, not 12,40,87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589" y="905100"/>
            <a:ext cx="3876538" cy="28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Categorical Variables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categorical variable are selected from a group of categories, also called as labels.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categorical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51" y="2168809"/>
            <a:ext cx="5325155" cy="21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11                                                     CD-404   Variables and Its Types	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variables are categorical variable in which categories can be meaningfully ordered.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ordinal variables convert into a number then it  has mathematical value.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Rating of product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73" y="2462631"/>
            <a:ext cx="3991791" cy="27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673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124</cp:revision>
  <dcterms:created xsi:type="dcterms:W3CDTF">2024-01-16T04:34:42Z</dcterms:created>
  <dcterms:modified xsi:type="dcterms:W3CDTF">2024-03-31T10:47:17Z</dcterms:modified>
</cp:coreProperties>
</file>