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28"/>
  </p:notesMasterIdLst>
  <p:sldIdLst>
    <p:sldId id="257" r:id="rId3"/>
    <p:sldId id="292" r:id="rId4"/>
    <p:sldId id="296" r:id="rId5"/>
    <p:sldId id="297" r:id="rId6"/>
    <p:sldId id="298" r:id="rId7"/>
    <p:sldId id="299" r:id="rId8"/>
    <p:sldId id="300" r:id="rId9"/>
    <p:sldId id="305" r:id="rId10"/>
    <p:sldId id="306" r:id="rId11"/>
    <p:sldId id="301" r:id="rId12"/>
    <p:sldId id="302" r:id="rId13"/>
    <p:sldId id="303" r:id="rId14"/>
    <p:sldId id="307" r:id="rId15"/>
    <p:sldId id="304" r:id="rId16"/>
    <p:sldId id="308" r:id="rId17"/>
    <p:sldId id="309" r:id="rId18"/>
    <p:sldId id="310" r:id="rId19"/>
    <p:sldId id="311" r:id="rId20"/>
    <p:sldId id="312" r:id="rId21"/>
    <p:sldId id="325" r:id="rId22"/>
    <p:sldId id="313" r:id="rId23"/>
    <p:sldId id="314" r:id="rId24"/>
    <p:sldId id="315" r:id="rId25"/>
    <p:sldId id="316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EEE0ED"/>
    <a:srgbClr val="FFFF66"/>
    <a:srgbClr val="39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DE79-6060-44F7-AB5D-47CF86BC581C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D7E2-9082-4F6E-BE16-14896501C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3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7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9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9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6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18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07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23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77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26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7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1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2623-02EF-4787-A043-7BE48929615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8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5509-15D9-4257-9D04-5A17557FCE30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0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186" y="2102325"/>
            <a:ext cx="1161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Data Integration</a:t>
            </a:r>
            <a:endParaRPr lang="en-IN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Data Cleaning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Removal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inaccuracies when several data sources are involved.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are happier and employees are less annoyed when there are fewer mistakes.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capacity to map out the many functions and the planned uses of your data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mistakes and improving reporting make it easier to resolve inaccurate or damaged data for future applications by allowing users to identify where issues are coming from.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decisions more quickly and with greater efficiency will be possible with the use of data cleansing tools.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82238" y="2135770"/>
            <a:ext cx="6653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39338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51019" y="1007844"/>
            <a:ext cx="655755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integration 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is important 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approaches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in Data Integration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in Data Integration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tools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is the process of merging data from several disparate sources.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data integration, you must work on data redundancy, inconsistency, duplicity,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is the process of combining data from many sources. Data integration must contend with issues such as duplicated data, inconsistent data, duplicate data, old systems,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is a record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that includes merging data from a couple of the heterogeneous data sources into coherent data to retain and provide a unified perspective of the data.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assets could also include several record cubes, databases, or flat documents.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an integral part of data operations because data can be obtained from several sources.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strategy that integrates data from several sources to make it available to users in a single uniform view that shows their status.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fusion merges data from various diverse sources to produce meaningful results.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consolidated findings must exclude inconsistencies, contradictions, redundancies, and inequities.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390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is important ?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is important because it gives a uniform view of scattered data while also maintaining data accuracy.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assists the data-mining program in meaningful mining information, which in turn assists the executive and managers make strategic decisions for the enterprise's benefit.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integration methods are formally characterized as a triple (G, S, M), where;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 represents the global schema,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 represents the heterogeneous source of schema,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 represents the mapping between source and global schema queries.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Approaches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 Coupling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Loose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39338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51019" y="1007844"/>
            <a:ext cx="655755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Cleaning Data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Cleaning Data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Data Cleaning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for Data Cleaning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Data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Implementation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3177" y="852849"/>
            <a:ext cx="114256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Tight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using ETL (Extraction, Transformation, and Loading) to combine data from various sources into a single physical location.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Loose Coupling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 with loose coupling are most effectively kept in the actual source databases.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provides an interface that gets a query from the user, changes it into a format that the supply database may understand, and then sends the query to the source databases without delay to obtain the result.</a:t>
            </a: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6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Data Integration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Identification Problem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 and Correlation Analysis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Duplication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warfare Detection and backbone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Techniques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Integration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Integration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Application-based integration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Access Integration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Warehousing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39338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tools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On-promise data integration tool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data integration tool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data integration tool</a:t>
            </a:r>
          </a:p>
          <a:p>
            <a:pPr algn="just">
              <a:lnSpc>
                <a:spcPct val="150000"/>
              </a:lnSpc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26" y="19762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66822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2033" y="2255518"/>
            <a:ext cx="4162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50" dirty="0" smtClean="0">
                <a:ln w="0">
                  <a:solidFill>
                    <a:srgbClr val="FF66FF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otype Corsiva" panose="03010101010201010101" pitchFamily="66" charset="0"/>
                <a:cs typeface="Times New Roman" panose="02020603050405020304" pitchFamily="18" charset="0"/>
              </a:rPr>
              <a:t>THANKYOU</a:t>
            </a:r>
            <a:endParaRPr lang="en-IN" sz="6000" b="1" spc="50" dirty="0">
              <a:ln w="0">
                <a:solidFill>
                  <a:srgbClr val="FF66FF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2:- Data Cleaning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is an essential step in the data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is the process of correcting or deleting inaccurate, damaged, improperly formatted, duplicated, or insufficient data from a dataset.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results and algorithms appear to be correct, they are unreliable if the data is inaccurate.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2:- Data Cleaning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numerous ways for data to be duplicated or incorrectly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merging multiple data sources.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data cleaning lowers errors and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quality of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Cleaning Data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 or irrelevant observations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structural errors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unwanted outliers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data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Validate and QA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Cleaning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the tuples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in the missing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Binning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526" y="1014777"/>
            <a:ext cx="5345565" cy="511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Data Cleaning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the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the mining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data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Scrub for duplicate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the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for Data Cleaning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 Tools can be very helpful if you are not confident of cleaning the data yourself or have no time to clean up all your data sets.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OpenRefine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Trifacta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Wrangler</a:t>
            </a: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25                                                     CD-404   Data Cleaning and Data Integration			UNIT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925" y="905100"/>
            <a:ext cx="11425646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Drake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Ladder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Cloudingo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Reifier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Infosphere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Stage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TIBCO Clarity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Winpure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</TotalTime>
  <Words>1485</Words>
  <Application>Microsoft Office PowerPoint</Application>
  <PresentationFormat>Widescreen</PresentationFormat>
  <Paragraphs>253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Monotype Corsiva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Vineeta Shrivastava</cp:lastModifiedBy>
  <cp:revision>172</cp:revision>
  <dcterms:created xsi:type="dcterms:W3CDTF">2024-01-16T04:34:42Z</dcterms:created>
  <dcterms:modified xsi:type="dcterms:W3CDTF">2024-04-02T04:48:34Z</dcterms:modified>
</cp:coreProperties>
</file>