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37"/>
  </p:notesMasterIdLst>
  <p:sldIdLst>
    <p:sldId id="257" r:id="rId3"/>
    <p:sldId id="292" r:id="rId4"/>
    <p:sldId id="330" r:id="rId5"/>
    <p:sldId id="347" r:id="rId6"/>
    <p:sldId id="300" r:id="rId7"/>
    <p:sldId id="332" r:id="rId8"/>
    <p:sldId id="333" r:id="rId9"/>
    <p:sldId id="348" r:id="rId10"/>
    <p:sldId id="354" r:id="rId11"/>
    <p:sldId id="356" r:id="rId12"/>
    <p:sldId id="357" r:id="rId13"/>
    <p:sldId id="355" r:id="rId14"/>
    <p:sldId id="334" r:id="rId15"/>
    <p:sldId id="358" r:id="rId16"/>
    <p:sldId id="359" r:id="rId17"/>
    <p:sldId id="360" r:id="rId18"/>
    <p:sldId id="336" r:id="rId19"/>
    <p:sldId id="361" r:id="rId20"/>
    <p:sldId id="335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9" r:id="rId31"/>
    <p:sldId id="350" r:id="rId32"/>
    <p:sldId id="353" r:id="rId33"/>
    <p:sldId id="351" r:id="rId34"/>
    <p:sldId id="346" r:id="rId35"/>
    <p:sldId id="27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EEE0ED"/>
    <a:srgbClr val="FFFF66"/>
    <a:srgbClr val="39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5DE79-6060-44F7-AB5D-47CF86BC581C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7D7E2-9082-4F6E-BE16-14896501C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9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43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23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07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099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891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765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864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668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518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107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25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523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477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926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27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76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87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60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7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19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37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2623-02EF-4787-A043-7BE4892961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58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5509-15D9-4257-9D04-5A17557FCE3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89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858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9987" y="0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Reduction and Data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r>
              <a:rPr lang="en-IN" sz="1600" dirty="0" smtClean="0"/>
              <a:t>			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186" y="2102325"/>
            <a:ext cx="11618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and Data Transformation</a:t>
            </a:r>
            <a:endParaRPr lang="en-IN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Data Reduction and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171" y="732005"/>
            <a:ext cx="1142564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technique can be defined as, "It is a way of converting the higher dimensions dataset into lesser dimensions dataset ensuring that it provides similar information." 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are widely used in 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for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obtaining a 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better </a:t>
            </a:r>
            <a:r>
              <a:rPr lang="en-I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 while solving the classification and regression problems.</a:t>
            </a:r>
          </a:p>
          <a:p>
            <a:pPr algn="just">
              <a:lnSpc>
                <a:spcPct val="150000"/>
              </a:lnSpc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3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Data Reduction and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171" y="732005"/>
            <a:ext cx="11425646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commonly used in the fields that deal with high-dimensional data, such as speech recognition, signal processing, bioinformatics, etc.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be used for data visualization, noise reduction, cluster analysis,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1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Data Reduction and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171" y="732005"/>
            <a:ext cx="114256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contains a huge number of input features in various cases, which makes the predictive modeling task more complicated.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difficult to visualize or make predictions for the training dataset with a high number of features, for such cases, dimensionality reduction techniques are required to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6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Data Reduction and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588" y="467579"/>
            <a:ext cx="114256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Dimensionality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Wavelet Transform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Data Reduction and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588" y="467579"/>
            <a:ext cx="1142564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17" idx="2"/>
          </p:cNvCxnSpPr>
          <p:nvPr/>
        </p:nvCxnSpPr>
        <p:spPr>
          <a:xfrm flipH="1">
            <a:off x="3640183" y="1128786"/>
            <a:ext cx="2264228" cy="935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904410" y="1111369"/>
            <a:ext cx="2002971" cy="969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12273" y="2139684"/>
            <a:ext cx="349213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method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Wrapper method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method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92388" y="2139684"/>
            <a:ext cx="492905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analysis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12768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Data Reduction and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0297" y="667876"/>
                <a:ext cx="11425646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2" algn="just">
                  <a:lnSpc>
                    <a:spcPct val="150000"/>
                  </a:lnSpc>
                </a:pPr>
                <a:r>
                  <a:rPr lang="en-I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Principal Component </a:t>
                </a:r>
                <a:r>
                  <a:rPr lang="en-I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Analysis (PCA)</a:t>
                </a:r>
              </a:p>
              <a:p>
                <a:pPr marL="457200" lvl="2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Karl Pearson,1901</a:t>
                </a:r>
              </a:p>
              <a:p>
                <a:pPr marL="457200" lvl="2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 dimensions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Lower dimensions</a:t>
                </a:r>
              </a:p>
              <a:p>
                <a:pPr marL="457200" lvl="2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Goal:- To reduce the dimensionality of a dataset while preserving most important patterns or relations between variables.</a:t>
                </a:r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7" y="667876"/>
                <a:ext cx="11425646" cy="3323987"/>
              </a:xfrm>
              <a:prstGeom prst="rect">
                <a:avLst/>
              </a:prstGeom>
              <a:blipFill rotWithShape="0">
                <a:blip r:embed="rId2"/>
                <a:stretch>
                  <a:fillRect l="-1121" r="-1067" b="-20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Data Reduction and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0297" y="667876"/>
            <a:ext cx="114256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just">
              <a:lnSpc>
                <a:spcPct val="150000"/>
              </a:lnSpc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Principal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(PCA) Works ?</a:t>
            </a:r>
          </a:p>
          <a:p>
            <a:pPr marL="4572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 is used to reduce the dimensionality of a data set by finding a new set of variables, smaller than the original set of variables, retaining most of the sample’s information, and useful for the regression and classification of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4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Data Reduction and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588" y="467579"/>
            <a:ext cx="1142564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(PCA)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a data set to be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tuples with n attributes. The principal component analysis identifies k independent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 attributes that can represent the data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set.</a:t>
            </a:r>
          </a:p>
          <a:p>
            <a:pPr marL="3429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way, the original data can be </a:t>
            </a:r>
            <a:r>
              <a:rPr lang="en-I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into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much smaller space, and dimensionality reduction can be achieved.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analysis can be applied to sparse and skewed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Data Reduction and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588" y="467579"/>
            <a:ext cx="118784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just">
              <a:lnSpc>
                <a:spcPct val="150000"/>
              </a:lnSpc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 Analysis</a:t>
            </a:r>
          </a:p>
          <a:p>
            <a:pPr marL="4572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to reduce a large number of variables into fewer number of factors.</a:t>
            </a:r>
          </a:p>
          <a:p>
            <a:pPr marL="4572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will not be any outliers in the dataset.</a:t>
            </a:r>
          </a:p>
          <a:p>
            <a:pPr marL="4572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explore interactions between variables.</a:t>
            </a:r>
          </a:p>
          <a:p>
            <a:pPr marL="0" lvl="2"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Singular value decomposition</a:t>
            </a:r>
          </a:p>
          <a:p>
            <a:pPr marL="4572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SVD is like putting on special glasses that help us see the essential patterns in our data more clearly, making it easier to understand and work with.</a:t>
            </a:r>
          </a:p>
          <a:p>
            <a:pPr marL="4572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SVD helps us simplify the data. It finds the most important patterns in the data and focuses on them, ignoring the less important stuff.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Data Reduction and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588" y="467579"/>
            <a:ext cx="1142564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Wavelet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wavelet transform, suppose a data vector A is transformed into a numerically different data vector A' such that both A and A' vectors are of the same length.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how it is useful in reducing data because the data obtained from the wavelet transform can be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interrupted.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Wavelet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can be applied to data cubes, sparse data, or skewed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6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Data Reduction and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41417" y="591592"/>
            <a:ext cx="930075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 An Overview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Quality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Tasks in Data Preprocessing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 and Data </a:t>
            </a:r>
            <a:r>
              <a:rPr lang="en-US" altLang="en-US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</a:t>
            </a:r>
            <a:endParaRPr lang="en-US" altLang="en-US" sz="28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Data Reduction and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588" y="467579"/>
            <a:ext cx="1142564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Subset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data set has many attributes, some of which are irrelevant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some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redundant. </a:t>
            </a:r>
          </a:p>
          <a:p>
            <a:pPr marL="3429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 attribute subset selection reduces the data volume and dimensionality.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subset selection reduces the volume of data by eliminating redundant and irrelevant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Data Reduction and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131" y="937842"/>
            <a:ext cx="11425646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 subset selection ensures that we get a good subset of original attributes even after eliminating the unwanted attributes. </a:t>
            </a:r>
          </a:p>
          <a:p>
            <a:pPr marL="3429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probability of data distribution is as close as possible to the original data distribution using all the attributes.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0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Data Reduction and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588" y="467579"/>
            <a:ext cx="114256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just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Numerosity Reduction</a:t>
            </a:r>
          </a:p>
          <a:p>
            <a:pPr marL="3429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numerosity reduction reduces the original data volume and represents it in a much smaller form.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the data volume by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chossing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alternative smaller forms of data representation.</a:t>
            </a:r>
          </a:p>
          <a:p>
            <a:pPr marL="0" lvl="2" algn="just">
              <a:lnSpc>
                <a:spcPct val="150000"/>
              </a:lnSpc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numerosity reduction</a:t>
            </a:r>
          </a:p>
          <a:p>
            <a:pPr marL="3429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Parametric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numerosity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on-parametric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numerosity reduction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39338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Data Reduction and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714" y="1016024"/>
            <a:ext cx="114256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Parametric: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Parametric numerosity reduction incorporates storing only data parameters instead of the original data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parameters of data and outliers are stored instead of actual data.</a:t>
            </a:r>
          </a:p>
          <a:p>
            <a:pPr marL="1257300" lvl="4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Log-Linear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3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Data Reduction and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588" y="467579"/>
            <a:ext cx="114256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Non-Parametric: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 non-parametric numerosity reduction technique does not assume any model. </a:t>
            </a:r>
          </a:p>
          <a:p>
            <a:pPr marL="3429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non-Parametric technique results in a more uniform reduction, irrespective of data size, but it may not achieve a high volume of data reduction like the parametric. 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4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4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4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0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Data Reduction and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588" y="467579"/>
            <a:ext cx="114256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Cube Aggregation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is used to aggregate data in a simpler form.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 Aggregation is a multidimensional aggregation that uses aggregation at various levels of a data cube to represent the original data set, thus achieving data reduction</a:t>
            </a:r>
            <a:r>
              <a:rPr lang="en-IN" sz="2400" dirty="0"/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846" y="4037227"/>
            <a:ext cx="4296454" cy="197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Data Reduction and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131" y="801093"/>
            <a:ext cx="11425646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cube aggregation is a multidimensional aggregation that eases multidimensional analysis.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cube present precomputed and summarized data which eases the data mining into fast access.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4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Data Reduction and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588" y="467579"/>
            <a:ext cx="114256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Compression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compression employs modification, encoding, or converting the structure of data in a way that consumes less space.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involves building a compact representation of information by removing redundancy and representing data in binary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0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Data Reduction and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588" y="467579"/>
            <a:ext cx="11425646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that can be restored successfully from its compressed form is called Lossless compression.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contrast, the opposite where it is not possible to restore the original form from the compressed form is Lossy compression. Dimensionality and numerosity reduction method are also used for data compression.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2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Data Reduction and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1795462"/>
            <a:ext cx="55435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9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Data Reduction and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21278" y="2359432"/>
            <a:ext cx="7802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Data Reduction and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588" y="467579"/>
            <a:ext cx="11425646" cy="169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compression techniques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Lossless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Lossy Compression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7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Data Reduction and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588" y="467579"/>
            <a:ext cx="11425646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Lossless Compression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(Run Length Encoding) allow a simple and minimal data size reduction.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Lossless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compression uses algorithms to restore the precise original data from the compressed data.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Data Reduction and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588" y="467579"/>
            <a:ext cx="11425646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Lossy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lossy-data compression, the decompressed data may differ from the original data but are useful enough to retrieve information from them.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the JPEG image format is a lossy compression, but we can find the meaning equivalent to the original image.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the Discrete Wavelet transform technique PCA (principal component analysis) are examples of this compression.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1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Data Reduction and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588" y="467579"/>
            <a:ext cx="114256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Data Reduction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reduction can save energy.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reduction can reduce your physical storage costs.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data reduction can decrease your data center track</a:t>
            </a:r>
          </a:p>
          <a:p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126" y="19762"/>
            <a:ext cx="12192000" cy="6858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9987" y="66822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Data Reduction and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02033" y="2255518"/>
            <a:ext cx="4162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spc="50" dirty="0" smtClean="0">
                <a:ln w="0">
                  <a:solidFill>
                    <a:srgbClr val="FF66FF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otype Corsiva" panose="03010101010201010101" pitchFamily="66" charset="0"/>
                <a:cs typeface="Times New Roman" panose="02020603050405020304" pitchFamily="18" charset="0"/>
              </a:rPr>
              <a:t>THANKYOU</a:t>
            </a:r>
            <a:endParaRPr lang="en-IN" sz="6000" b="1" spc="50" dirty="0">
              <a:ln w="0">
                <a:solidFill>
                  <a:srgbClr val="FF66FF"/>
                </a:solidFill>
              </a:ln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Data Reduction and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41417" y="591592"/>
            <a:ext cx="93007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Reduction</a:t>
            </a:r>
          </a:p>
          <a:p>
            <a:pPr marL="21717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Data </a:t>
            </a:r>
            <a:r>
              <a:rPr lang="en-US" alt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eduction?</a:t>
            </a:r>
          </a:p>
          <a:p>
            <a:pPr marL="21717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it is Important?</a:t>
            </a:r>
          </a:p>
          <a:p>
            <a:pPr marL="21717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for Data </a:t>
            </a:r>
            <a:r>
              <a:rPr lang="en-US" alt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eduction</a:t>
            </a:r>
          </a:p>
          <a:p>
            <a:pPr marL="21717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Data Reduction</a:t>
            </a:r>
          </a:p>
          <a:p>
            <a:pPr marL="21717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8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Data Reduction and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029" y="345666"/>
            <a:ext cx="114256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eduction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 techniques ensure the integrity of data while reducing the data. Data reduction is a process that reduces the volume of original data and represents it in a much smaller volume.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techniques are used to obtain a reduced representation of the dataset that is much smaller in volume by maintaining the integrity of the original data.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data, the efficiency of the data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is improved, which produces the same analytical results.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5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Data Reduction and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714" y="1024927"/>
            <a:ext cx="114256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Reduction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aims to define it more compactly. When the data size is smaller, it is simpler to apply sophisticated and computationally high-priced algorithms.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of the data may be in terms of the number of rows (records) or terms of the number of columns (dimensions).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7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39338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Data Reduction and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2445" y="859465"/>
            <a:ext cx="102325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of Data Reduction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Numerosity Reduction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Cube Aggregation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Compression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5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Data Reduction and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588" y="467579"/>
            <a:ext cx="114256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Dimensionality Reduction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 eliminates the attributes from the data set under consideration, thereby reducing the volume of original data.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data size as it eliminates outdated or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process of reducing the number of attributes or random variables under consideration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5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CD-404   Data Reduction and Data Transformation</a:t>
            </a:r>
            <a:r>
              <a:rPr lang="en-IN" sz="1600" dirty="0"/>
              <a:t>			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171" y="732005"/>
            <a:ext cx="114256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Dimensionality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input features, variables, or columns present in a given dataset is known as dimensionality, and the process to reduce these features is called dimensionality reduction.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8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2257</TotalTime>
  <Words>2054</Words>
  <Application>Microsoft Office PowerPoint</Application>
  <PresentationFormat>Widescreen</PresentationFormat>
  <Paragraphs>325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Monotype Corsiva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Vineeta Shrivastava</dc:creator>
  <cp:lastModifiedBy>Vineeta Shrivastava</cp:lastModifiedBy>
  <cp:revision>211</cp:revision>
  <dcterms:created xsi:type="dcterms:W3CDTF">2024-01-16T04:34:42Z</dcterms:created>
  <dcterms:modified xsi:type="dcterms:W3CDTF">2024-04-11T13:36:52Z</dcterms:modified>
</cp:coreProperties>
</file>