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27"/>
  </p:notesMasterIdLst>
  <p:sldIdLst>
    <p:sldId id="257" r:id="rId3"/>
    <p:sldId id="292" r:id="rId4"/>
    <p:sldId id="330" r:id="rId5"/>
    <p:sldId id="347" r:id="rId6"/>
    <p:sldId id="300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4" r:id="rId20"/>
    <p:sldId id="365" r:id="rId21"/>
    <p:sldId id="360" r:id="rId22"/>
    <p:sldId id="361" r:id="rId23"/>
    <p:sldId id="362" r:id="rId24"/>
    <p:sldId id="363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Data Quality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D7E2-9082-4F6E-BE16-14896501C38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6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 smtClean="0"/>
              <a:t>			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Techniques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Smoothing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Smoothing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smoothing is a process that is used to remove noise from the dataset using some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highlighting important features present in the dataset. It helps in predicting the patterns.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data, it can be manipulated to eliminate or reduce any variance or any other noise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22" y="838035"/>
            <a:ext cx="1142564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behind data smoothing is that it will be able to identify simple changes to help predict different trends and patterns.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help to analysts or traders who need to look at a lot of data which can often be difficult to digest for finding patterns that they wouldn't see otherwise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 refers to scaling the data values to a much smaller range such as [-1, 1] or [0.0, 1.0].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normalize the data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process of converting continuous data into a set of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are substituted by small interval labels.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data easier to study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mining task handles a continuous attribute, then its discrete values can be replaced by constant quality attributes.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efficiency of the task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898" y="679773"/>
            <a:ext cx="1142564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also called a data reduction mechanism as it transforms a large dataset into a set of categorical data.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uses decision tree-based algorithms to produce short, compact, and accurate results when using discrete values.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 can be classified into two types: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upervised discretization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nsupervised discretization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values for the age attribute can be replaced by the interval labels such as (0-10, 11-20…) or (kid, youth, adult, senior).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low-level data attributes to high-level data attributes using concept hierarchy.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a lower level to a higher conceptual level is useful to get a clearer picture of the data.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generalization can be divided into two approaches:</a:t>
            </a:r>
          </a:p>
          <a:p>
            <a:pPr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process (OLAP) approach.</a:t>
            </a:r>
          </a:p>
          <a:p>
            <a:pPr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Attribute-oriented induction (AOI) approach.</a:t>
            </a: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age data can be in the form of (20, 30) in a dataset. It is transformed into a higher conceptual level into a categorical value (young, old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1417" y="591592"/>
            <a:ext cx="930075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An Overview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Tasks in Data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and Data 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en-US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284364"/>
            <a:ext cx="114256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Process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for transforming data is known as ETL (Extract, Load, and Transform).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ETL process, analysts can convert data to its desired format. </a:t>
            </a: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0" lvl="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Data Transformation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Organization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Quality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Faster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Use Out of Data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Data Transformation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can be expensive.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processes can be resource-intensive.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expertise and carelessness can introduce problems during transformation.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can perform transformations that don't suit their needs.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On-Premises ETL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ETL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1278" y="2359432"/>
            <a:ext cx="780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1417" y="591592"/>
            <a:ext cx="93007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Transformation?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Data Transformation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is a technique used to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raw data into a suitable format that efficiently eases data mining and retrieves strategic information.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includes data cleaning techniques and a data reduction technique to convert the data into the appropriate form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is an essential data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that must be performed on the data before data mining to provide patterns that are easier to understand.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94" y="345666"/>
            <a:ext cx="120091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changes the format, structure, or values of the data and converts them into clean, usable data.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transformed at two stages of the data pipeline for data analytics projects. Organizations that use on-premises data warehouses generally use an ETL (extract, transform, and load) process, in which data transformation is the middle step.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of the cloud platform lets organizations skip preload transformations and load raw data into the data warehouse, then transform it at query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integration, migration, data warehousing, data wrangling may all involve data transformation.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increases the efficiency of business and analytic processes, and it enables businesses to make better data-driven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transformation process, an analyst will determine the structure of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               CD-404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may be:-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Constructive: The data transformation process adds, copies, or replicates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Destructive: The system deletes fields or records.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Aesthetic: The transformation standardizes the data to meet requirements or parameters.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Structural: The database is reorganized by renaming, moving, or combining columns.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</TotalTime>
  <Words>1265</Words>
  <Application>Microsoft Office PowerPoint</Application>
  <PresentationFormat>Widescreen</PresentationFormat>
  <Paragraphs>246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228</cp:revision>
  <dcterms:created xsi:type="dcterms:W3CDTF">2024-01-16T04:34:42Z</dcterms:created>
  <dcterms:modified xsi:type="dcterms:W3CDTF">2024-04-12T03:32:32Z</dcterms:modified>
</cp:coreProperties>
</file>