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0" r:id="rId2"/>
  </p:sldMasterIdLst>
  <p:notesMasterIdLst>
    <p:notesMasterId r:id="rId29"/>
  </p:notesMasterIdLst>
  <p:sldIdLst>
    <p:sldId id="257" r:id="rId3"/>
    <p:sldId id="272" r:id="rId4"/>
    <p:sldId id="274" r:id="rId5"/>
    <p:sldId id="278" r:id="rId6"/>
    <p:sldId id="277" r:id="rId7"/>
    <p:sldId id="275" r:id="rId8"/>
    <p:sldId id="276" r:id="rId9"/>
    <p:sldId id="279" r:id="rId10"/>
    <p:sldId id="280" r:id="rId11"/>
    <p:sldId id="281" r:id="rId12"/>
    <p:sldId id="282" r:id="rId13"/>
    <p:sldId id="290" r:id="rId14"/>
    <p:sldId id="283" r:id="rId15"/>
    <p:sldId id="291" r:id="rId16"/>
    <p:sldId id="284" r:id="rId17"/>
    <p:sldId id="285" r:id="rId18"/>
    <p:sldId id="286" r:id="rId19"/>
    <p:sldId id="287" r:id="rId20"/>
    <p:sldId id="295" r:id="rId21"/>
    <p:sldId id="296" r:id="rId22"/>
    <p:sldId id="288" r:id="rId23"/>
    <p:sldId id="289" r:id="rId24"/>
    <p:sldId id="292" r:id="rId25"/>
    <p:sldId id="293" r:id="rId26"/>
    <p:sldId id="294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EEE0ED"/>
    <a:srgbClr val="FFFF66"/>
    <a:srgbClr val="39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5DE79-6060-44F7-AB5D-47CF86BC581C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7D7E2-9082-4F6E-BE16-14896501C3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434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23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071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9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91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765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6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668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8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1076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2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523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78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9263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27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6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7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1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92623-02EF-4787-A043-7BE489296159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5A74E-C577-4913-8126-20C8F4247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A5509-15D9-4257-9D04-5A17557FCE30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8ACF3-791A-4C19-A8BA-2856F25E8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89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0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35                                                     CD-404   EXPLORATORY DATA ANALYSIS			UNIT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3186" y="2102325"/>
            <a:ext cx="11618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77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 of EDA</a:t>
            </a:r>
          </a:p>
          <a:p>
            <a:pPr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four primary types of EDA: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Univariate non-graphical. 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Univariate graphical.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non-graphical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 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graphical.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58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Univariate non-graphical. </a:t>
            </a:r>
            <a:endParaRPr lang="en-IN" sz="28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simplest form of data analysis, where the data being </a:t>
            </a:r>
            <a:r>
              <a:rPr lang="en-IN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analyzed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consists of just one variable.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Since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it’s a single variable, it doesn’t deal with causes or relationships.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main purpose of univariate analysis is to describe the data and find patterns that exist within it.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2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640076"/>
            <a:ext cx="11391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standard goal of univariate non-graphical EDA is to know the underlying sample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distribution or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and make observations about the population. 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Outlier detection is additionally part of the analysis. </a:t>
            </a: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characteristics of population distribution include:</a:t>
            </a:r>
          </a:p>
          <a:p>
            <a:pPr marL="1371600" lvl="2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Central tendency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 </a:t>
            </a:r>
          </a:p>
          <a:p>
            <a:pPr marL="1371600" lvl="2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Spread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</a:p>
          <a:p>
            <a:pPr marL="1371600" lvl="2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Skewness and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kurtosis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8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103" y="635724"/>
            <a:ext cx="113917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Univariate graphical.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Non-graphical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methods don’t provide a full picture of the data.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Non-graphical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methods are quantitative and objective, they are not able to give the complete picture of the data; therefore, graphical methods are used more as they involve a degree of subjective analysis, also are required.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5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Common types of univariate graphics include:</a:t>
            </a:r>
          </a:p>
          <a:p>
            <a:pPr marL="1371600" lvl="2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Stem-and-leaf plots </a:t>
            </a:r>
          </a:p>
          <a:p>
            <a:pPr marL="1371600" lvl="2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Histograms </a:t>
            </a:r>
          </a:p>
          <a:p>
            <a:pPr marL="1371600" lvl="2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Box plots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5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Stem-and-leaf plots, which show all data values and the shape of the distribution.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Histograms, a bar plot in which each bar represents the frequency (count) or proportion (count/total count) of cases for a range of values.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Box plots, which graphically depict the five-number summary of minimum, first quartile, median, third quartile, and maximum.</a:t>
            </a:r>
          </a:p>
          <a:p>
            <a:pPr>
              <a:lnSpc>
                <a:spcPct val="150000"/>
              </a:lnSpc>
            </a:pP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5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 graphical:</a:t>
            </a: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en-IN" sz="28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arises from more than one variable.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non-graphical EDA techniques generally show the relationship between two or more variables of the data through cross-tabulation or statistics.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9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graphical: </a:t>
            </a:r>
            <a:endParaRPr lang="en-IN" sz="2800" b="1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uses graphics to display relationships between two or more sets of data.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most used graphic is a grouped bar plot or bar chart with each group representing one level of one of the variables and each bar within a group representing the levels of the other variable.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6274" y="676385"/>
            <a:ext cx="11939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Other common types of multivariate graphics include: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Scatter plot, which is used to plot data points on a horizontal and a vertical axis to show how much one variable is affected by another.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Multivariate chart, which is a graphical representation of the relationships between factors and a response.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Run chart, which is a line graph of data plotted over time.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Bubble chart, which is a data visualization that displays multiple circles (bubbles) in a two-dimensional plot.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Heat map, which is a graphical representation of data where values are depicted by </a:t>
            </a:r>
            <a:r>
              <a:rPr lang="en-IN" sz="24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colour.</a:t>
            </a:r>
            <a:endParaRPr lang="en-I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17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2" y="780318"/>
            <a:ext cx="4742769" cy="4043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09" y="949233"/>
            <a:ext cx="5239022" cy="35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66603" y="1227317"/>
            <a:ext cx="679268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</a:t>
            </a: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EDA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for EDA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2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EDA</a:t>
            </a:r>
            <a:endParaRPr lang="en-IN" sz="3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32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6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4954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93" y="964338"/>
            <a:ext cx="4181475" cy="2543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461" y="793887"/>
            <a:ext cx="4680585" cy="31072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374" y="4020014"/>
            <a:ext cx="4095750" cy="2295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8498" y="3891812"/>
            <a:ext cx="3250338" cy="20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86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55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3" y="712303"/>
            <a:ext cx="11391793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TOOLS REQUIRED FOR EXPLORATORY DATA ANALYSIS: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Python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34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Steps involved in EDA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Collection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Finding all Variables and Understanding Them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Cleaning the Dataset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Identify Correlated Variables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Choosing the Right Statistical Methods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Visualizing and </a:t>
            </a:r>
            <a:r>
              <a:rPr lang="en-IN" sz="28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Analyzing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0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69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 fontAlgn="base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Advantages of Using EDA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Gain Insights Into Underlying Trends and Patterns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Improved Understanding of Variables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Better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Pre-process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to Save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Time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Make Data-driven Decisions</a:t>
            </a:r>
          </a:p>
          <a:p>
            <a:pPr lvl="1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IN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1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112" y="550870"/>
            <a:ext cx="11391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key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takeaways: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subjective as it summarizes the features and characteristics of a dataset.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depending on the project, data scientists can choose from the various plots discussed 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data before applying machine learning algorithms. 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nature of EDA depends on the data, we can say that it is an approach instead of a defined process. 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2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0103" y="755963"/>
            <a:ext cx="11391793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hidden insights from data through visualizations such as graphs and plots.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and non-graphical statistical methods can be used to perform EDA. 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is simpler than multivariate analysis.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success of any EDA will depend on the quality and quantity of data, the choice of tools and visualization, and its proper interpretation by a data scientist. 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crucial in AI-driven businesses such as retail, e-commerce, banking and finance, agriculture, healthcare, and so on.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60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126" y="19762"/>
            <a:ext cx="12192000" cy="68580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9987" y="66822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02033" y="2255518"/>
            <a:ext cx="4162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 smtClean="0">
                <a:ln w="0">
                  <a:solidFill>
                    <a:srgbClr val="FF66FF"/>
                  </a:solidFill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onotype Corsiva" panose="03010101010201010101" pitchFamily="66" charset="0"/>
                <a:cs typeface="Times New Roman" panose="02020603050405020304" pitchFamily="18" charset="0"/>
              </a:rPr>
              <a:t>THANKYOU</a:t>
            </a:r>
            <a:endParaRPr lang="en-IN" sz="6000" b="1" spc="50" dirty="0">
              <a:ln w="0">
                <a:solidFill>
                  <a:srgbClr val="FF66FF"/>
                </a:solidFill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onotype Corsiva" panose="03010101010201010101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Is Exploratory Data Analysis?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Exploratory Data Analysis is a data analytics process to understand the data in depth and learn the different data characteristics, often with visual means.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This allows us to get a better feel of our data and find useful patterns in it.</a:t>
            </a: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Exploratory data analysis (EDA) is used by data scientists </a:t>
            </a:r>
            <a:r>
              <a:rPr lang="en-IN" sz="2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</a:t>
            </a:r>
            <a:r>
              <a:rPr lang="en-IN" sz="28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analyse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investigate data sets and summarize their main characteristics, often employing data visualization methods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helps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determine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best to manipulate data sources to get the answers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need, making it easier for data scientists to discover patterns, spot anomalies, test a hypothesis, or check assumptions.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0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is primarily used to see what data can reveal beyond the formal </a:t>
            </a:r>
            <a:r>
              <a:rPr lang="en-IN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or hypothesis testing task and provides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better understanding of data set variables and the relationships between them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can also help determine if the statistical techniques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are considering for data analysis are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appropriate or not.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Originally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developed by American mathematician John Tukey in the 1970s, EDA techniques continue to be a widely used method in the data discovery process today.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5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Importance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is crucial to understand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data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depth before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perform data analysis and run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our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through an algorithm.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need to know the patterns in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our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and determine which variables are important and which do not play a significant role in the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output.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Further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some variables may have correlations with other variables.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also need to recognize errors in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our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80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 of this can be done with Exploratory Data Analysis.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helps us to gather insights and make better sense of the data, and removes irregularities and unnecessary values from data. 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Helps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 to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prepare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our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dataset for analysis.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Allows a machine learning model to predict our dataset better.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Gives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us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more accurate results.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also helps us to choose a better machine learning model.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992" y="800597"/>
            <a:ext cx="1139179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main purpose of EDA is to help look at data before making any assumptions. 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help identify obvious errors, as well as better understand patterns within the data, detect outliers or anomalous events, find interesting relations among the variables.</a:t>
            </a:r>
          </a:p>
          <a:p>
            <a:r>
              <a:rPr lang="en-IN" sz="2800" dirty="0"/>
              <a:t/>
            </a:r>
            <a:br>
              <a:rPr lang="en-IN" sz="2800" dirty="0"/>
            </a:br>
            <a:endParaRPr lang="en-IN" sz="2800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0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69670"/>
            <a:ext cx="12192000" cy="692766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02560" y="29643"/>
            <a:ext cx="10944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                                                     </a:t>
            </a:r>
            <a:r>
              <a:rPr lang="en-IN" sz="16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CD-404   EXPLORATORY DATA ANALYSIS			UNIT </a:t>
            </a:r>
            <a:r>
              <a:rPr lang="en-IN" sz="16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6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6080445"/>
            <a:ext cx="3021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Vineeta Shrivastava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LNCT-E</a:t>
            </a:r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69829" y="6434388"/>
            <a:ext cx="33876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Lakshmi Narain College of Technology Excellence, </a:t>
            </a:r>
            <a:r>
              <a:rPr lang="en-IN" sz="1000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Bhopal</a:t>
            </a:r>
            <a:endParaRPr lang="en-IN" sz="10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531" y="610248"/>
            <a:ext cx="117309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Data scientists can use exploratory analysis to ensure the results they produce are valid and applicable to any desired business outcomes and goals.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also helps stakeholders by confirming they are asking the right questions.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can help answer questions about standard deviations, categorical variables, and confidence intervals. </a:t>
            </a:r>
            <a:endParaRPr lang="en-IN" sz="2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Once 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EDA is complete and insights are drawn, its features can then be used for more sophisticated data analysis or </a:t>
            </a:r>
            <a:r>
              <a:rPr lang="en-IN" sz="28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, including machine </a:t>
            </a:r>
            <a:r>
              <a:rPr lang="en-IN" sz="2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learning</a:t>
            </a:r>
            <a:r>
              <a:rPr lang="en-IN" sz="2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954"/>
            <a:ext cx="909987" cy="42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1207</TotalTime>
  <Words>1536</Words>
  <Application>Microsoft Office PowerPoint</Application>
  <PresentationFormat>Widescreen</PresentationFormat>
  <Paragraphs>251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Monotype Corsiva</vt:lpstr>
      <vt:lpstr>Tahoma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Vineeta Shrivastava</dc:creator>
  <cp:lastModifiedBy>Vineeta Shrivastava</cp:lastModifiedBy>
  <cp:revision>117</cp:revision>
  <dcterms:created xsi:type="dcterms:W3CDTF">2024-01-16T04:34:42Z</dcterms:created>
  <dcterms:modified xsi:type="dcterms:W3CDTF">2024-04-25T11:22:20Z</dcterms:modified>
</cp:coreProperties>
</file>