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56"/>
  </p:notesMasterIdLst>
  <p:sldIdLst>
    <p:sldId id="257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27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EEE0ED"/>
    <a:srgbClr val="FFFF66"/>
    <a:srgbClr val="39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DE79-6060-44F7-AB5D-47CF86BC581C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D7E2-9082-4F6E-BE16-14896501C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3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7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9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9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6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18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07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23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77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26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7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1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2623-02EF-4787-A043-7BE489296159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8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5509-15D9-4257-9D04-5A17557FCE3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0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186" y="2102325"/>
            <a:ext cx="1161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patients with a particular cancer type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of a particular brand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registered female voters in a constituency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7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Demographic of cancer patients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number of tax paid and number of cars owned.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voters turnout in a particular districts.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 and rural divide between tax payers.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0148" y="-24706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presentation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7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 statistics analysis falls into two category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Inferential 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4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Precisely describes collected data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data characteristics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of central tendency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spread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standing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descriptive analysis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Describes summary of the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Presents data in meaningful way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Describes already known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tables, charts and dashboards are used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tendency, spread of data are the tools of descriptive statistics.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4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data examples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Maths score for GCSE students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for last 3 years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can quickly compare  the results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students with A grade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students with 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grade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students with 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grade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students Failed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Spread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Standing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Percentile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Quartile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Inter-Quartile range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34490" y="1122815"/>
            <a:ext cx="775063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Inferences</a:t>
            </a:r>
            <a:endParaRPr lang="en-IN" sz="32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statistics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Variables</a:t>
            </a:r>
            <a:endParaRPr lang="en-IN" sz="32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of descriptive </a:t>
            </a: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sz="3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conclusions about population based on sample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 from sample to population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Predictions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2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Inferential analysis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random sample of data taken to describe and make inference about the population.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 compares, test and predict the 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conclusions about the population that is beyond the data available.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scores are used to represent the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3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Inferential Analysis tools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tools for inferential statistics are: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on variance(ANOVA)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Inferential data Examples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you want to know the average height of all the men in a city with a population of so many million residence.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not very practical to try and get the height of each man.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1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and Sample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Population: Total number of population in a constituency.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Sample: Number of voters selected for opinion pool.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28" y="3263381"/>
            <a:ext cx="4876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6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is a subset of population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2238375"/>
            <a:ext cx="57054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Variable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variable is a data item,characteristics,number or quantity that can be measured or counted.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a variable because value may be vary between data units in a population and may change in value over time.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4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Variable</a:t>
            </a: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1652587"/>
            <a:ext cx="59340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variables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variable is quantitative if its value or categories consists of a numbers and if differences between its categories can be expressed numerically.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Examples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of an individuals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of an individual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of a city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square feet in a house.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students in a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Variables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Variables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variable whose attributes are separate from one another.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finite number of variables.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variable scan be measured as Nominal and Ordinal scale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and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athematics Essentials in Data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cience: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revolves around these two fields and draws their methods and models to operate on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502" y="2720347"/>
            <a:ext cx="3853134" cy="245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Variables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Variables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variable can be on any value between two specified values.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an infinite number of values.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variables is also known as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IN" sz="28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measured as interval and ratio scale.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Variables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variable shave discrete categories, usually designed by words, label and non numeric differences between categories.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Breed of dogs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of education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 </a:t>
            </a:r>
            <a:r>
              <a:rPr lang="en-IN" sz="28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coloue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 Variable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 data is a categorical, statistical data type where the variables have natural, ordered categories and the distance between categories are unknown.  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 variables example</a:t>
            </a:r>
          </a:p>
          <a:p>
            <a:pPr algn="just">
              <a:lnSpc>
                <a:spcPct val="150000"/>
              </a:lnSpc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 data are categorical, statistical  data type where the variables have natural, ordered categories and the distances between the categories are not known.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 Variable example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level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what satisfied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satisfied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Unhappy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4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 Variable examples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going to gym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Never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Rarely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Nominal Variable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nominal scale describes a variable with categories that don't have a natural order or ranking.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code nominal variables with numbers if you want, but the order is arbitrary  and any calculations such as computing a mean, median or standard deviation would be meaningless.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0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Nominal Variables examples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 colour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 status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00148" y="-139338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1368" y="306180"/>
            <a:ext cx="11545418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1101005"/>
            <a:ext cx="10029825" cy="460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1087" y="5441276"/>
            <a:ext cx="808673" cy="2603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39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of descriptive statistics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organize, summarize and  simplify, describe and present the data in a meaningful manner.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three main description classifications: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of central tendency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of data</a:t>
            </a:r>
          </a:p>
          <a:p>
            <a:pPr marL="1371600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standing of data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Methods in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 Science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statists work on facts about past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 works on samples collected from the population to draw conclusions about the population.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mathematics and statistics, the arithmetic mean or simply the mean or the average, is the sum of collection of numbers divided by the count of number in the collection.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is often a set of results of an experiments or an observational study, or frequently a set of results from a survey.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statistics and probability theory, the median is the value separating the higher half from the lower half of a data sample, a population or a probability distribution.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data set , it may be thought of as  the “MID” value.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 is the value that appears most often in a set of data values.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 is a discrete random variable, the mode is the value x at which the probability mass function takes its maximum value.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 it is the value that is most likely to be sampled.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of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7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statistics the standard deviation is the measure of the amount of variation or dispersion of a set of values.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low standard deviation indicates that the values tend to be close to the mean of a set, while a high standard deviation indicates that the values are spread out over a wider range.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9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probability theory and statistics, variance is the expectation of the squared deviation of a random variable from its population mean or sample mean.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Variance is a measure of dispersion, meaning it is a measure of how far a set of numbers is spread out from their average value.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3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00945"/>
            <a:ext cx="115454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probability theory and statistics, 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 is a measure of the joint variability of two random variables.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greater values of one variable mainly correspond with a greater values of the other variable, and the same holds for the lesser values, the covariance is positive. 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statistics, correlation or dependence is any statistical relationship, weather casual or not, between two random variables or bivariate data.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broadest sense correlation is any statistical association, through it actually refers to the degree to which a pair of variables are </a:t>
            </a:r>
            <a:r>
              <a:rPr lang="en-IN" sz="28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linearly related.   </a:t>
            </a:r>
            <a:r>
              <a:rPr lang="en-IN" sz="2800" b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7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statistics the range of a set of data is the difference between the largest and smallest value.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here is specific, the range of a set of data is the result of subtracting the ample maximum and minimum.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 in descriptive statistics, this concept of range has a more complex meaning.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5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standing of data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of relative standing , in the statistical sense can be defined as measures that can be used to compare values from different data sets, or compare values within the same dataset.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Percentile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Quartile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Inter-quartile range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3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methods in Data Science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main methods of mathematics contribute to data science: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algebra is widely used in image recognition ,text analysis and also dimensionality reduction.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Calculus is used in optimization techniques for machine learning.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4992" y="643843"/>
            <a:ext cx="113917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Percentile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statistics , a k-</a:t>
            </a:r>
            <a:r>
              <a:rPr lang="en-IN" sz="2800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percentile, is a score below which a given percentage k of scores in its frequency distribution falls or a score at or below which a given percentage fall.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examples, the 50</a:t>
            </a:r>
            <a:r>
              <a:rPr lang="en-IN" sz="2800" baseline="30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percentile is the score below which or at or below which 50% of the score in the distribution may found.  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93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Quartile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quartile is a statistical term that describes a division of observations into  four defined intervals based on the values of the data and how they compare to the entire set of observation.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0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368197"/>
            <a:ext cx="115454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Inter-quartile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interquartile range defines the difference between the third and the first quartile. Quartiles are the partitioned values that divide the whole series into 4 equal parts.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there are 3 quartiles. </a:t>
            </a: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Quartile is denoted by Q1 known as the lower quartile, the second Quartile is denoted by Q2 and the third Quartile is denoted by Q3 known as the upper quartile. </a:t>
            </a: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interquartile range is equal to the upper quartile minus lower quartile.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26" y="19762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66822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2033" y="2255518"/>
            <a:ext cx="4162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50" dirty="0" smtClean="0">
                <a:ln w="0">
                  <a:solidFill>
                    <a:srgbClr val="FF66FF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otype Corsiva" panose="03010101010201010101" pitchFamily="66" charset="0"/>
                <a:cs typeface="Times New Roman" panose="02020603050405020304" pitchFamily="18" charset="0"/>
              </a:rPr>
              <a:t>THANKYOU</a:t>
            </a:r>
            <a:endParaRPr lang="en-IN" sz="6000" b="1" spc="50" dirty="0">
              <a:ln w="0">
                <a:solidFill>
                  <a:srgbClr val="FF66FF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Inferences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Discipline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 methods of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Interpretation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Presentation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tatistical Data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Height,Weight,blood Presure,current,voltage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cars , number of children's,Distance,speed, time, pressure </a:t>
            </a: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8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Census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Transactions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6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69669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38                                                                      CD-404   STATISTICS		                                   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3843"/>
            <a:ext cx="115454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</a:p>
          <a:p>
            <a:pPr>
              <a:lnSpc>
                <a:spcPct val="150000"/>
              </a:lnSpc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identification, gathering and structuring fro analysis:-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Tumour registry perform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vehicle registration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Voters registration list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tax payers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0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2176</TotalTime>
  <Words>2987</Words>
  <Application>Microsoft Office PowerPoint</Application>
  <PresentationFormat>Widescreen</PresentationFormat>
  <Paragraphs>539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Monotype Corsiva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Vineeta Shrivastava</cp:lastModifiedBy>
  <cp:revision>152</cp:revision>
  <dcterms:created xsi:type="dcterms:W3CDTF">2024-01-16T04:34:42Z</dcterms:created>
  <dcterms:modified xsi:type="dcterms:W3CDTF">2024-05-04T07:28:20Z</dcterms:modified>
</cp:coreProperties>
</file>