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27"/>
  </p:notesMasterIdLst>
  <p:sldIdLst>
    <p:sldId id="257" r:id="rId3"/>
    <p:sldId id="272" r:id="rId4"/>
    <p:sldId id="295" r:id="rId5"/>
    <p:sldId id="296" r:id="rId6"/>
    <p:sldId id="297" r:id="rId7"/>
    <p:sldId id="274" r:id="rId8"/>
    <p:sldId id="275" r:id="rId9"/>
    <p:sldId id="276" r:id="rId10"/>
    <p:sldId id="294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Descriptive Statistics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or Distribution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 Spread (Variability)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Position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Descriptive Statistics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Descriptive Statistics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or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frequency distribution is a representation, either in a graphical or tabular format, that displays the number of observations within a given interval.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is how often a value occurs in an interval while the distribution is the pattern of frequency of the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 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consist of a distribution of scores or values. Statisticians use graphs and tables to summarize the frequency of every possible value of a variable, rendered in percentages or numbers.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65" y="3299061"/>
            <a:ext cx="5553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estimate a dataset's average or </a:t>
            </a:r>
            <a:r>
              <a:rPr lang="en-IN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finding the result using three methods: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771" y="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 Spread (Variability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measure of variability gives the statistician an idea of how spread out the responses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 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marL="0" lvl="1">
              <a:lnSpc>
                <a:spcPct val="150000"/>
              </a:lnSpc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position determines the position of a single value in relation to other values in a sample or a population data set.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Quartiles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Descriptive Statistics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descriptive statistics examine only one variable at a time and do not compare variables.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Rather, it allows the researcher to describe individual variables.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this sort of statistic is also known as descriptive statistics.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69561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Descriptive Statistics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using bivariate descriptive statistics, two variables are concurrently analyzed (compared) to see whether they are correlated.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 convention, the independent variable is represented by the columns, and the rows represent the dependent variable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real-world applications for bivariate data.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a tool in the statistician's toolbox. 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0148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298" y="304208"/>
            <a:ext cx="11355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vs. Bivariate Statistics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36173"/>
              </p:ext>
            </p:extLst>
          </p:nvPr>
        </p:nvGraphicFramePr>
        <p:xfrm>
          <a:off x="670560" y="1002251"/>
          <a:ext cx="1094667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337"/>
                <a:gridCol w="5473337"/>
              </a:tblGrid>
              <a:tr h="366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Univariate Statistics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Bivariate Statistics</a:t>
                      </a:r>
                      <a:endParaRPr lang="en-IN" sz="2400" dirty="0"/>
                    </a:p>
                  </a:txBody>
                  <a:tcPr/>
                </a:tc>
              </a:tr>
              <a:tr h="572089"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Involves only one variable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Involves two variables</a:t>
                      </a:r>
                    </a:p>
                  </a:txBody>
                  <a:tcPr marL="114300" marR="114300" marT="152400" marB="152400" anchor="ctr"/>
                </a:tc>
              </a:tr>
              <a:tr h="572089"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Doesn't deal with relationships or causes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Deals with causes or relationships</a:t>
                      </a:r>
                    </a:p>
                  </a:txBody>
                  <a:tcPr marL="114300" marR="114300" marT="152400" marB="152400" anchor="ctr"/>
                </a:tc>
              </a:tr>
              <a:tr h="2800226"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prime purpose of univariate is describing: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Dispersion: variance, range, standard deviation, quartiles, maximum, minimum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Central tendency: mean median, and mode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 graph, pie chart, histogram, box-and-whisker plot, line graph</a:t>
                      </a:r>
                    </a:p>
                    <a:p>
                      <a:pPr algn="l"/>
                      <a:endParaRPr lang="en-IN" sz="24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prime purpose of bivariate is explaining: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Correlations: Comparisons, explanations, causes, relationships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Dependent and independent variables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Tables where just one variable is dependent on other variables' values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Simultaneous analysis of two variables</a:t>
                      </a:r>
                    </a:p>
                    <a:p>
                      <a:pPr algn="l"/>
                      <a:endParaRPr lang="en-IN" sz="24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6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Scores Suppose you have the following scores of 20 students on an exam: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85, 90, 75, 92, 88, 79, 83, 95, 87, 91, 78, 86, 89, 94, 82, 80, 84, 93, 88,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descriptive statistics: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Add up all the scores and divide by the number of scores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(85 + 90 + 75 + 92 + 88 + 79 + 83 + 95 + 87 + 91 + 78 + 86 + 89 + 94 + 82 + 80 + 84 + 93 + 88 + 81) / 20 = 1770 / 20 = 88.5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6604" y="1227317"/>
            <a:ext cx="5381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Descriptive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864" y="422794"/>
            <a:ext cx="11355976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Arrange the scores in ascending order and find the middle value. Median = 86 (middle value)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Identify the score(s) that appear(s) most frequently. Mode = 88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Calculate the difference between the highest and lowest scores. Range = 95 - 75 = 20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 Calculate the average of the squared differences from the mean. Variance = [(85-88.5)^2 + (90-88.5)^2 + ... + (81-88.5)^2] / 20 = 33.25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Take the square root of the variance. Standard Deviation = √33.25 = 5.77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 Consider a sample of 50 individuals and their monthly incomes: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$2,500, $3,000, $3,200, $4,000, $2,800, $3,500, $4,500, $3,200, $3,800, $3,500, $2,800, $4,200, $3,900, $3,600, $3,000, $2,700, $2,900, $3,700, $3,500, $3,200, $3,600, $4,300, $4,100, $3,800, $3,600, $2,500, $4,200, $4,200, $3,400, $3,300, $3,800, $3,900, $3,500, $2,800, $4,100, $3,200, $3,600, $4,000, $3,700, $3,000, $3,100, $2,900, $3,400, $3,800, $4,000, $3,300, $3,100, $3,200, $4,200, $3,400.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864" y="457628"/>
            <a:ext cx="11355976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descriptive statistics: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Add up all the incomes and divide by the number of incomes. Mean = ($2,500 + $3,000 + ... + $3,400) / 50 = $166,200 / 50 = $3,324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Arrange the incomes in ascending order and find the middle value. Median = $3,400 (middle value)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Calculate the difference between the highest and lowest incomes. Range = $4,500 - $2,500 = $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2,000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 Calculate the average of the squared differences from the mean. Variance = [($2,500-$3,324)^2 + ($3,000-$3,324)^2 + ... + ($3,400-$3,324)^2] / 50 = $221,684,000 / 50 = $4,433,680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Deviation: Take the square root of the variance. Standard Deviation = √$4,433,680 = $2,105.18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Mathematics Essentials in Data Science: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revolves around these two fields and draws their methods and models to operate on data.</a:t>
            </a: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2516874"/>
            <a:ext cx="5801882" cy="36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Methods in Data Science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statists work on facts about past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 works on samples collected from the population to draw conclusions about the population.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methods in Data Science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 of mathematics contribute to data science: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is widely used in image recognition ,text analysis and also dimensionality reduction.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Calculus is used in optimization techniques for machine learning.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refers to a branch of statistics that involves summarizing, organizing, and presenting data meaningfully and concisely.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describing and </a:t>
            </a:r>
            <a:r>
              <a:rPr lang="en-IN" sz="2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dataset's main features and characteristics without making any generalizations or inferences to a larger population.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4" y="696094"/>
            <a:ext cx="11355976" cy="390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descriptive statistics is to provide a clear and concise summary of the data, enabling researchers or analysts to gain insights and understand patterns, trends, and distributions within the dataset.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typically includes measures such as central tendency (e.g., mean, median, mode), dispersion (e.g., range, variance, standard deviation), and shape of the distribution (e.g., skewness, kurtosis).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864" y="559912"/>
            <a:ext cx="1135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also involves a graphical representation of data through charts, graphs, and tables, which can further aid in visualizing and interpreting the information.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techniques include histograms, bar charts, pie charts, scatter plots, and box plots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37                                                   CD-404   Descriptive Statistics		              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864" y="559912"/>
            <a:ext cx="11355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employing descriptive statistics, researchers can effectively summarize and communicate the key characteristics of a dataset, facilitating a better understanding of the data and providing a foundation for further statistical analysis or decision-making processes.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1895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114</cp:revision>
  <dcterms:created xsi:type="dcterms:W3CDTF">2024-01-16T04:34:42Z</dcterms:created>
  <dcterms:modified xsi:type="dcterms:W3CDTF">2024-04-24T04:46:58Z</dcterms:modified>
</cp:coreProperties>
</file>