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19"/>
  </p:notesMasterIdLst>
  <p:sldIdLst>
    <p:sldId id="257" r:id="rId3"/>
    <p:sldId id="272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4" r:id="rId14"/>
    <p:sldId id="285" r:id="rId15"/>
    <p:sldId id="286" r:id="rId16"/>
    <p:sldId id="288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EEE0ED"/>
    <a:srgbClr val="FFFF66"/>
    <a:srgbClr val="39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5DE79-6060-44F7-AB5D-47CF86BC581C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7D7E2-9082-4F6E-BE16-14896501C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9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43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23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07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099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891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765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864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668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518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107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25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523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477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926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27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76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87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60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7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19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37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2623-02EF-4787-A043-7BE489296159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58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5509-15D9-4257-9D04-5A17557FCE30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89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858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9987" y="0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43                                                     CD-404   BOX PLOT AND PIVOT PLOT			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186" y="2102325"/>
            <a:ext cx="11618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PLOT AND PIVOT PLOT</a:t>
            </a:r>
            <a:endParaRPr lang="en-IN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43                                                     CD-404   BOX PLOT AND PIVOT PLOT			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588" y="724046"/>
            <a:ext cx="11808824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total number of values is odd then we exclude the Median while calculating Q1 and Q3.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there were two central values we included them. Now, we need to calculate the Inter Quartile Range.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IQR=Q3-Q1=145-110=35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3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43                                                     CD-404   BOX PLOT AND PIVOT PLOT			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588" y="724046"/>
            <a:ext cx="118088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now calculate the Upper and Lower Limits to find the minimum and maximum values and also the outliers if any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limit=Q1-1.5*IQR=110-1.5*35=57.5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Upper limit=Q3+1.5*IQR=145+1.5*35=197.5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Min=100,Max=220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3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43                                                     CD-404   BOX PLOT AND PIVOT PLOT			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588" y="724046"/>
            <a:ext cx="1180882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Use-Cases of Box Plot</a:t>
            </a:r>
          </a:p>
          <a:p>
            <a:pPr algn="just" fontAlgn="base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plots provide a visual summary of the data with which we can quickly identify the average value of the data, how dispersed the data is, whether the data is skewed or not (skewness).</a:t>
            </a:r>
          </a:p>
          <a:p>
            <a:pPr algn="just" fontAlgn="base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Median gives you the average value of the data.</a:t>
            </a:r>
          </a:p>
          <a:p>
            <a:pPr fontAlgn="base"/>
            <a:endParaRPr lang="en-IN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280" y="2602473"/>
            <a:ext cx="33528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43                                                     CD-404   BOX PLOT AND PIVOT PLOT			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588" y="724046"/>
            <a:ext cx="118088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 Plot</a:t>
            </a:r>
          </a:p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pivot table is a table of statistics that summarizes the data of a more extensive table (such as from a database, spreadsheet, or business intelligence program). This summary might include sums, averages, or other statistics, which the pivot table groups together in a meaningful way.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43                                                     CD-404   BOX PLOT AND PIVOT PLOT			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588" y="724046"/>
            <a:ext cx="118088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Map</a:t>
            </a:r>
          </a:p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as a graphical representation of data using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visualize the value of the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matrix.</a:t>
            </a:r>
          </a:p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this, to represent more common values or higher activities brighter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basically reddish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used and to represent less common or activity values, darker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preferred.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also defined by the name of the shading matrix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Heatmaps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plotted by using the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seaborn.heatmap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43                                                     CD-404   BOX PLOT AND PIVOT PLOT			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588" y="262492"/>
            <a:ext cx="118088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Parameters: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 2D dataset that can be coerced into an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vmin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vmax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Values to anchor the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colormap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otherwise they are inferred from the data and other keyword arguments.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The mapping from data values to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space.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annot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If True, write the data value in each cell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126" y="19762"/>
            <a:ext cx="12192000" cy="6858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9987" y="66822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43                                                     CD-404   BOX PLOT AND PIVOT PLOT			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02033" y="2255518"/>
            <a:ext cx="4162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spc="50" dirty="0" smtClean="0">
                <a:ln w="0">
                  <a:solidFill>
                    <a:srgbClr val="FF66FF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otype Corsiva" panose="03010101010201010101" pitchFamily="66" charset="0"/>
                <a:cs typeface="Times New Roman" panose="02020603050405020304" pitchFamily="18" charset="0"/>
              </a:rPr>
              <a:t>THANKYOU</a:t>
            </a:r>
            <a:endParaRPr lang="en-IN" sz="6000" b="1" spc="50" dirty="0">
              <a:ln w="0">
                <a:solidFill>
                  <a:srgbClr val="FF66FF"/>
                </a:solidFill>
              </a:ln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43                                                     CD-404   BOX PLOT AND PIVOT PLOT			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66604" y="1227317"/>
            <a:ext cx="53818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box plot?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of Box </a:t>
            </a: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6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43                                                     CD-404   BOX PLOT AND PIVOT PLOT			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170" y="748345"/>
            <a:ext cx="118088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 </a:t>
            </a:r>
            <a:endParaRPr lang="en-I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is a graphical method to visualize data distribution for gaining insights and making informed decisions.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is a type of chart that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seprates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of numerical data through their quartiles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43                                                     CD-404   BOX PLOT AND PIVOT PLOT			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588" y="724046"/>
            <a:ext cx="1180882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is also known as a whisker plot, box-and-whisker plot, or simply a box-and whisker diagram.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is a graphical representation of the distribution of a dataset. It displays key summary statistics such as the median, 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quartiles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potential outliers in a concise and visual manner.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Box plot you can provide a summary of the distribution, identify potential and compare different datasets in a compact and visual manner.</a:t>
            </a: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5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43                                                     CD-404   BOX PLOT AND PIVOT PLOT			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588" y="724046"/>
            <a:ext cx="11808824" cy="5831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Box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</a:p>
          <a:p>
            <a:pPr algn="just" fontAlgn="base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box plot gives a five-number summary of a set of data which is-</a:t>
            </a:r>
          </a:p>
          <a:p>
            <a:pPr algn="just" fontAlgn="base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It is the minimum value in the dataset excluding the outliers.</a:t>
            </a:r>
          </a:p>
          <a:p>
            <a:pPr algn="just" fontAlgn="base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Quartile (Q1)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25% of the data lies below the First (lower) Quartile.</a:t>
            </a:r>
          </a:p>
          <a:p>
            <a:pPr algn="just" fontAlgn="base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(Q2) 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It is the mid-point of the dataset. Half of the values lie below it and half above.</a:t>
            </a:r>
          </a:p>
          <a:p>
            <a:pPr algn="just" fontAlgn="base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Quartile (Q3) 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75% of the data lies below the Third (Upper) Quartile.</a:t>
            </a:r>
          </a:p>
          <a:p>
            <a:pPr algn="just" fontAlgn="base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 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It is the maximum value in the dataset excluding the outliers.</a:t>
            </a:r>
          </a:p>
          <a:p>
            <a:pPr algn="just" fontAlgn="base">
              <a:lnSpc>
                <a:spcPct val="150000"/>
              </a:lnSpc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0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43                                                     CD-404   BOX PLOT AND PIVOT PLOT			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12" y="1885950"/>
            <a:ext cx="84867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4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43                                                     CD-404   BOX PLOT AND PIVOT PLOT			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588" y="724046"/>
            <a:ext cx="1180882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area inside the box (50% of the data) is known as the Inter Quartile Range. The IQR is calculated as –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IQR=Q3-Q1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Outlies are the data points below and above the lower and upper limit. The lower and upper limit is calculated as – 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limit=Q1-1.5*IQR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Upper limit =Q3+1.5*IQR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43                                                     CD-404   BOX PLOT AND PIVOT PLOT			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588" y="724046"/>
            <a:ext cx="11808824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a box plots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fontAlgn="base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take a sample data to understand how to create a box plot.</a:t>
            </a:r>
          </a:p>
          <a:p>
            <a:pPr fontAlgn="base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the runs scored by a cricket team in a league of 12 matches –</a:t>
            </a:r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100, 120, 110, 150, 110, 140, 130, 170, 120, 220, 140, 110.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draw a box plot for the given data first we need to arrange the data in ascending order and then find the minimum, first quartile, median, third quartile and the maximum.</a:t>
            </a:r>
          </a:p>
          <a:p>
            <a:pPr fontAlgn="base">
              <a:lnSpc>
                <a:spcPct val="150000"/>
              </a:lnSpc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43                                                     CD-404   BOX PLOT AND PIVOT PLOT			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588" y="724046"/>
            <a:ext cx="1180882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Ascending order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100,110,110,110,120,120,130,140,140,150,170,220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Median (Q2)=(120+130)/2=125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First Quartile we take the first six values and find their median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Q1=(110+110)/2=110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Third Quartile, we take the next six and find their median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Q3=(140+150)/2=145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1546</TotalTime>
  <Words>901</Words>
  <Application>Microsoft Office PowerPoint</Application>
  <PresentationFormat>Widescreen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Monotype Corsiva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Vineeta Shrivastava</dc:creator>
  <cp:lastModifiedBy>Vineeta Shrivastava</cp:lastModifiedBy>
  <cp:revision>118</cp:revision>
  <dcterms:created xsi:type="dcterms:W3CDTF">2024-01-16T04:34:42Z</dcterms:created>
  <dcterms:modified xsi:type="dcterms:W3CDTF">2024-05-20T05:55:46Z</dcterms:modified>
</cp:coreProperties>
</file>