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69" r:id="rId5"/>
    <p:sldId id="272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17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Requirement Analysis and Specification/Requirement Engineering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baseline="0" dirty="0" smtClean="0"/>
              <a:t> </a:t>
            </a:r>
            <a:r>
              <a:rPr lang="en-IN" sz="1600" baseline="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7760" y="2320507"/>
            <a:ext cx="78572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Analysis </a:t>
            </a:r>
            <a:endParaRPr lang="en-IN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Specification/Requirement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390" y="1309907"/>
            <a:ext cx="93441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Analysis and Specification/Requirement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Engineering:-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phase is to clearly understand the customer requirement's and to systematically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the requirement's into a specification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engineers who gather and analyse customer requirement's and write the SRS are known as system analysts.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gather the software requirement's from client, analyse  and document them is known as requirement engineering.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8243" y="480879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Software Engineering — Software Process Activities (Part 3) | by Omar  Elgabry | OmarElgabry's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299" y="1726811"/>
            <a:ext cx="7038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402" y="1665514"/>
            <a:ext cx="6955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activity:-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:-Find out if an project can be done and if so how.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tell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project can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alternative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engineered using current technology and within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preferred alternative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feasibility study, management  makes a go/no go decision.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4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467" y="1717890"/>
            <a:ext cx="9491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Definition:-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use to describe the behaviour of the software syste,Functional,Non-Functional requirements of the software system.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the SRS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4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0226" y="1475116"/>
            <a:ext cx="106622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SRS:-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1.Category:-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your software is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E.g.:-Destktop application,system application, android app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2.Purpose:-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is the purpose of making this system(as nothing without any reason)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3.Scope:-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area it covering, what is the range, to what limits it will help you.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4.Introduction: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-Define the exiting system and proposed system (how proposed one is better than exiting)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5.Advantages: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-Define the advantages of the system.(in every perspective)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6.Function requirement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7.Non functional requirements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8.Software tools:-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software tools which will involve in all this development process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9.Deployment:-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environment will be needed to deploy the software.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e.g. OS,RAM,Processor etc.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10.Hardware specification:-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required to developed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2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1532</TotalTime>
  <Words>182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228</cp:revision>
  <dcterms:created xsi:type="dcterms:W3CDTF">2021-02-11T06:57:33Z</dcterms:created>
  <dcterms:modified xsi:type="dcterms:W3CDTF">2024-04-14T12:06:03Z</dcterms:modified>
</cp:coreProperties>
</file>