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70" r:id="rId3"/>
    <p:sldId id="262" r:id="rId4"/>
    <p:sldId id="269" r:id="rId5"/>
    <p:sldId id="271" r:id="rId6"/>
    <p:sldId id="272" r:id="rId7"/>
    <p:sldId id="273" r:id="rId8"/>
    <p:sldId id="278" r:id="rId9"/>
    <p:sldId id="27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9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934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887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727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9479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6628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8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1450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350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69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306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73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extBox 4"/>
          <p:cNvSpPr txBox="1"/>
          <p:nvPr userDrawn="1"/>
        </p:nvSpPr>
        <p:spPr>
          <a:xfrm>
            <a:off x="524934" y="391744"/>
            <a:ext cx="1125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Class</a:t>
            </a:r>
            <a:r>
              <a:rPr lang="en-IN" sz="1800" b="1" baseline="0" dirty="0" smtClean="0"/>
              <a:t> 18                                               </a:t>
            </a:r>
            <a:r>
              <a:rPr lang="en-IN" sz="1800" b="1" baseline="0" dirty="0" smtClean="0"/>
              <a:t>CD-403 </a:t>
            </a:r>
            <a:r>
              <a:rPr lang="en-IN" sz="1800" b="1" dirty="0" smtClean="0"/>
              <a:t>Software Engineering                                                    Unit-2</a:t>
            </a:r>
            <a:endParaRPr lang="en-IN" sz="1800" b="1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1200" y="828514"/>
            <a:ext cx="1154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i="0" kern="1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SRS/Software Requirements Specification</a:t>
            </a:r>
            <a:endParaRPr lang="en-IN" sz="1800" b="1" i="0" kern="12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4189" y="-379022"/>
            <a:ext cx="1258781" cy="95543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16164" y="6273225"/>
            <a:ext cx="2948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Prof</a:t>
            </a:r>
            <a:r>
              <a:rPr lang="en-IN" sz="1600" dirty="0" smtClean="0"/>
              <a:t>.</a:t>
            </a:r>
            <a:r>
              <a:rPr lang="en-IN" sz="1600" baseline="0" dirty="0" smtClean="0"/>
              <a:t> </a:t>
            </a:r>
            <a:r>
              <a:rPr lang="en-IN" sz="1600" baseline="0" dirty="0" err="1" smtClean="0"/>
              <a:t>Atul</a:t>
            </a:r>
            <a:r>
              <a:rPr lang="en-IN" sz="1600" baseline="0" dirty="0" smtClean="0"/>
              <a:t> Kumar</a:t>
            </a:r>
            <a:r>
              <a:rPr lang="en-IN" sz="1600" dirty="0" smtClean="0"/>
              <a:t> </a:t>
            </a:r>
            <a:r>
              <a:rPr lang="en-IN" sz="1600" dirty="0" smtClean="0"/>
              <a:t>Shrivastava</a:t>
            </a:r>
          </a:p>
          <a:p>
            <a:r>
              <a:rPr lang="en-IN" sz="1600" dirty="0" smtClean="0"/>
              <a:t>A.P CSE  LNCT-E</a:t>
            </a:r>
            <a:endParaRPr lang="en-IN" sz="1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95266" y="6442501"/>
            <a:ext cx="32656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Lakshmi Narain College of Technology Excellence, Bhopal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7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5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0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94E5-F29B-4F11-A9B1-21A72A0A7F04}" type="datetimeFigureOut">
              <a:rPr lang="en-IN" smtClean="0"/>
              <a:pPr/>
              <a:t>14-04-2024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2B173AE-1D6F-475C-B840-F3A750B247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075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3789" y="2320507"/>
            <a:ext cx="66651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I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SRS</a:t>
            </a:r>
          </a:p>
        </p:txBody>
      </p:sp>
    </p:spTree>
    <p:extLst>
      <p:ext uri="{BB962C8B-B14F-4D97-AF65-F5344CB8AC3E}">
        <p14:creationId xmlns:p14="http://schemas.microsoft.com/office/powerpoint/2010/main" xmlns="" val="347657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6672" y="2570673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mtClean="0"/>
              <a:t>Thank you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3258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5390" y="1309907"/>
            <a:ext cx="93441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Specification(SRS)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name suggests, is complete specification and description of requirements of software that needs to be fulfilled for successful development of software system.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can be functional as well as non-requirements depending upon type of requirement.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different customers and contractor is done because its necessary to fully understand needs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SRS:-It is the way to represent the requirement's in a consistent format.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8243" y="4808797"/>
            <a:ext cx="1014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946489" y="1514551"/>
            <a:ext cx="9474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steps to be followed while making SRS:-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1.Requirments Elicitation(gathering)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gathering of requirement's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Requirement's Elicitation is the process to find out the requirement's for an intended software system by communicating with client end users, system users and others who have  a stake in the software system development.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045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68851" y="1544745"/>
            <a:ext cx="885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2.Requirement Analysis:-</a:t>
            </a: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Requirement's are analysed in order to identify inconsistencies, defects, omissions,anamoly incompleteness.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-Ambiguity in the interpretation of requirement's.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one of the requirement's contradicts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Incompleteness: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-Some of the requirement's have been overlooked.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determining/Detecting  these problems the analysts has to conduct further discussions and resolve the issues with the customer.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48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3702" y="1513506"/>
            <a:ext cx="8941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3.Requirement Documentation:-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functional,non functional, formal and informal requirement's are documented and made available for next phase processing.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documentation is known as SRS.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4.Requirments Review/Requirement verification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to  improve the quality of SRS.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SRS documentation servers as a legal contract between customers and developers.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9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7919" y="1518249"/>
            <a:ext cx="379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 categories of users of SRS.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23" y="2237386"/>
            <a:ext cx="8252626" cy="30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60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7751" y="1294763"/>
            <a:ext cx="90154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Developers:-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they develop exactly what is required by the customer.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Engineers:-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requirements are  understand from a functionality point of view.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Documentation writers:-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document well enough to be able to write user’s manual.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they can plan the project in terms of cost, manpower and time.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Engineers:-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functionality so that they can plan modifications and enhancements.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6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3616" y="1669211"/>
            <a:ext cx="9960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SRS document:-</a:t>
            </a:r>
          </a:p>
          <a:p>
            <a:pPr algn="just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1.Functional requirements.</a:t>
            </a:r>
          </a:p>
          <a:p>
            <a:pPr algn="just"/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2.Non Functional Requirement's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3.Goals of Implementation.</a:t>
            </a:r>
          </a:p>
          <a:p>
            <a:pPr algn="just"/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Implementation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 revision to the system functions that may be required in the future, new devices to be supported in the future reusability issues here the qualitative issues are documented.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74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6377" y="1329271"/>
            <a:ext cx="898098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good SRS document:-</a:t>
            </a:r>
          </a:p>
          <a:p>
            <a:pPr algn="just"/>
            <a:endParaRPr 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1.It should be concise:-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complete, consistent and unambiguous.</a:t>
            </a:r>
          </a:p>
          <a:p>
            <a:pPr algn="just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2.It should be structured</a:t>
            </a: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Easy to understand and modify</a:t>
            </a:r>
          </a:p>
          <a:p>
            <a:pPr algn="just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3.Black box view:-</a:t>
            </a: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Specify the external behaviour of the system but not the implementation issue.</a:t>
            </a:r>
          </a:p>
          <a:p>
            <a:pPr algn="just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4.Conceptual Integrity:-</a:t>
            </a: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Easily understandable contents.</a:t>
            </a:r>
          </a:p>
          <a:p>
            <a:pPr algn="just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5.Response to undesired events:-</a:t>
            </a: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Systems response to exceptional conditions.</a:t>
            </a:r>
          </a:p>
          <a:p>
            <a:pPr algn="just"/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6.verifiable:-</a:t>
            </a:r>
          </a:p>
          <a:p>
            <a:pPr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All requirement's should be verifiable.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81552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1680</TotalTime>
  <Words>344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s1</cp:lastModifiedBy>
  <cp:revision>243</cp:revision>
  <dcterms:created xsi:type="dcterms:W3CDTF">2021-02-11T06:57:33Z</dcterms:created>
  <dcterms:modified xsi:type="dcterms:W3CDTF">2024-04-14T12:11:54Z</dcterms:modified>
</cp:coreProperties>
</file>