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2" r:id="rId3"/>
    <p:sldId id="270" r:id="rId4"/>
    <p:sldId id="262" r:id="rId5"/>
    <p:sldId id="269" r:id="rId6"/>
    <p:sldId id="27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19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Functional Requirements in SRS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3789" y="2320507"/>
            <a:ext cx="5930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in SRS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864" y="1337093"/>
            <a:ext cx="101791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in software Engineering</a:t>
            </a:r>
          </a:p>
          <a:p>
            <a:pPr algn="ctr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services which a software will provide to the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which we will imposed on the services are also part of the requirements.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any software will be the company for which you developed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who is actually using the software sitting in front of the computer.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one sentence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“What the system should do.”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list of actual services/Functions which a user wants from the software.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software which the client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of the particular organization for which developing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62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390" y="1309907"/>
            <a:ext cx="93441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SRS:-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1.Functional Requirement's:-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which are related to functional aspects of software fall into this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requirements describes what a software system should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A system must send an email whenever a certain condition is meet (e.g. an order is placed a customer a customer signs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requirements is describing the behaviour of the system as it related to the system's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requirements specification documentation the operations and activities that a system must be able to perform.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8628" y="478291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248414" y="1609442"/>
            <a:ext cx="947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must include:-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1.Descriptions of data to be entered into the system.</a:t>
            </a: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2.Description of operations performed by each screen.</a:t>
            </a: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3.Descriptions of work flows performed by the system</a:t>
            </a: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4.Descriptions of system reports or other outputs</a:t>
            </a: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5.Who can enter the data into the system.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2202" y="1337711"/>
            <a:ext cx="885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requirement's specification is designed to be read by a general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Readers should understand the system, but no particular technical knowledge should be requirement to understand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functional requirements specification:-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1.Interface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1 accepts numeric data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2 only accepts dates before the current date.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2.Bussiness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entered before a request can be approved.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3.Security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data entry group can enter requests but cannot approve or delete request.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4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7053" y="1401362"/>
            <a:ext cx="89411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manager group can enter or approve a request but cannot delete requests.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administrations group cannot enter or approve requests but can delete request.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the functional </a:t>
            </a:r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requirement's ?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identified either from an informal problem description document or from a conceptual understanding of the problem.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the different types of users of the system might be identified and then the requirements from users perspective.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9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1728</TotalTime>
  <Words>431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252</cp:revision>
  <dcterms:created xsi:type="dcterms:W3CDTF">2021-02-11T06:57:33Z</dcterms:created>
  <dcterms:modified xsi:type="dcterms:W3CDTF">2024-04-14T12:14:59Z</dcterms:modified>
</cp:coreProperties>
</file>