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7" r:id="rId2"/>
    <p:sldId id="271" r:id="rId3"/>
    <p:sldId id="270" r:id="rId4"/>
    <p:sldId id="262" r:id="rId5"/>
    <p:sldId id="269" r:id="rId6"/>
    <p:sldId id="272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681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36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794E5-F29B-4F11-A9B1-21A72A0A7F04}" type="datetimeFigureOut">
              <a:rPr lang="en-IN" smtClean="0"/>
              <a:pPr/>
              <a:t>14-04-2024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72B173AE-1D6F-475C-B840-F3A750B2473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749063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794E5-F29B-4F11-A9B1-21A72A0A7F04}" type="datetimeFigureOut">
              <a:rPr lang="en-IN" smtClean="0"/>
              <a:pPr/>
              <a:t>14-04-2024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2B173AE-1D6F-475C-B840-F3A750B2473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293422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794E5-F29B-4F11-A9B1-21A72A0A7F04}" type="datetimeFigureOut">
              <a:rPr lang="en-IN" smtClean="0"/>
              <a:pPr/>
              <a:t>14-04-2024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2B173AE-1D6F-475C-B840-F3A750B24738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29887597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794E5-F29B-4F11-A9B1-21A72A0A7F04}" type="datetimeFigureOut">
              <a:rPr lang="en-IN" smtClean="0"/>
              <a:pPr/>
              <a:t>14-04-2024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2B173AE-1D6F-475C-B840-F3A750B2473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7672772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794E5-F29B-4F11-A9B1-21A72A0A7F04}" type="datetimeFigureOut">
              <a:rPr lang="en-IN" smtClean="0"/>
              <a:pPr/>
              <a:t>14-04-2024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2B173AE-1D6F-475C-B840-F3A750B24738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1694790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794E5-F29B-4F11-A9B1-21A72A0A7F04}" type="datetimeFigureOut">
              <a:rPr lang="en-IN" smtClean="0"/>
              <a:pPr/>
              <a:t>14-04-2024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2B173AE-1D6F-475C-B840-F3A750B2473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7266289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794E5-F29B-4F11-A9B1-21A72A0A7F04}" type="datetimeFigureOut">
              <a:rPr lang="en-IN" smtClean="0"/>
              <a:pPr/>
              <a:t>14-04-2024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173AE-1D6F-475C-B840-F3A750B2473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428375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794E5-F29B-4F11-A9B1-21A72A0A7F04}" type="datetimeFigureOut">
              <a:rPr lang="en-IN" smtClean="0"/>
              <a:pPr/>
              <a:t>14-04-2024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173AE-1D6F-475C-B840-F3A750B2473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914506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794E5-F29B-4F11-A9B1-21A72A0A7F04}" type="datetimeFigureOut">
              <a:rPr lang="en-IN" smtClean="0"/>
              <a:pPr/>
              <a:t>14-04-2024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173AE-1D6F-475C-B840-F3A750B2473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443500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794E5-F29B-4F11-A9B1-21A72A0A7F04}" type="datetimeFigureOut">
              <a:rPr lang="en-IN" smtClean="0"/>
              <a:pPr/>
              <a:t>14-04-2024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2B173AE-1D6F-475C-B840-F3A750B2473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906939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794E5-F29B-4F11-A9B1-21A72A0A7F04}" type="datetimeFigureOut">
              <a:rPr lang="en-IN" smtClean="0"/>
              <a:pPr/>
              <a:t>14-04-2024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2B173AE-1D6F-475C-B840-F3A750B2473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0420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794E5-F29B-4F11-A9B1-21A72A0A7F04}" type="datetimeFigureOut">
              <a:rPr lang="en-IN" smtClean="0"/>
              <a:pPr/>
              <a:t>14-04-2024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2B173AE-1D6F-475C-B840-F3A750B2473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763067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794E5-F29B-4F11-A9B1-21A72A0A7F04}" type="datetimeFigureOut">
              <a:rPr lang="en-IN" smtClean="0"/>
              <a:pPr/>
              <a:t>14-04-2024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173AE-1D6F-475C-B840-F3A750B2473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847394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TextBox 4"/>
          <p:cNvSpPr txBox="1"/>
          <p:nvPr userDrawn="1"/>
        </p:nvSpPr>
        <p:spPr>
          <a:xfrm>
            <a:off x="524934" y="391744"/>
            <a:ext cx="1125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800" b="1" dirty="0" smtClean="0"/>
              <a:t>Class</a:t>
            </a:r>
            <a:r>
              <a:rPr lang="en-IN" sz="1800" b="1" baseline="0" dirty="0" smtClean="0"/>
              <a:t> 20                                               </a:t>
            </a:r>
            <a:r>
              <a:rPr lang="en-IN" sz="1800" b="1" baseline="0" dirty="0" smtClean="0"/>
              <a:t>CD-403 </a:t>
            </a:r>
            <a:r>
              <a:rPr lang="en-IN" sz="1800" b="1" dirty="0" smtClean="0"/>
              <a:t>Software Engineering                                                    Unit-2</a:t>
            </a:r>
            <a:endParaRPr lang="en-IN" sz="1800" b="1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711200" y="828514"/>
            <a:ext cx="11548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800" b="1" i="0" kern="1200" dirty="0" smtClean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Non Functional Requirements in SRS</a:t>
            </a:r>
            <a:endParaRPr lang="en-IN" sz="1800" b="1" i="0" kern="1200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4189" y="-379022"/>
            <a:ext cx="1258781" cy="955432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116164" y="6273225"/>
            <a:ext cx="29482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 smtClean="0"/>
              <a:t>Prof. </a:t>
            </a:r>
            <a:r>
              <a:rPr lang="en-IN" sz="1600" dirty="0" err="1" smtClean="0"/>
              <a:t>Atul</a:t>
            </a:r>
            <a:r>
              <a:rPr lang="en-IN" sz="1600" baseline="0" dirty="0" smtClean="0"/>
              <a:t> Kumar</a:t>
            </a:r>
            <a:r>
              <a:rPr lang="en-IN" sz="1600" dirty="0" smtClean="0"/>
              <a:t> </a:t>
            </a:r>
            <a:r>
              <a:rPr lang="en-IN" sz="1600" dirty="0" smtClean="0"/>
              <a:t>Shrivastava</a:t>
            </a:r>
          </a:p>
          <a:p>
            <a:r>
              <a:rPr lang="en-IN" sz="1600" dirty="0" smtClean="0"/>
              <a:t>A.P CSE  LNCT-E</a:t>
            </a:r>
            <a:endParaRPr lang="en-IN" sz="1600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8695266" y="6442501"/>
            <a:ext cx="326563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000" b="0" i="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Lakshmi Narain College of Technology Excellence, Bhopal</a:t>
            </a:r>
            <a:endParaRPr lang="en-IN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47913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794E5-F29B-4F11-A9B1-21A72A0A7F04}" type="datetimeFigureOut">
              <a:rPr lang="en-IN" smtClean="0"/>
              <a:pPr/>
              <a:t>14-04-2024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173AE-1D6F-475C-B840-F3A750B2473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779501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794E5-F29B-4F11-A9B1-21A72A0A7F04}" type="datetimeFigureOut">
              <a:rPr lang="en-IN" smtClean="0"/>
              <a:pPr/>
              <a:t>14-04-2024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2B173AE-1D6F-475C-B840-F3A750B2473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360872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794E5-F29B-4F11-A9B1-21A72A0A7F04}" type="datetimeFigureOut">
              <a:rPr lang="en-IN" smtClean="0"/>
              <a:pPr/>
              <a:t>14-04-2024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72B173AE-1D6F-475C-B840-F3A750B2473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790755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928952" y="2251495"/>
            <a:ext cx="67623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 Functional </a:t>
            </a:r>
            <a:r>
              <a:rPr lang="en-IN" sz="3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Requirements in SRS</a:t>
            </a:r>
          </a:p>
        </p:txBody>
      </p:sp>
    </p:spTree>
    <p:extLst>
      <p:ext uri="{BB962C8B-B14F-4D97-AF65-F5344CB8AC3E}">
        <p14:creationId xmlns:p14="http://schemas.microsoft.com/office/powerpoint/2010/main" xmlns="" val="3476577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35191" y="1656597"/>
            <a:ext cx="962420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 Functional Requirements in SRS</a:t>
            </a: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:-</a:t>
            </a:r>
          </a:p>
          <a:p>
            <a:endParaRPr lang="en-I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a system should behave while performing the operations.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These are the constraints on the services which system is offering e.g. Timing of operations, way to response in particular conditions.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Some time known as quality attributes.</a:t>
            </a:r>
          </a:p>
          <a:p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example:-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Recoverability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Response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Explained example: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get ready after update with 2 seconds.</a:t>
            </a:r>
          </a:p>
          <a:p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0162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5390" y="1309907"/>
            <a:ext cx="934419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Non Functional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 in </a:t>
            </a: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SRS:-</a:t>
            </a:r>
          </a:p>
          <a:p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 which are not related to functional aspect of software fall into this category.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They are implicit or expected characteristics of software which users make assumption of 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Non functional requirements mostly define the overall attributes of the resulting system.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defines  the constraints on how(functional) requirements are to be meet.</a:t>
            </a:r>
          </a:p>
          <a:p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Eg.response time must be t second per screen.</a:t>
            </a:r>
          </a:p>
          <a:p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52570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378628" y="4782917"/>
            <a:ext cx="101426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dirty="0"/>
          </a:p>
        </p:txBody>
      </p:sp>
      <p:sp>
        <p:nvSpPr>
          <p:cNvPr id="2" name="TextBox 1"/>
          <p:cNvSpPr txBox="1"/>
          <p:nvPr/>
        </p:nvSpPr>
        <p:spPr>
          <a:xfrm>
            <a:off x="2015501" y="1462793"/>
            <a:ext cx="947488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Some of the non functional requirements are:-</a:t>
            </a:r>
          </a:p>
          <a:p>
            <a:pPr algn="just"/>
            <a:endParaRPr lang="en-I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1.Performance:-100 transactions per minute.</a:t>
            </a:r>
          </a:p>
          <a:p>
            <a:pPr algn="just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2.Interface:-Capable of importing data with EDI format</a:t>
            </a:r>
          </a:p>
          <a:p>
            <a:pPr algn="just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3.Operational:-must not require more than IMB of main memory</a:t>
            </a:r>
          </a:p>
          <a:p>
            <a:pPr algn="just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4.Resources:- mill use wireless encryption.</a:t>
            </a:r>
          </a:p>
          <a:p>
            <a:pPr algn="just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5.Verification:-All data updates must be traceable</a:t>
            </a:r>
          </a:p>
          <a:p>
            <a:pPr algn="just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6.Acceptance:-must pass a user defined system test bucket</a:t>
            </a:r>
          </a:p>
          <a:p>
            <a:pPr algn="just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7.Documentation:-User manual is needed for novice users only</a:t>
            </a:r>
          </a:p>
          <a:p>
            <a:pPr algn="just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8.Security:-User request to access any data must be authorized first.</a:t>
            </a:r>
          </a:p>
          <a:p>
            <a:pPr algn="just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9.Portability:-The system must operate with any relational do system.</a:t>
            </a:r>
          </a:p>
          <a:p>
            <a:pPr algn="just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10.Quality:- the system must install with zeri defects.</a:t>
            </a:r>
          </a:p>
          <a:p>
            <a:pPr algn="just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11.Reliability:- the system must be accessible 99.9% of the time</a:t>
            </a:r>
          </a:p>
          <a:p>
            <a:pPr algn="just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12.Maintainability:-The system must be modifiable</a:t>
            </a:r>
          </a:p>
          <a:p>
            <a:pPr algn="just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13.Safety:- the system must not perform any functions without explicit user authorization.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60456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22202" y="1337711"/>
            <a:ext cx="88587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Difficulties in specifying Non functional requirement's:-</a:t>
            </a:r>
          </a:p>
          <a:p>
            <a:endParaRPr lang="en-I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difficult to gather non functional requirement's because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They are hard to quantify/difficult to express without some “trial and error prototyping”.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Example usability.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Certain non functional requirement are hard to differentiate between functional and non functional .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Ex. Security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Certain non functional requirements are difficult to specify because they cannot be well understood or validate until much later.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Ex.Reliability or quality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Certain non functional requirements may be conflicting 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Ex:-Performance vs security. Vs reliability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25482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70640" y="1803723"/>
            <a:ext cx="878809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Importance of Non Functional Requirements</a:t>
            </a:r>
          </a:p>
          <a:p>
            <a:pPr algn="just"/>
            <a:endParaRPr lang="en-I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These are not ignore able requirements you can’t say as these are non-functional so we should not worry about it.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These requirements are something which user do not explain of the most of the time want in the system.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These requirements are directly related to the using experience of user and end user.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83786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6672" y="2570673"/>
            <a:ext cx="24529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smtClean="0"/>
              <a:t>Thank you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xmlns="" val="332586202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1743</TotalTime>
  <Words>371</Words>
  <Application>Microsoft Office PowerPoint</Application>
  <PresentationFormat>Custom</PresentationFormat>
  <Paragraphs>55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Wisp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Vineeta Shrivastava</dc:creator>
  <cp:lastModifiedBy>s1</cp:lastModifiedBy>
  <cp:revision>266</cp:revision>
  <dcterms:created xsi:type="dcterms:W3CDTF">2021-02-11T06:57:33Z</dcterms:created>
  <dcterms:modified xsi:type="dcterms:W3CDTF">2024-04-14T12:16:46Z</dcterms:modified>
</cp:coreProperties>
</file>