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0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21   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                                                    Unit-2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828514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Difference B/w Functional Non Functional Requirements in SRS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8952" y="2251495"/>
            <a:ext cx="67623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B/W Functional and </a:t>
            </a:r>
          </a:p>
          <a:p>
            <a:pPr algn="ctr"/>
            <a:r>
              <a:rPr lang="en-I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in SRS</a:t>
            </a: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8828853"/>
              </p:ext>
            </p:extLst>
          </p:nvPr>
        </p:nvGraphicFramePr>
        <p:xfrm>
          <a:off x="2368431" y="1496042"/>
          <a:ext cx="8621622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811"/>
                <a:gridCol w="431081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functional requirement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functional requirement describes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what a software system should do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functional requirement's place constraints on how the system will do so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functional requirement is describing the behaviour of the system as it relates to the system’s functionality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non-functional requirements elaborates a performance characteristics of the system.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all the services or functions required by the customer that must be provided by the system.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system properties and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constraints </a:t>
                      </a:r>
                      <a:r>
                        <a:rPr lang="en-IN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Reliability, response time and storage requirements.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related to business example:- calculation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order value by sales department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related to improving the performance of the business for ex- checking the level of security. An operator should be allowed to view only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my name and account number.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test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to test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to the individual system features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to the system as a whole.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to meet the individual functional requirements may degrade the system.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to meet a non functional requirement may make the whole system unusable.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8628" y="4782917"/>
            <a:ext cx="101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015501" y="1462793"/>
            <a:ext cx="94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8899291"/>
              </p:ext>
            </p:extLst>
          </p:nvPr>
        </p:nvGraphicFramePr>
        <p:xfrm>
          <a:off x="2015501" y="1339970"/>
          <a:ext cx="8621622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811"/>
                <a:gridCol w="431081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functional requirement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 are the main things that the user expects from the software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functional requirements are not straight forward requirements of the system rather it is related to usability(in some way)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Example:- In banking application,application should be  able to 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new account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the account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an account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Example:-In banking application a major non functional requirements will be available of the application it should be available 24/7 with no down tie if possible.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 is specified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user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functional requirements is specified by technical people eg.ArchitectTechnical person and software developers.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604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1764</TotalTime>
  <Words>296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Wisp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273</cp:revision>
  <dcterms:created xsi:type="dcterms:W3CDTF">2021-02-11T06:57:33Z</dcterms:created>
  <dcterms:modified xsi:type="dcterms:W3CDTF">2024-04-14T12:18:29Z</dcterms:modified>
</cp:coreProperties>
</file>