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71" r:id="rId5"/>
    <p:sldId id="272" r:id="rId6"/>
    <p:sldId id="273" r:id="rId7"/>
    <p:sldId id="274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22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Requirent Sources and Elicitation Techniques</a:t>
            </a:r>
            <a:endParaRPr lang="fr-FR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9171" y="2234243"/>
            <a:ext cx="8171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Requirent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and Elicitation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852" y="1690777"/>
            <a:ext cx="10127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Requirent Sources and Elicitation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Is the process to find out the requirements for an intended software system by communicating with client, end users,system users and others who have a stake in the software system development.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discover requirements:-</a:t>
            </a:r>
          </a:p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1.Interviews:-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getting an overall understanding of what stakeholders do,how they interact with system and difficulties they face with current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formal or informal interviewing the requirements engineering team puts questions to stackholders about the system that they use and the system to be developed.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8628" y="478291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15501" y="1462793"/>
            <a:ext cx="94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249" y="1647459"/>
            <a:ext cx="10226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Interviews: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1.Closed Interviews:-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 predefined set of questions are answered.</a:t>
            </a: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2.Open interviews:-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there is no pre defined agenda and a range of issues are explored with stakeholders.</a:t>
            </a: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3.Oral interviews.</a:t>
            </a: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4.Written interviews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5.One to one interviews which are held between two persons across the table</a:t>
            </a: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6.Group Interviews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hich are held between groups of participants They help to uncover any missing requirements as no. of people ae involved.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589" y="1778889"/>
            <a:ext cx="10006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2.Questionaries:-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with pre defined set of objective questions and respective options is handed over to all stakeholders to answer, which are collected and 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option for  some issue is not mentioned in the questionnaire ,the issue might be left unattended.</a:t>
            </a:r>
          </a:p>
        </p:txBody>
      </p:sp>
    </p:spTree>
    <p:extLst>
      <p:ext uri="{BB962C8B-B14F-4D97-AF65-F5344CB8AC3E}">
        <p14:creationId xmlns:p14="http://schemas.microsoft.com/office/powerpoint/2010/main" xmlns="" val="31682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704" y="1654690"/>
            <a:ext cx="99261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3.Brainstorming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informal debate is held among various stakeholders and all their inputs are recorded for further requirements.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group discussion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creative thinking and new idea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 platform to express and share views expectations and difficulties in implementations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facilitators are required to avoid conflicts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encorage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people to participate as much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ideas are documented to be visible to each participant using while boonds,projectors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 detailed report, containing each idea in simple language is prepared and reviewed by facilitators.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end a document is prepared with list of requirements and their priority.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980" y="1570810"/>
            <a:ext cx="99288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4.Domain Analysis:-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software falls into some domain category.Expert people in the domain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people in the domain can be great help to analyse general and specific requirements.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5.Observation:-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of expert visit the clients organization or workplace. They observe the actual working of the existing installed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observe the workflow at clients end and how execution problem are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itself draw some conclusions which aid to form requirements expected from the software.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72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289" y="1611476"/>
            <a:ext cx="9111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6.Prototyping:-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 is building user interface without adding detail functionality for user to interpret the features of intended software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giving better idea of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16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1837</TotalTime>
  <Words>393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290</cp:revision>
  <dcterms:created xsi:type="dcterms:W3CDTF">2021-02-11T06:57:33Z</dcterms:created>
  <dcterms:modified xsi:type="dcterms:W3CDTF">2024-04-14T12:22:24Z</dcterms:modified>
</cp:coreProperties>
</file>