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7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23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Modelling/structured approach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Prof. </a:t>
            </a:r>
            <a:r>
              <a:rPr lang="en-IN" sz="160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5097" y="2234243"/>
            <a:ext cx="7259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Modelling/structured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852" y="1690777"/>
            <a:ext cx="10127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Modelling/structured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modelling for Function-oriented and object oriented software development.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Modelling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technical representation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 what the customer require.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establish a basis for the creation of a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combination of text and diagrams to show requirements.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model is a simplification of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build model so that we can better understand the system we are developing.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8628" y="478291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015501" y="1462793"/>
            <a:ext cx="947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249" y="1647459"/>
            <a:ext cx="102269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Modelling Approaches':-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1.Structural approach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2.Object oriented approach.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1.Structured approach:-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made on data and processes. Processes transform the data as a separate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modelled in terms of only attributes and relationship(but no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modelled to show the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1.Input 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2.The transformation that occurs on the data.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3.The resulting output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589" y="1778889"/>
            <a:ext cx="10006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Approach:-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1.Data modelling:-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model(ERD)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2.Functional modelling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diagram(DFD)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Data dictionary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3.Behavioural modelling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 diagram</a:t>
            </a:r>
          </a:p>
          <a:p>
            <a:r>
              <a:rPr lang="en-I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Sequence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27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1858</TotalTime>
  <Words>153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295</cp:revision>
  <dcterms:created xsi:type="dcterms:W3CDTF">2021-02-11T06:57:33Z</dcterms:created>
  <dcterms:modified xsi:type="dcterms:W3CDTF">2024-04-14T12:24:14Z</dcterms:modified>
</cp:coreProperties>
</file>